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73" r:id="rId3"/>
    <p:sldId id="268" r:id="rId4"/>
    <p:sldId id="261" r:id="rId5"/>
    <p:sldId id="256" r:id="rId6"/>
    <p:sldId id="269" r:id="rId7"/>
    <p:sldId id="263" r:id="rId8"/>
    <p:sldId id="259" r:id="rId9"/>
    <p:sldId id="270" r:id="rId10"/>
    <p:sldId id="264" r:id="rId11"/>
    <p:sldId id="257" r:id="rId12"/>
    <p:sldId id="271" r:id="rId13"/>
    <p:sldId id="266" r:id="rId14"/>
    <p:sldId id="258" r:id="rId15"/>
    <p:sldId id="272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7FD2BE-AE77-4683-B1F5-60D85DA95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B2235A0-45EF-4A50-A914-588DE19AD8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2451AEB-329D-47A5-89F6-A22D7D6F0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76B1A1-470D-4F75-A1D4-9033D6C85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BDF90D-E6C3-4164-8524-2BD829103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958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0D64B4-1351-4BAB-B9FA-52CFF43F7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D4438B-38C1-4265-9978-4D6BC4B70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FE6D68-E4EB-43B7-A8BC-57A5C77DC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D3ABA5-BEF9-43DF-8616-7E67A908B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FF850-C93E-4F0A-A507-615511AC84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761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3759DA-C59F-4E50-93A0-A9A649526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7B559D2-FC3A-4418-A5EA-BD29C50A4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FA0C51-F3A0-4826-8970-E9532AE91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1D6D2C-AAD4-4BFE-BA67-AB41FCB0A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62CE66-418D-4127-B5A8-34D77CE55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953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1D470F-6E4C-483A-A510-E6312BD8C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22B09F-A9D6-4C46-9531-FB7B36D4F3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B79004-E443-4076-9156-E5E38A00E7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8AE8706-9C38-4487-8A7F-D1114BF51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1EC18B5-0C79-43AA-B61F-3F4EB4494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8B4AC49-0EA6-4317-937E-AAE39720F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354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4A0626-E1F4-4215-AB18-1947DAB05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9E5C69-941C-4527-A9E8-090952208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D789A67-5F08-4017-90C0-B37A599BE7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730BF6-4716-4285-920E-A08ED3DBB4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8FAD126-9EE0-4BFA-8A6C-06A92AD29E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1EE9DDE-A8C8-43A5-B336-181870CA9F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0A6FF4D-D68B-43E1-B2A1-FC0458AD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6859BFD-58DD-4211-A9DD-60AE0C5DA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476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712B0E-E388-4585-B02E-34F396978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DC80A9B-B448-4FBC-A629-3FAD32653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01A552C-3CC5-4147-808F-89C995EA7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57ADEEF-9A77-4CD5-9372-23232479B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7359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11609EF-D45C-4142-A7D8-D67AADC0C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437E849-F02C-4AC7-A2CB-AAB0CF1FC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5FE82F9-31E1-4384-8405-C4089A4FE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970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5E391F-FD18-4A9C-BFAC-4C0A9C1CE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B01766-677E-4B9E-888D-9DBBBC34B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19F603E-0F18-4CF9-9494-5224039151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1923921-5EA0-4674-9D34-B29A0F3C6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B3DE2A9-1A01-4DBC-9E3E-3D0593983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7A8AE5D-5AB6-48FC-B721-B89C6B0A4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150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16B9E9-AFF0-49F1-AC36-A7486B2CA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01B4FDF-69D3-4773-90A7-07124059C2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039E433-88EE-4963-8A22-98FFFD3477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A00B38B-721D-4AC2-AB21-90719E627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EE5B8B-A33B-4F85-A2A7-FB578D1824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1EB33AF-1665-4668-A46E-8F236B926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56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D5BDD0-9EDB-4E55-9C0B-DFA7FDC7A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B9172D-94E6-4F7A-91B5-31DCA576F9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E2B3A19-5777-4FCE-9DE2-685E4A903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B07509-0734-4EFE-B80D-7951E0876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9FA49BB-A915-4D28-95A0-00F035972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99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B396167-4CE6-4FB9-BCD8-E0F6BE88C5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88D2BDC-35A0-453A-AD19-8FDF2221E0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8086BA-C4DE-49C4-B729-9825515E5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140004-017D-49D6-BED3-74A9F99CB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F71504-DF7D-4F21-A362-34F8BBDEC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453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C0215D-6238-45BC-8E32-CA1F12F75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E18C4-3D49-42FC-BB2D-BDFD8B047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0C99ED-9F22-4934-B99E-FD9DA6AE77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C5D41-FE32-41DE-BCAD-5618FD4719C9}" type="datetimeFigureOut">
              <a:rPr lang="ru-RU" smtClean="0"/>
              <a:t>17.01.2023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38587B-E05F-47F1-9742-2021F2A190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D6C013-DD47-4B92-8F69-BC6CBEF085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7D70-E69B-4D1C-901F-65EE226342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5133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26626D8-601F-42E8-B7F1-90AE0BABA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4861" y="0"/>
            <a:ext cx="11075584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C4F594-D20E-4725-9066-9366B0302BF0}"/>
              </a:ext>
            </a:extLst>
          </p:cNvPr>
          <p:cNvSpPr txBox="1"/>
          <p:nvPr/>
        </p:nvSpPr>
        <p:spPr>
          <a:xfrm rot="20916762">
            <a:off x="677926" y="1007390"/>
            <a:ext cx="81500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0070C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КОСМИЧЕСКОЕ  ПУТЕШЕСТВИЕ</a:t>
            </a:r>
          </a:p>
        </p:txBody>
      </p:sp>
    </p:spTree>
    <p:extLst>
      <p:ext uri="{BB962C8B-B14F-4D97-AF65-F5344CB8AC3E}">
        <p14:creationId xmlns:p14="http://schemas.microsoft.com/office/powerpoint/2010/main" val="3596171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455CCF-8920-4CF4-9C01-4685882B3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28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2A0B6D-5C9E-46DE-B40D-A5A99E51B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312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16AF20-1411-46C9-8B2F-63B1CB935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475" y="-1"/>
            <a:ext cx="10269072" cy="716021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B2822E0-47ED-4EF0-983D-55A292599D8A}"/>
              </a:ext>
            </a:extLst>
          </p:cNvPr>
          <p:cNvSpPr txBox="1"/>
          <p:nvPr/>
        </p:nvSpPr>
        <p:spPr>
          <a:xfrm rot="961030">
            <a:off x="1816470" y="1899024"/>
            <a:ext cx="86695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chemeClr val="accent1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ПЛАНЕТА  МУЗИКУС</a:t>
            </a:r>
          </a:p>
        </p:txBody>
      </p:sp>
    </p:spTree>
    <p:extLst>
      <p:ext uri="{BB962C8B-B14F-4D97-AF65-F5344CB8AC3E}">
        <p14:creationId xmlns:p14="http://schemas.microsoft.com/office/powerpoint/2010/main" val="1774475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86FF4D-4342-4E8B-BF28-752869B75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3493">
            <a:off x="1642819" y="44749"/>
            <a:ext cx="6416299" cy="67684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476E8C-AE49-4559-AEBE-3CECFB22DBBC}"/>
              </a:ext>
            </a:extLst>
          </p:cNvPr>
          <p:cNvSpPr txBox="1"/>
          <p:nvPr/>
        </p:nvSpPr>
        <p:spPr>
          <a:xfrm>
            <a:off x="1" y="603209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00206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МУЗИКУСТЯНИН</a:t>
            </a:r>
          </a:p>
        </p:txBody>
      </p:sp>
    </p:spTree>
    <p:extLst>
      <p:ext uri="{BB962C8B-B14F-4D97-AF65-F5344CB8AC3E}">
        <p14:creationId xmlns:p14="http://schemas.microsoft.com/office/powerpoint/2010/main" val="3810824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7E62E9-20A1-4371-837D-8805809D2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879"/>
            <a:ext cx="9144000" cy="6324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747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D810182-FA4F-453A-B8FE-6B1CCD030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B4C9FB-AE3B-4577-B818-A96B17E6613D}"/>
              </a:ext>
            </a:extLst>
          </p:cNvPr>
          <p:cNvSpPr txBox="1"/>
          <p:nvPr/>
        </p:nvSpPr>
        <p:spPr>
          <a:xfrm>
            <a:off x="398206" y="5265174"/>
            <a:ext cx="8495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chemeClr val="accent2">
                    <a:lumMod val="75000"/>
                  </a:schemeClr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ПЛАНЕТА  ЗАГАДУРН</a:t>
            </a:r>
          </a:p>
        </p:txBody>
      </p:sp>
    </p:spTree>
    <p:extLst>
      <p:ext uri="{BB962C8B-B14F-4D97-AF65-F5344CB8AC3E}">
        <p14:creationId xmlns:p14="http://schemas.microsoft.com/office/powerpoint/2010/main" val="4016127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ACDF3F-76CF-44CA-9438-38C6528D2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358" y="0"/>
            <a:ext cx="6937283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790FBD4-5725-4261-AFEE-188C14BC41B2}"/>
              </a:ext>
            </a:extLst>
          </p:cNvPr>
          <p:cNvSpPr txBox="1"/>
          <p:nvPr/>
        </p:nvSpPr>
        <p:spPr>
          <a:xfrm>
            <a:off x="634181" y="309716"/>
            <a:ext cx="76544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ЗАГАДУРЯНИН</a:t>
            </a:r>
          </a:p>
        </p:txBody>
      </p:sp>
    </p:spTree>
    <p:extLst>
      <p:ext uri="{BB962C8B-B14F-4D97-AF65-F5344CB8AC3E}">
        <p14:creationId xmlns:p14="http://schemas.microsoft.com/office/powerpoint/2010/main" val="3254157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2A6AD-1D9B-44CD-BB5B-4B91D074C1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411" y="0"/>
            <a:ext cx="100108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541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28FD78-9E37-4861-B686-321893D29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BAC25A-6B51-426D-8F98-8B6EB32BBDAD}"/>
              </a:ext>
            </a:extLst>
          </p:cNvPr>
          <p:cNvSpPr txBox="1"/>
          <p:nvPr/>
        </p:nvSpPr>
        <p:spPr>
          <a:xfrm rot="19694206">
            <a:off x="802107" y="3642543"/>
            <a:ext cx="8727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B05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ПЛАНЕТА  ТАНЦЕВАРУС</a:t>
            </a:r>
          </a:p>
        </p:txBody>
      </p:sp>
    </p:spTree>
    <p:extLst>
      <p:ext uri="{BB962C8B-B14F-4D97-AF65-F5344CB8AC3E}">
        <p14:creationId xmlns:p14="http://schemas.microsoft.com/office/powerpoint/2010/main" val="17055817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3B728F-8F30-48D9-BFC6-9E900CCED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91" y="0"/>
            <a:ext cx="8282018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4D366A6-FAB5-4B78-A205-C0377AD9768C}"/>
              </a:ext>
            </a:extLst>
          </p:cNvPr>
          <p:cNvSpPr txBox="1"/>
          <p:nvPr/>
        </p:nvSpPr>
        <p:spPr>
          <a:xfrm>
            <a:off x="235975" y="5973097"/>
            <a:ext cx="84770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C0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ТАНЦЕВАРУСТЯНИН</a:t>
            </a:r>
          </a:p>
        </p:txBody>
      </p:sp>
    </p:spTree>
    <p:extLst>
      <p:ext uri="{BB962C8B-B14F-4D97-AF65-F5344CB8AC3E}">
        <p14:creationId xmlns:p14="http://schemas.microsoft.com/office/powerpoint/2010/main" val="3720092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972187-B9CF-471E-8B8E-9A9EBA20D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512" y="0"/>
            <a:ext cx="1021102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4119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996F8A-3E06-4D7D-BC73-EEB97C924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2151"/>
            <a:ext cx="9144000" cy="5175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1E943E-EC4E-4A56-A775-BEF50A176EF8}"/>
              </a:ext>
            </a:extLst>
          </p:cNvPr>
          <p:cNvSpPr txBox="1"/>
          <p:nvPr/>
        </p:nvSpPr>
        <p:spPr>
          <a:xfrm>
            <a:off x="162232" y="619432"/>
            <a:ext cx="85393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solidFill>
                  <a:srgbClr val="7030A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ПЛАНЕТА  ПОПРЫГУРИЙ</a:t>
            </a:r>
          </a:p>
        </p:txBody>
      </p:sp>
    </p:spTree>
    <p:extLst>
      <p:ext uri="{BB962C8B-B14F-4D97-AF65-F5344CB8AC3E}">
        <p14:creationId xmlns:p14="http://schemas.microsoft.com/office/powerpoint/2010/main" val="1296373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3EDA8F-4F01-4070-93C7-01C30437A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192">
            <a:off x="1193370" y="0"/>
            <a:ext cx="6834752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EC07C47-C1F7-4519-A585-B075B7EAA059}"/>
              </a:ext>
            </a:extLst>
          </p:cNvPr>
          <p:cNvSpPr txBox="1"/>
          <p:nvPr/>
        </p:nvSpPr>
        <p:spPr>
          <a:xfrm>
            <a:off x="855406" y="5486400"/>
            <a:ext cx="76884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FF0000"/>
                </a:solidFill>
                <a:highlight>
                  <a:srgbClr val="FFFF00"/>
                </a:highlight>
                <a:latin typeface="Arial Black" panose="020B0A04020102020204" pitchFamily="34" charset="0"/>
              </a:rPr>
              <a:t>ПОПРЫГУРЯНИН</a:t>
            </a:r>
          </a:p>
        </p:txBody>
      </p:sp>
    </p:spTree>
    <p:extLst>
      <p:ext uri="{BB962C8B-B14F-4D97-AF65-F5344CB8AC3E}">
        <p14:creationId xmlns:p14="http://schemas.microsoft.com/office/powerpoint/2010/main" val="19474992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D21F21-5B19-423B-9E2B-4CC875C18D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621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782493-E2A9-4A61-A050-AA1E4BE87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453" y="-1991032"/>
            <a:ext cx="10073149" cy="1089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965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</TotalTime>
  <Words>14</Words>
  <Application>Microsoft Office PowerPoint</Application>
  <PresentationFormat>Экран (4:3)</PresentationFormat>
  <Paragraphs>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Елена</dc:creator>
  <cp:lastModifiedBy>Елена Елена</cp:lastModifiedBy>
  <cp:revision>18</cp:revision>
  <dcterms:created xsi:type="dcterms:W3CDTF">2023-01-16T11:56:15Z</dcterms:created>
  <dcterms:modified xsi:type="dcterms:W3CDTF">2023-01-17T12:11:45Z</dcterms:modified>
</cp:coreProperties>
</file>