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3" r:id="rId4"/>
    <p:sldId id="256" r:id="rId5"/>
    <p:sldId id="257" r:id="rId6"/>
    <p:sldId id="258" r:id="rId7"/>
    <p:sldId id="259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79" autoAdjust="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182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38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483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798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00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326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614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711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073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672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316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85A34-F94E-4D4F-82D9-AF0C7756CC87}" type="datetimeFigureOut">
              <a:rPr lang="ru-RU" smtClean="0"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046EA-27EB-413C-92B0-ED918C6FA2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74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Экологические проекты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530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69" y="0"/>
            <a:ext cx="8981866" cy="673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232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Экологический марафон </a:t>
            </a:r>
            <a:br>
              <a:rPr lang="ru-RU" dirty="0" smtClean="0"/>
            </a:br>
            <a:r>
              <a:rPr lang="ru-RU" dirty="0" smtClean="0"/>
              <a:t>«Зеленый забег»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6" y="1196752"/>
            <a:ext cx="3960440" cy="2970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6" y="3886487"/>
            <a:ext cx="3961861" cy="29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101" y="1210342"/>
            <a:ext cx="3960440" cy="2970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679" y="3886485"/>
            <a:ext cx="3961862" cy="29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74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936103"/>
          </a:xfrm>
        </p:spPr>
        <p:txBody>
          <a:bodyPr/>
          <a:lstStyle/>
          <a:p>
            <a:r>
              <a:rPr lang="ru-RU" dirty="0" smtClean="0"/>
              <a:t>Акция «Озеленение школы»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12" y="1281061"/>
            <a:ext cx="4002687" cy="5336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563441" cy="248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814" y="4005064"/>
            <a:ext cx="3483884" cy="26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054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Акция «Сделано с заботой»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31711"/>
            <a:ext cx="2597279" cy="346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392" y="1331711"/>
            <a:ext cx="5616624" cy="3742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196" y="3933056"/>
            <a:ext cx="2016224" cy="268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53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ru-RU" dirty="0" smtClean="0"/>
              <a:t>Акция «Чистый берег»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2" y="1036881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2" y="4952170"/>
            <a:ext cx="2500809" cy="1875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014954"/>
            <a:ext cx="2448272" cy="1836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902" y="3450895"/>
            <a:ext cx="2555329" cy="3407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961" y="1036881"/>
            <a:ext cx="4245101" cy="286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124" y="4200399"/>
            <a:ext cx="3240171" cy="243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25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/>
              <a:t>Акция «Ёжики должны жить»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133" y="4130894"/>
            <a:ext cx="3496126" cy="262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5" y="1268760"/>
            <a:ext cx="3686222" cy="245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2" y="3968510"/>
            <a:ext cx="3712388" cy="2784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133" y="1268760"/>
            <a:ext cx="3377154" cy="253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41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День леса (сбор макулатуры)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4824536" cy="3216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58272"/>
            <a:ext cx="496855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907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3803"/>
            <a:ext cx="3420397" cy="228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Экологический урок «Свобода от отходов»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2201" y="2204864"/>
            <a:ext cx="7318151" cy="44995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8" name="Picture 2" descr="F:\DCIM\100OLYMP\P50301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0" y="1628800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03" y="4332075"/>
            <a:ext cx="3369367" cy="2246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572" y="4332075"/>
            <a:ext cx="3377102" cy="225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70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Акция «</a:t>
            </a:r>
            <a:r>
              <a:rPr lang="ru-RU" dirty="0" err="1" smtClean="0"/>
              <a:t>Экоплакат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F:\DCIM\100OLYMP\P5050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07826"/>
            <a:ext cx="4608512" cy="314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DCIM\100OLYMP\P50201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35977" y="2381698"/>
            <a:ext cx="5045612" cy="338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06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43</Words>
  <Application>Microsoft Office PowerPoint</Application>
  <PresentationFormat>Экран (4:3)</PresentationFormat>
  <Paragraphs>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Экологические проекты</vt:lpstr>
      <vt:lpstr>Презентация PowerPoint</vt:lpstr>
      <vt:lpstr>Экологический марафон  «Зеленый забег»</vt:lpstr>
      <vt:lpstr>Акция «Озеленение школы»</vt:lpstr>
      <vt:lpstr>Акция «Сделано с заботой»</vt:lpstr>
      <vt:lpstr>Акция «Чистый берег»</vt:lpstr>
      <vt:lpstr>Акция «Ёжики должны жить»</vt:lpstr>
      <vt:lpstr>День леса (сбор макулатуры)</vt:lpstr>
      <vt:lpstr>Экологический урок «Свобода от отходов»</vt:lpstr>
      <vt:lpstr>Акция «Экоплакат»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Акция «Озеленение школы»</dc:title>
  <dc:creator>Наталья Савина</dc:creator>
  <cp:lastModifiedBy>Наталья Савина</cp:lastModifiedBy>
  <cp:revision>11</cp:revision>
  <dcterms:created xsi:type="dcterms:W3CDTF">2017-05-08T16:09:47Z</dcterms:created>
  <dcterms:modified xsi:type="dcterms:W3CDTF">2022-01-11T14:00:55Z</dcterms:modified>
</cp:coreProperties>
</file>