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embeddedFontLst>
    <p:embeddedFont>
      <p:font typeface="Nunito" charset="-52"/>
      <p:regular r:id="rId16"/>
      <p:bold r:id="rId17"/>
      <p:italic r:id="rId18"/>
      <p:boldItalic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850" y="-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325078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b18fa7192c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b18fa7192c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b18fa7192c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b18fa7192c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18fa7192c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b18fa7192c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b18fa7192c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2b18fa7192c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b18fa7192c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b18fa7192c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b18fa7192c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2b18fa7192c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b18fa7192c_0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b18fa7192c_0_1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b18fa7192c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2b18fa7192c_0_1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b18fa7192c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b18fa7192c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b18fa7192c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2b18fa7192c_0_1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2b18fa7192c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2b18fa7192c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b18fa7192c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2b18fa7192c_0_1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1858700" y="854395"/>
            <a:ext cx="5361300" cy="241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Обучение технике плавания “кроль на груди</a:t>
            </a:r>
            <a:r>
              <a:rPr lang="ru" dirty="0" smtClean="0"/>
              <a:t>”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В</a:t>
            </a:r>
            <a:r>
              <a:rPr lang="ru" dirty="0" smtClean="0"/>
              <a:t> 4 классе.</a:t>
            </a:r>
            <a:endParaRPr dirty="0"/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1858700" y="3435818"/>
            <a:ext cx="5361300" cy="99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МОУ Гимназия г.Малоярославца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учитель Багиров О.С.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>
            <a:spLocks noGrp="1"/>
          </p:cNvSpPr>
          <p:nvPr>
            <p:ph type="title"/>
          </p:nvPr>
        </p:nvSpPr>
        <p:spPr>
          <a:xfrm>
            <a:off x="819149" y="512957"/>
            <a:ext cx="7505702" cy="14777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/>
              <a:t>Вводно-подготовительная часть </a:t>
            </a:r>
            <a:r>
              <a:rPr lang="ru" sz="2400" dirty="0" smtClean="0"/>
              <a:t>урока.Цель урока:сформировать у обучающихся представление о технике плавания «кроль на груди».</a:t>
            </a:r>
            <a:endParaRPr sz="2400" dirty="0"/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6" name="Google Shape;13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1990725"/>
            <a:ext cx="3907251" cy="244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17600" y="1990725"/>
            <a:ext cx="3907251" cy="24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"/>
          <p:cNvSpPr txBox="1">
            <a:spLocks noGrp="1"/>
          </p:cNvSpPr>
          <p:nvPr>
            <p:ph type="title"/>
          </p:nvPr>
        </p:nvSpPr>
        <p:spPr>
          <a:xfrm>
            <a:off x="814039" y="290874"/>
            <a:ext cx="7510811" cy="15093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/>
              <a:t>Построение класса,приветствие,сообщение </a:t>
            </a:r>
            <a:r>
              <a:rPr lang="ru" sz="2000" dirty="0" smtClean="0"/>
              <a:t>задач урока.Задачи:1Научить обучающихся погружаться с головой и выдыхать в воду.2Сформировать технику работы ног кролем у бортика и с дощечкой .3 Научить обучающихся скользить в положении  «стрелочка»без опоры .</a:t>
            </a:r>
            <a:endParaRPr sz="2000" dirty="0"/>
          </a:p>
        </p:txBody>
      </p:sp>
      <p:sp>
        <p:nvSpPr>
          <p:cNvPr id="143" name="Google Shape;143;p1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4" name="Google Shape;14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02475" y="1800200"/>
            <a:ext cx="4477952" cy="3017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400" y="1800200"/>
            <a:ext cx="4022968" cy="3017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6"/>
          <p:cNvSpPr txBox="1">
            <a:spLocks noGrp="1"/>
          </p:cNvSpPr>
          <p:nvPr>
            <p:ph type="title"/>
          </p:nvPr>
        </p:nvSpPr>
        <p:spPr>
          <a:xfrm>
            <a:off x="546410" y="218150"/>
            <a:ext cx="7778440" cy="14768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dirty="0"/>
              <a:t>                  Разминка на бортике</a:t>
            </a:r>
            <a:r>
              <a:rPr lang="ru" sz="2400" dirty="0" smtClean="0"/>
              <a:t>.(в разминке используются упражнения техники плавания и ОРУ.)</a:t>
            </a:r>
            <a:endParaRPr sz="2400" dirty="0"/>
          </a:p>
        </p:txBody>
      </p:sp>
      <p:sp>
        <p:nvSpPr>
          <p:cNvPr id="151" name="Google Shape;151;p16"/>
          <p:cNvSpPr txBox="1">
            <a:spLocks noGrp="1"/>
          </p:cNvSpPr>
          <p:nvPr>
            <p:ph type="body" idx="1"/>
          </p:nvPr>
        </p:nvSpPr>
        <p:spPr>
          <a:xfrm>
            <a:off x="1272525" y="2008900"/>
            <a:ext cx="65445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2" name="Google Shape;15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7559" y="1694984"/>
            <a:ext cx="6762552" cy="318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7"/>
          <p:cNvSpPr txBox="1">
            <a:spLocks noGrp="1"/>
          </p:cNvSpPr>
          <p:nvPr>
            <p:ph type="title"/>
          </p:nvPr>
        </p:nvSpPr>
        <p:spPr>
          <a:xfrm>
            <a:off x="819150" y="272675"/>
            <a:ext cx="7505700" cy="107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Знакомство с техникой плавания “кроль на </a:t>
            </a:r>
            <a:r>
              <a:rPr lang="ru" dirty="0" smtClean="0"/>
              <a:t>груди”с помощью диаграмм и видеороликов.</a:t>
            </a:r>
            <a:endParaRPr dirty="0"/>
          </a:p>
        </p:txBody>
      </p:sp>
      <p:sp>
        <p:nvSpPr>
          <p:cNvPr id="158" name="Google Shape;158;p17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9" name="Google Shape;15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0250" y="1218000"/>
            <a:ext cx="8323500" cy="363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>
            <a:spLocks noGrp="1"/>
          </p:cNvSpPr>
          <p:nvPr>
            <p:ph type="title"/>
          </p:nvPr>
        </p:nvSpPr>
        <p:spPr>
          <a:xfrm>
            <a:off x="272675" y="354775"/>
            <a:ext cx="8610000" cy="137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200" dirty="0"/>
              <a:t>Разучивание техники работы ног при плавании “кролем на груди”на бортике и у бортика.Учимся </a:t>
            </a:r>
            <a:r>
              <a:rPr lang="ru" sz="2200" dirty="0" smtClean="0"/>
              <a:t>погружаться с головой и выдыхать </a:t>
            </a:r>
            <a:r>
              <a:rPr lang="ru" sz="2200" dirty="0"/>
              <a:t>в воду.</a:t>
            </a:r>
            <a:endParaRPr sz="2200" dirty="0"/>
          </a:p>
        </p:txBody>
      </p:sp>
      <p:sp>
        <p:nvSpPr>
          <p:cNvPr id="165" name="Google Shape;165;p18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6" name="Google Shape;16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175" y="1728440"/>
            <a:ext cx="4424003" cy="320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717288"/>
            <a:ext cx="4310676" cy="32157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9"/>
          <p:cNvSpPr txBox="1">
            <a:spLocks noGrp="1"/>
          </p:cNvSpPr>
          <p:nvPr>
            <p:ph type="title"/>
          </p:nvPr>
        </p:nvSpPr>
        <p:spPr>
          <a:xfrm>
            <a:off x="819150" y="199975"/>
            <a:ext cx="7505700" cy="83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Работа ног кролем на груди у </a:t>
            </a:r>
            <a:r>
              <a:rPr lang="ru" dirty="0" smtClean="0"/>
              <a:t>бортика в различных положениях.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3" name="Google Shape;173;p19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4" name="Google Shape;17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975" y="1199800"/>
            <a:ext cx="5115075" cy="3708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2050" y="1199800"/>
            <a:ext cx="4665149" cy="3708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0"/>
          <p:cNvSpPr txBox="1">
            <a:spLocks noGrp="1"/>
          </p:cNvSpPr>
          <p:nvPr>
            <p:ph type="title"/>
          </p:nvPr>
        </p:nvSpPr>
        <p:spPr>
          <a:xfrm>
            <a:off x="819150" y="1490675"/>
            <a:ext cx="75057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20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82" name="Google Shape;18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236325"/>
            <a:ext cx="7505700" cy="463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1"/>
          <p:cNvSpPr txBox="1">
            <a:spLocks noGrp="1"/>
          </p:cNvSpPr>
          <p:nvPr>
            <p:ph type="title"/>
          </p:nvPr>
        </p:nvSpPr>
        <p:spPr>
          <a:xfrm>
            <a:off x="819150" y="254500"/>
            <a:ext cx="7505700" cy="69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Упражнения с досками для плавания. </a:t>
            </a:r>
            <a:endParaRPr/>
          </a:p>
        </p:txBody>
      </p:sp>
      <p:sp>
        <p:nvSpPr>
          <p:cNvPr id="188" name="Google Shape;188;p21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89" name="Google Shape;18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150" y="845900"/>
            <a:ext cx="5392302" cy="4044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62950" y="845900"/>
            <a:ext cx="4574275" cy="40442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2"/>
          <p:cNvSpPr txBox="1">
            <a:spLocks noGrp="1"/>
          </p:cNvSpPr>
          <p:nvPr>
            <p:ph type="title"/>
          </p:nvPr>
        </p:nvSpPr>
        <p:spPr>
          <a:xfrm>
            <a:off x="272675" y="272675"/>
            <a:ext cx="8598600" cy="69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400"/>
              <a:t>Разучивание “старта пловца” и “скольжения в стрелочке”. </a:t>
            </a:r>
            <a:endParaRPr sz="2400"/>
          </a:p>
        </p:txBody>
      </p:sp>
      <p:sp>
        <p:nvSpPr>
          <p:cNvPr id="196" name="Google Shape;196;p22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97" name="Google Shape;19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1050" y="854400"/>
            <a:ext cx="4090225" cy="4072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2675" y="854400"/>
            <a:ext cx="4508375" cy="4072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3"/>
          <p:cNvSpPr txBox="1">
            <a:spLocks noGrp="1"/>
          </p:cNvSpPr>
          <p:nvPr>
            <p:ph type="title"/>
          </p:nvPr>
        </p:nvSpPr>
        <p:spPr>
          <a:xfrm>
            <a:off x="272675" y="254500"/>
            <a:ext cx="8616900" cy="6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Игра”Достань предмет”,”Ловцы жемчуга”.</a:t>
            </a:r>
            <a:endParaRPr/>
          </a:p>
        </p:txBody>
      </p:sp>
      <p:sp>
        <p:nvSpPr>
          <p:cNvPr id="204" name="Google Shape;204;p2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05" name="Google Shape;20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675" y="1336650"/>
            <a:ext cx="3708498" cy="367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1175" y="1336644"/>
            <a:ext cx="4894776" cy="3671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4"/>
          <p:cNvSpPr txBox="1">
            <a:spLocks noGrp="1"/>
          </p:cNvSpPr>
          <p:nvPr>
            <p:ph type="title"/>
          </p:nvPr>
        </p:nvSpPr>
        <p:spPr>
          <a:xfrm>
            <a:off x="272675" y="236325"/>
            <a:ext cx="86349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Задержка дыхания у бортика(2-3раза)</a:t>
            </a:r>
            <a:endParaRPr/>
          </a:p>
        </p:txBody>
      </p:sp>
      <p:sp>
        <p:nvSpPr>
          <p:cNvPr id="212" name="Google Shape;212;p2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69069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13" name="Google Shape;21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300" y="799875"/>
            <a:ext cx="3857626" cy="4053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2925" y="799875"/>
            <a:ext cx="3857626" cy="40538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5"/>
          <p:cNvSpPr txBox="1">
            <a:spLocks noGrp="1"/>
          </p:cNvSpPr>
          <p:nvPr>
            <p:ph type="title"/>
          </p:nvPr>
        </p:nvSpPr>
        <p:spPr>
          <a:xfrm>
            <a:off x="819150" y="218150"/>
            <a:ext cx="7505700" cy="7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Заключительная часть.</a:t>
            </a:r>
            <a:endParaRPr/>
          </a:p>
        </p:txBody>
      </p:sp>
      <p:sp>
        <p:nvSpPr>
          <p:cNvPr id="220" name="Google Shape;220;p25"/>
          <p:cNvSpPr txBox="1">
            <a:spLocks noGrp="1"/>
          </p:cNvSpPr>
          <p:nvPr>
            <p:ph type="body" idx="1"/>
          </p:nvPr>
        </p:nvSpPr>
        <p:spPr>
          <a:xfrm>
            <a:off x="819150" y="1018025"/>
            <a:ext cx="7505700" cy="340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800">
                <a:latin typeface="Times New Roman"/>
                <a:ea typeface="Times New Roman"/>
                <a:cs typeface="Times New Roman"/>
                <a:sym typeface="Times New Roman"/>
              </a:rPr>
              <a:t>1 Подведение итогов урока.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800">
                <a:latin typeface="Times New Roman"/>
                <a:ea typeface="Times New Roman"/>
                <a:cs typeface="Times New Roman"/>
                <a:sym typeface="Times New Roman"/>
              </a:rPr>
              <a:t>2 Домашнее задание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800">
                <a:latin typeface="Times New Roman"/>
                <a:ea typeface="Times New Roman"/>
                <a:cs typeface="Times New Roman"/>
                <a:sym typeface="Times New Roman"/>
              </a:rPr>
              <a:t>3 Уборка инвентаря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800">
                <a:latin typeface="Times New Roman"/>
                <a:ea typeface="Times New Roman"/>
                <a:cs typeface="Times New Roman"/>
                <a:sym typeface="Times New Roman"/>
              </a:rPr>
              <a:t>4 Организованный выход из бассейна.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176</Words>
  <Application>Microsoft Office PowerPoint</Application>
  <PresentationFormat>Экран (16:9)</PresentationFormat>
  <Paragraphs>21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Nunito</vt:lpstr>
      <vt:lpstr>Calibri</vt:lpstr>
      <vt:lpstr>Shift</vt:lpstr>
      <vt:lpstr>Обучение технике плавания “кроль на груди” В 4 классе.</vt:lpstr>
      <vt:lpstr>Вводно-подготовительная часть урока.Цель урока:сформировать у обучающихся представление о технике плавания «кроль на груди».</vt:lpstr>
      <vt:lpstr>Построение класса,приветствие,сообщение задач урока.Задачи:1Научить обучающихся погружаться с головой и выдыхать в воду.2Сформировать технику работы ног кролем у бортика и с дощечкой .3 Научить обучающихся скользить в положении  «стрелочка»без опоры .</vt:lpstr>
      <vt:lpstr>                  Разминка на бортике.(в разминке используются упражнения техники плавания и ОРУ.)</vt:lpstr>
      <vt:lpstr>Знакомство с техникой плавания “кроль на груди”с помощью диаграмм и видеороликов.</vt:lpstr>
      <vt:lpstr>Разучивание техники работы ног при плавании “кролем на груди”на бортике и у бортика.Учимся погружаться с головой и выдыхать в воду.</vt:lpstr>
      <vt:lpstr>Работа ног кролем на груди у бортика в различных положениях. </vt:lpstr>
      <vt:lpstr>Презентация PowerPoint</vt:lpstr>
      <vt:lpstr>Упражнения с досками для плавания. </vt:lpstr>
      <vt:lpstr>Разучивание “старта пловца” и “скольжения в стрелочке”. </vt:lpstr>
      <vt:lpstr>Игра”Достань предмет”,”Ловцы жемчуга”.</vt:lpstr>
      <vt:lpstr>Задержка дыхания у бортика(2-3раза)</vt:lpstr>
      <vt:lpstr>             Заключительная часть.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Обучение технике плавания “кроль на груди”. 5 класс</dc:title>
  <cp:lastModifiedBy>Admin</cp:lastModifiedBy>
  <cp:revision>4</cp:revision>
  <dcterms:modified xsi:type="dcterms:W3CDTF">2025-10-09T08:59:27Z</dcterms:modified>
</cp:coreProperties>
</file>