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2" r:id="rId2"/>
    <p:sldId id="267" r:id="rId3"/>
    <p:sldId id="268" r:id="rId4"/>
    <p:sldId id="261" r:id="rId5"/>
    <p:sldId id="259" r:id="rId6"/>
    <p:sldId id="260" r:id="rId7"/>
    <p:sldId id="258" r:id="rId8"/>
    <p:sldId id="257" r:id="rId9"/>
    <p:sldId id="256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4165E5F-F017-4464-90FC-F0B7D551D875}" type="datetimeFigureOut">
              <a:rPr lang="ru-RU" smtClean="0"/>
              <a:pPr/>
              <a:t>20.11.2014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2B7E91D-D5B8-415C-B55A-3B9BD5BA01E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Нравственное воспитание в семье</a:t>
            </a:r>
            <a:endParaRPr lang="ru-RU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79608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В.А. Сухомлинский.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357850"/>
          </a:xfrm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Тот, кто во имя своих желаний отбрасывает в сторону законы совести и справедливости, никогда не станет настоящим человеком и гражданином. </a:t>
            </a:r>
            <a:endParaRPr lang="ru-RU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А.С. Макаренко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200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“Наши дети – это наша старость. Правильное воспитание – это наша счастливая старость, плохое воспитание – это наше будущее горе, это наши слёзы, наша вина перед другими </a:t>
            </a:r>
            <a:r>
              <a:rPr lang="ru-RU" sz="3200" b="1" dirty="0" err="1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дюдьми</a:t>
            </a:r>
            <a:r>
              <a:rPr lang="ru-RU" sz="3200" b="1" dirty="0" smtClean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</a:rPr>
              <a:t>. Воспитание в семье – это основа основ. Всё остальное – детский сад, школа, институт, окружение – дополнительная шлифовка, не более.”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285860"/>
            <a:ext cx="7851648" cy="1828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Основы нравственных отношений в семье</a:t>
            </a:r>
            <a:endParaRPr lang="ru-RU" dirty="0"/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642918"/>
            <a:ext cx="8572560" cy="6072230"/>
          </a:xfrm>
        </p:spPr>
        <p:txBody>
          <a:bodyPr>
            <a:noAutofit/>
          </a:bodyPr>
          <a:lstStyle/>
          <a:p>
            <a:pPr algn="l"/>
            <a:r>
              <a:rPr lang="ru-RU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Проявилась заинтересованность к жизни и проблемам ребенка, будьте искренним – подражая, он очень скоро вернет это вам.</a:t>
            </a:r>
            <a:br>
              <a:rPr lang="ru-RU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</a:br>
            <a:endParaRPr lang="ru-RU" sz="5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Ваши показные вежливость и чуткость к окружающим легко распознаются ребенком, и он учится лжи и лицемерию. </a:t>
            </a:r>
            <a:b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470060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Поступайте с другими людьми тактично, будьте терпеливым к чужим недостаткам – это будет для вашего ребенка уроком доброты и человечности.</a:t>
            </a:r>
            <a:endParaRPr lang="ru-RU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071546"/>
            <a:ext cx="7851648" cy="528641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67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 говорите о людях неуважительно, плохо – ребенок вырастет и станет отзываться так же о вас.</a:t>
            </a:r>
            <a: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815290" cy="64293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                                                                                                                               </a:t>
            </a:r>
            <a:br>
              <a:rPr lang="ru-RU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ru-RU" sz="5300" dirty="0" smtClean="0"/>
              <a:t>Поведение </a:t>
            </a:r>
            <a:r>
              <a:rPr lang="ru-RU" sz="5300" dirty="0"/>
              <a:t>– это нравственное мерило человека. Проявляйте благородство при любых обстоятельствах. Станьте примером для своего ребенка</a:t>
            </a:r>
            <a:r>
              <a:rPr lang="ru-RU" sz="5300" dirty="0" smtClean="0"/>
              <a:t>.  </a:t>
            </a:r>
            <a:r>
              <a:rPr lang="ru-RU" sz="5300" dirty="0"/>
              <a:t/>
            </a:r>
            <a:br>
              <a:rPr lang="ru-RU" sz="5300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221457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Какими же должны быть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нравственные отношения в семье.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0998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6000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Любовь и взаимное уважение.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8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88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214314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Какими же должны быть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нравственные отношения в семье.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496"/>
            <a:ext cx="8229600" cy="34671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Взаимопонимание и взаимовыручка.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221457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Какими же должны быть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нравственные отношения в семье.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0998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Ценность и личная значимость каждого члена семьи.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221457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Какими же должны быть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нравственные отношения в семье.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14620"/>
            <a:ext cx="8229600" cy="360998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Участие каждого члена семьи в ее жизни – труд, отдых, учеба.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221457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Какими же должны быть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нравственные отношения в семье.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68141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Справедливое распределение материальных и моральных благ между взрослыми и детьми.</a:t>
            </a:r>
            <a:endParaRPr lang="ru-RU" sz="48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Белинский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Лев родится львом, львом и останется.</a:t>
            </a:r>
          </a:p>
          <a:p>
            <a:pPr>
              <a:buNone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Человек родится человеком – </a:t>
            </a:r>
          </a:p>
          <a:p>
            <a:pPr>
              <a:buNone/>
            </a:pPr>
            <a:r>
              <a:rPr lang="ru-RU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человеком может стать.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значит любить ребёнка?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38740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Это значит заранее подготовить его к самостоятельной жизни, имея ясное представление, какого человека они хотят вырастить. Эти родители стремятся сочетать свои чувства к ребенку с разумной требовательностью, добротой и строгостью, уважением к нему и верой в его возможности...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 значит любить ребёнка?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75298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r>
              <a:rPr lang="ru-RU" sz="3600" dirty="0" smtClean="0"/>
              <a:t>Другие уверены, что любить ре6енка - это значит холить и нежить его, опекать и страховать от всяческих усилий – и физических, и моральных. Эти родители, к сожалению, не хотят понять, что любовь к ребёнку, хотя и очень многое в его воспитании, но не самое главное. </a:t>
            </a:r>
            <a:endParaRPr lang="ru-RU" sz="3600" dirty="0"/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57152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А.С. Макаренко 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«Почему люди здравомыслящие, которые могут хорошо работать, учиться, даже получившие высшее образование, значит, с нормальным разумом и способностями, общественники, которые могут руководить целыми учреждениями, ведомствами, фа6рикой или каким - </a:t>
            </a:r>
            <a:r>
              <a:rPr lang="ru-RU" sz="3200" dirty="0" err="1" smtClean="0"/>
              <a:t>нибудь</a:t>
            </a:r>
            <a:r>
              <a:rPr lang="ru-RU" sz="3200" dirty="0" smtClean="0"/>
              <a:t> другим предприятием, которые имеют с очень разнообразными людьми нормальные отношения - и товарищеские, и дружеские, и какие угодно - почему эти люди, столкнувшись со своим собственным сыном, делаются людьми, неспособными разобраться в простых вещах? 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 smtClean="0"/>
              <a:t>Потому, что они в этом случае теряют тот здравый смысл, тот жизненный опыт, ту самую мудрость, которую они накопили за свою жизнь. Перед своими детьми они становятся как люди ненормальные, неспособные разобраться даже в пустяках. Почему? Единственная причина – любовь к собственному ребёнку. Никто не может съесть 10 кг хлеба и гордиться тем, что так хорошо поел. И любовь требует дозировки, требует меры».</a:t>
            </a:r>
          </a:p>
          <a:p>
            <a:endParaRPr lang="ru-RU" sz="3200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8959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4400" b="1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</a:rPr>
              <a:t>Родитель! Люби свое дитя! Но не слепо. Не потакая его капризам, а требовательно и нежно, воспитывая ЛИЧНОСТЬ.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“Самые счастливые дети бывают у счастливых родителей”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</TotalTime>
  <Words>569</Words>
  <Application>Microsoft Office PowerPoint</Application>
  <PresentationFormat>Экран (4:3)</PresentationFormat>
  <Paragraphs>35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Нравственное воспитание в семье</vt:lpstr>
      <vt:lpstr>В.А. Сухомлинский.</vt:lpstr>
      <vt:lpstr>А.С. Макаренко </vt:lpstr>
      <vt:lpstr>Основы нравственных отношений в семье</vt:lpstr>
      <vt:lpstr>Проявилась заинтересованность к жизни и проблемам ребенка, будьте искренним – подражая, он очень скоро вернет это вам. </vt:lpstr>
      <vt:lpstr>Презентация PowerPoint</vt:lpstr>
      <vt:lpstr>Поступайте с другими людьми тактично, будьте терпеливым к чужим недостаткам – это будет для вашего ребенка уроком доброты и человечности.</vt:lpstr>
      <vt:lpstr>   Не говорите о людях неуважительно, плохо – ребенок вырастет и станет отзываться так же о вас. </vt:lpstr>
      <vt:lpstr>                                                                                                                                                                                                                             Поведение – это нравственное мерило человека. Проявляйте благородство при любых обстоятельствах. Станьте примером для своего ребенка.     </vt:lpstr>
      <vt:lpstr> Какими же должны быть   нравственные отношения в семье. </vt:lpstr>
      <vt:lpstr> Какими же должны быть   нравственные отношения в семье. </vt:lpstr>
      <vt:lpstr> Какими же должны быть   нравственные отношения в семье. </vt:lpstr>
      <vt:lpstr> Какими же должны быть   нравственные отношения в семье. </vt:lpstr>
      <vt:lpstr> Какими же должны быть   нравственные отношения в семье. </vt:lpstr>
      <vt:lpstr>Белинский </vt:lpstr>
      <vt:lpstr>Что значит любить ребёнка?  </vt:lpstr>
      <vt:lpstr>Что значит любить ребёнка?  </vt:lpstr>
      <vt:lpstr>А.С. Макаренко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Основы нравственных отношений в семье</dc:title>
  <dc:creator>Комп</dc:creator>
  <cp:lastModifiedBy>Sergej</cp:lastModifiedBy>
  <cp:revision>19</cp:revision>
  <dcterms:created xsi:type="dcterms:W3CDTF">2010-02-26T02:34:37Z</dcterms:created>
  <dcterms:modified xsi:type="dcterms:W3CDTF">2014-11-20T17:02:21Z</dcterms:modified>
</cp:coreProperties>
</file>