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8" r:id="rId1"/>
  </p:sldMasterIdLst>
  <p:notesMasterIdLst>
    <p:notesMasterId r:id="rId21"/>
  </p:notesMasterIdLst>
  <p:sldIdLst>
    <p:sldId id="259" r:id="rId2"/>
    <p:sldId id="270" r:id="rId3"/>
    <p:sldId id="261" r:id="rId4"/>
    <p:sldId id="257" r:id="rId5"/>
    <p:sldId id="272" r:id="rId6"/>
    <p:sldId id="271" r:id="rId7"/>
    <p:sldId id="260" r:id="rId8"/>
    <p:sldId id="273" r:id="rId9"/>
    <p:sldId id="263" r:id="rId10"/>
    <p:sldId id="264" r:id="rId11"/>
    <p:sldId id="269" r:id="rId12"/>
    <p:sldId id="266" r:id="rId13"/>
    <p:sldId id="277" r:id="rId14"/>
    <p:sldId id="267" r:id="rId15"/>
    <p:sldId id="276" r:id="rId16"/>
    <p:sldId id="268" r:id="rId17"/>
    <p:sldId id="265" r:id="rId18"/>
    <p:sldId id="274" r:id="rId19"/>
    <p:sldId id="275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4" d="100"/>
          <a:sy n="84" d="100"/>
        </p:scale>
        <p:origin x="62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3E6D85-CC12-4C79-9C85-B1CB93D877FE}" type="datetimeFigureOut">
              <a:rPr lang="ru-RU" smtClean="0"/>
              <a:t>18.04.2023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F489B6-FC80-471E-8C8D-A48F68387B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36424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ADF9204-3F29-4C3A-BA41-3063400202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203393CD-7262-4AC7-80E6-52FE6F3F39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00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7D430AE-0210-4E82-AD7B-41B112DE7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alpha val="60000"/>
                  </a:schemeClr>
                </a:solidFill>
                <a:latin typeface="+mn-lt"/>
              </a:defRPr>
            </a:lvl1pPr>
          </a:lstStyle>
          <a:p>
            <a:fld id="{11A6662E-FAF4-44BC-88B5-85A7CBFB6D30}" type="datetime1">
              <a:rPr lang="en-US" smtClean="0"/>
              <a:pPr/>
              <a:t>4/18/2023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F221974-7DEC-459D-9642-CB5B59C82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alpha val="60000"/>
                  </a:schemeClr>
                </a:solidFill>
                <a:latin typeface="+mn-lt"/>
              </a:defRPr>
            </a:lvl1pPr>
          </a:lstStyle>
          <a:p>
            <a:endParaRPr lang="en-US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0731837-C94E-4B5B-BCF0-110C69EDB4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alpha val="60000"/>
                  </a:schemeClr>
                </a:solidFill>
                <a:latin typeface="+mn-lt"/>
              </a:defRPr>
            </a:lvl1pPr>
          </a:lstStyle>
          <a:p>
            <a:fld id="{73B850FF-6169-4056-8077-06FFA93A53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805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77ABDD2-E186-4F25-8FDE-D1E875E9C3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8318CC5B-A7E0-48B1-8329-6533AC76E7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3905B1B-77FE-4BFC-BF87-87DA989F0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59632-1575-4E14-B53B-3DC3D5ED3947}" type="datetime1">
              <a:rPr lang="en-US" smtClean="0"/>
              <a:t>4/18/2023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118531E-1B90-4631-BD37-4BB1DBFABF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38A55E8-88DC-4280-8E04-FF50FF8ED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593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6960633D-90E4-4F5A-9EBF-DDEC2B0B47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0DDD3065-FA3D-42C8-BFDA-967C87F4F2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4DC126F-38E2-4425-861F-98ED432284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A6868-2568-4CC9-B302-F37117B01A6E}" type="datetime1">
              <a:rPr lang="en-US" smtClean="0"/>
              <a:t>4/18/2023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A9645D8-F22A-4354-A8B3-96E8A2D232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59E2295-A616-4D57-8800-7B7E213A8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8769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D4CC1FC-ADE8-488C-A1DA-2FD569FD4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694" y="365760"/>
            <a:ext cx="10895106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7F02842-38C3-46D6-8527-0F6FE623C5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E864CF5-F681-40C2-88CC-E02206C9CE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5F08A-1E71-4B2B-BB49-E743F2903911}" type="datetime1">
              <a:rPr lang="en-US" smtClean="0"/>
              <a:t>4/18/2023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2C04753-4FE4-4A6F-99BB-CFFC92E0C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0A569D1-DB13-4BD9-8BA9-0DEAD98F89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1567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E020B05-7BF6-4073-9106-FA19E9727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E8EE8D7-6B58-4A3F-9DD5-E563D5192A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102990E-9F0A-446A-B5B8-459CA8D98D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17D9E-721A-44BB-8863-9873FE64DA75}" type="datetime1">
              <a:rPr lang="en-US" smtClean="0"/>
              <a:t>4/18/2023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9E68EAA-4377-45FF-9D7C-9E77BC9F2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207FA71-74C3-44B8-A0AC-E18A1E76B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6438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AB71F12-2D88-4F76-AF46-BD5156C12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694" y="365760"/>
            <a:ext cx="10895106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6E1AA46-E3EB-4704-B019-F90F1E6177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8695" y="1825625"/>
            <a:ext cx="5561106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5C17480F-A530-4D05-9A22-E573FB4BA6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199" y="1825625"/>
            <a:ext cx="5561105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55B56FDA-C47A-4F4A-A364-BA60A25AB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1DA2F-80B8-49CF-99FB-5ABCA53A607A}" type="datetime1">
              <a:rPr lang="en-US" smtClean="0"/>
              <a:t>4/18/2023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7326D8DD-6D84-44D4-8A1B-57615B3ED8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14C8FE31-B577-4017-8AFE-A8BA09596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5740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1EC28C9-B8CC-413F-9FFA-626680E4A8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694" y="365125"/>
            <a:ext cx="1127461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CB53FE72-9D42-45F5-A37F-B12130388A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5256" y="1752600"/>
            <a:ext cx="5532319" cy="823912"/>
          </a:xfrm>
        </p:spPr>
        <p:txBody>
          <a:bodyPr anchor="b"/>
          <a:lstStyle>
            <a:lvl1pPr marL="0" indent="0">
              <a:buNone/>
              <a:defRPr sz="2400" b="0" i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5EE3A31D-9B5F-4DE3-B18D-F7F77782EB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5256" y="2666999"/>
            <a:ext cx="5532319" cy="3522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F0BE1D2D-822C-466C-A7B9-1A2D97366A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752600"/>
            <a:ext cx="5561106" cy="823912"/>
          </a:xfrm>
        </p:spPr>
        <p:txBody>
          <a:bodyPr anchor="b"/>
          <a:lstStyle>
            <a:lvl1pPr marL="0" indent="0">
              <a:buNone/>
              <a:defRPr sz="2400" b="0" i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F6F13B2C-44CA-49C4-BC84-02AF1638F3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666999"/>
            <a:ext cx="5561106" cy="3522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3793CB55-E9C1-4CE6-9B61-81B71475B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52172-E6C9-4B6C-929A-A9DE3837BBF1}" type="datetime1">
              <a:rPr lang="en-US" smtClean="0"/>
              <a:t>4/18/2023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0DF22318-747B-4EC9-862C-D9FD488CC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0CFBDDDF-16BD-438D-937D-0E3E30E74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6060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5792D5F-0BD4-4517-9233-E08AF405B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694" y="365760"/>
            <a:ext cx="1127461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B83523B8-51E3-48B8-BFD8-CE95061980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8693" y="6416675"/>
            <a:ext cx="2921715" cy="365125"/>
          </a:xfrm>
        </p:spPr>
        <p:txBody>
          <a:bodyPr/>
          <a:lstStyle/>
          <a:p>
            <a:fld id="{3AB41CFF-90C9-47B3-9DA1-F2BF8D839F7E}" type="datetime1">
              <a:rPr lang="en-US" smtClean="0"/>
              <a:t>4/18/2023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7D739B90-5D50-4424-B51D-53C391621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216F9286-3A00-4D3C-A3F0-50AC9045C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882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72933BE2-665A-42DA-A3B7-835F81A3F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048FA-06AB-4884-A69B-986B96E68A24}" type="datetime1">
              <a:rPr lang="en-US" smtClean="0"/>
              <a:t>4/18/2023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634DBCBD-AD42-432D-ABA9-20D616AF3E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EE140251-3596-4673-B24B-59A6F9ED8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0816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D6A81A1-6D8E-4DD6-8E49-DABDE6D10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693F18F-F78D-4A31-A6BC-6552105BCF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8582C2F4-BDF4-4A4F-AA3D-52692932C2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0113850F-5C87-4F08-9658-EAF049B60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B7ABA-0172-4F9C-889D-567164F66BCD}" type="datetime1">
              <a:rPr lang="en-US" smtClean="0"/>
              <a:t>4/18/2023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210BCE9A-A746-4439-B5D3-966FBC8E5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E41D3B51-AA2E-4AA1-8062-A0D476D80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9587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ED02CF7-F453-4B3E-9510-D747979878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63E2A1B9-8A2A-4B49-8B79-76D3EEB36B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BD9FEA03-0EC4-4085-AE63-4AA492D61A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9605AD5B-0DEA-4C6F-94D2-FAA99F2E5D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C6A5B-8AE7-4A41-B5A7-9ADC6686DC18}" type="datetime1">
              <a:rPr lang="en-US" smtClean="0"/>
              <a:t>4/18/2023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F0DC6744-7CBA-4A1D-8F87-10699F981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DEAD9048-35FF-4BE9-8157-BE4BAA1C7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605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0BABF38A-8A0D-492E-BD20-6CF4D46B50B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92000" cy="6858004"/>
          </a:xfrm>
          <a:prstGeom prst="rect">
            <a:avLst/>
          </a:prstGeom>
          <a:solidFill>
            <a:schemeClr val="bg2">
              <a:lumMod val="9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E9984D45-0ED3-4D03-8E44-5E355C913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694" y="425450"/>
            <a:ext cx="1127461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1F687D6E-D1E9-489C-9AA9-3575C39BAA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8694" y="1949450"/>
            <a:ext cx="11274612" cy="4195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6364E9C-08EE-4B1B-B3FC-D6D997F4EA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8694" y="64166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alpha val="60000"/>
                  </a:schemeClr>
                </a:solidFill>
                <a:latin typeface="+mn-lt"/>
              </a:defRPr>
            </a:lvl1pPr>
          </a:lstStyle>
          <a:p>
            <a:fld id="{57E0CF6C-748E-4B7A-BC8B-3011EF78ED13}" type="datetime1">
              <a:rPr lang="en-US" smtClean="0"/>
              <a:pPr/>
              <a:t>4/18/2023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AB0A1F1-38FE-4C27-81E6-A43A54793F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166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alpha val="60000"/>
                  </a:schemeClr>
                </a:solidFill>
                <a:latin typeface="+mn-lt"/>
              </a:defRPr>
            </a:lvl1pPr>
          </a:lstStyle>
          <a:p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E26B39A-FFD8-42EF-ADC7-7DB3B302F8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90106" y="64166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alpha val="60000"/>
                  </a:schemeClr>
                </a:solidFill>
                <a:latin typeface="+mn-lt"/>
              </a:defRPr>
            </a:lvl1pPr>
          </a:lstStyle>
          <a:p>
            <a:fld id="{73B850FF-6169-4056-8077-06FFA93A5366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Picture 13" descr="A picture containing sitting&#10;&#10;Description automatically generated">
            <a:extLst>
              <a:ext uri="{FF2B5EF4-FFF2-40B4-BE49-F238E27FC236}">
                <a16:creationId xmlns="" xmlns:a16="http://schemas.microsoft.com/office/drawing/2014/main" id="{BC526B7A-4801-4FD1-95C8-03AF22629E87}"/>
              </a:ext>
            </a:extLst>
          </p:cNvPr>
          <p:cNvPicPr>
            <a:picLocks noChangeAspect="1"/>
          </p:cNvPicPr>
          <p:nvPr/>
        </p:nvPicPr>
        <p:blipFill>
          <a:blip r:embed="rId13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0" y="0"/>
            <a:ext cx="3654612" cy="4575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022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27" r:id="rId8"/>
    <p:sldLayoutId id="2147483728" r:id="rId9"/>
    <p:sldLayoutId id="2147483729" r:id="rId10"/>
    <p:sldLayoutId id="2147483737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b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8">
            <a:extLst>
              <a:ext uri="{FF2B5EF4-FFF2-40B4-BE49-F238E27FC236}">
                <a16:creationId xmlns="" xmlns:a16="http://schemas.microsoft.com/office/drawing/2014/main" id="{0BABF38A-8A0D-492E-BD20-6CF4D46B50B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4"/>
          </a:xfrm>
          <a:prstGeom prst="rect">
            <a:avLst/>
          </a:prstGeom>
          <a:solidFill>
            <a:schemeClr val="bg2">
              <a:lumMod val="9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pic>
        <p:nvPicPr>
          <p:cNvPr id="24" name="Picture 10">
            <a:extLst>
              <a:ext uri="{FF2B5EF4-FFF2-40B4-BE49-F238E27FC236}">
                <a16:creationId xmlns="" xmlns:a16="http://schemas.microsoft.com/office/drawing/2014/main" id="{BC526B7A-4801-4FD1-95C8-03AF22629E8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0" y="0"/>
            <a:ext cx="3654612" cy="4575348"/>
          </a:xfrm>
          <a:prstGeom prst="rect">
            <a:avLst/>
          </a:prstGeom>
        </p:spPr>
      </p:pic>
      <p:sp useBgFill="1">
        <p:nvSpPr>
          <p:cNvPr id="25" name="Rectangle 12">
            <a:extLst>
              <a:ext uri="{FF2B5EF4-FFF2-40B4-BE49-F238E27FC236}">
                <a16:creationId xmlns="" xmlns:a16="http://schemas.microsoft.com/office/drawing/2014/main" id="{DE61FBD7-E37C-4B38-BE44-A6D4978D748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6" name="Rectangle 14">
            <a:extLst>
              <a:ext uri="{FF2B5EF4-FFF2-40B4-BE49-F238E27FC236}">
                <a16:creationId xmlns="" xmlns:a16="http://schemas.microsoft.com/office/drawing/2014/main" id="{34F8020C-60BB-4357-8207-13221A99AE1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bg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20FB2548-F441-491F-B89E-C8122CA4156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84276" y="685800"/>
            <a:ext cx="10820400" cy="5486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392BFCFE-FD78-4EDF-BEFE-CC444DC5F30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="" xmlns:a16="http://schemas.microsoft.com/office/drawing/2014/main" id="{F88A4BBD-D838-4074-87A2-A9245258000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0" y="1"/>
            <a:ext cx="5236971" cy="6858000"/>
            <a:chOff x="20829" y="1"/>
            <a:chExt cx="5236971" cy="6857999"/>
          </a:xfrm>
        </p:grpSpPr>
        <p:pic>
          <p:nvPicPr>
            <p:cNvPr id="22" name="Picture 21">
              <a:extLst>
                <a:ext uri="{FF2B5EF4-FFF2-40B4-BE49-F238E27FC236}">
                  <a16:creationId xmlns="" xmlns:a16="http://schemas.microsoft.com/office/drawing/2014/main" id="{538A046B-CDF0-4C13-A5DF-209D5B865B1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PicPr>
          <p:blipFill>
            <a:blip r:embed="rId3">
              <a:alphaModFix amt="1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29" y="692703"/>
              <a:ext cx="5236971" cy="6165297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="" xmlns:a16="http://schemas.microsoft.com/office/drawing/2014/main" id="{B7C60656-56B0-4CF3-958D-AB9C245867C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PicPr>
          <p:blipFill rotWithShape="1">
            <a:blip r:embed="rId3">
              <a:alphaModFix amt="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154" b="19117"/>
            <a:stretch/>
          </p:blipFill>
          <p:spPr>
            <a:xfrm rot="5400000">
              <a:off x="393956" y="-373126"/>
              <a:ext cx="4197222" cy="4943475"/>
            </a:xfrm>
            <a:prstGeom prst="rect">
              <a:avLst/>
            </a:prstGeom>
          </p:spPr>
        </p:pic>
      </p:grp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47CB1AC3-0574-66E7-1989-09DA02C4C27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2349" b="1116"/>
          <a:stretch/>
        </p:blipFill>
        <p:spPr>
          <a:xfrm>
            <a:off x="684276" y="1002066"/>
            <a:ext cx="108204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04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>
            <a:extLst>
              <a:ext uri="{FF2B5EF4-FFF2-40B4-BE49-F238E27FC236}">
                <a16:creationId xmlns="" xmlns:a16="http://schemas.microsoft.com/office/drawing/2014/main" id="{A9194485-FAE9-60E4-3C27-A89E8A8EF7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556" y="770604"/>
            <a:ext cx="85725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742A0BAE-B035-32E5-D551-6F1443E940C9}"/>
              </a:ext>
            </a:extLst>
          </p:cNvPr>
          <p:cNvSpPr txBox="1"/>
          <p:nvPr/>
        </p:nvSpPr>
        <p:spPr>
          <a:xfrm>
            <a:off x="8833056" y="2200182"/>
            <a:ext cx="31856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YS Tex"/>
              </a:rPr>
              <a:t>Земляной ров –ограда, широкая канава</a:t>
            </a:r>
          </a:p>
        </p:txBody>
      </p:sp>
    </p:spTree>
    <p:extLst>
      <p:ext uri="{BB962C8B-B14F-4D97-AF65-F5344CB8AC3E}">
        <p14:creationId xmlns:p14="http://schemas.microsoft.com/office/powerpoint/2010/main" val="3990235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>
            <a:extLst>
              <a:ext uri="{FF2B5EF4-FFF2-40B4-BE49-F238E27FC236}">
                <a16:creationId xmlns="" xmlns:a16="http://schemas.microsoft.com/office/drawing/2014/main" id="{167330B9-ED7D-2470-964B-1854889B46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696" y="247966"/>
            <a:ext cx="6641880" cy="6362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170345" y="2471595"/>
            <a:ext cx="42279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Двойные стены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662657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273" name="Rectangle 11272">
            <a:extLst>
              <a:ext uri="{FF2B5EF4-FFF2-40B4-BE49-F238E27FC236}">
                <a16:creationId xmlns="" xmlns:a16="http://schemas.microsoft.com/office/drawing/2014/main" id="{8651CFA9-6065-4243-AC48-858E359780B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11275" name="Rectangle 11274">
            <a:extLst>
              <a:ext uri="{FF2B5EF4-FFF2-40B4-BE49-F238E27FC236}">
                <a16:creationId xmlns="" xmlns:a16="http://schemas.microsoft.com/office/drawing/2014/main" id="{5A8C81AE-8F0D-49F3-9FB4-334B0DCDF19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grpSp>
        <p:nvGrpSpPr>
          <p:cNvPr id="11277" name="Group 11276">
            <a:extLst>
              <a:ext uri="{FF2B5EF4-FFF2-40B4-BE49-F238E27FC236}">
                <a16:creationId xmlns="" xmlns:a16="http://schemas.microsoft.com/office/drawing/2014/main" id="{329D5B16-F37A-4DDB-AEC7-D86E5D2EB63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4464881" y="0"/>
            <a:ext cx="7724071" cy="6858000"/>
            <a:chOff x="4464881" y="0"/>
            <a:chExt cx="7724071" cy="6858000"/>
          </a:xfrm>
        </p:grpSpPr>
        <p:pic>
          <p:nvPicPr>
            <p:cNvPr id="11278" name="Picture 11277">
              <a:extLst>
                <a:ext uri="{FF2B5EF4-FFF2-40B4-BE49-F238E27FC236}">
                  <a16:creationId xmlns="" xmlns:a16="http://schemas.microsoft.com/office/drawing/2014/main" id="{73E7B7CD-02B0-459A-84BE-8E59AAA53E2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PicPr>
          <p:blipFill>
            <a:blip r:embed="rId2">
              <a:alphaModFix amt="1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73255" y="0"/>
              <a:ext cx="5115697" cy="6858000"/>
            </a:xfrm>
            <a:prstGeom prst="rect">
              <a:avLst/>
            </a:prstGeom>
          </p:spPr>
        </p:pic>
        <p:pic>
          <p:nvPicPr>
            <p:cNvPr id="11279" name="Picture 11278">
              <a:extLst>
                <a:ext uri="{FF2B5EF4-FFF2-40B4-BE49-F238E27FC236}">
                  <a16:creationId xmlns="" xmlns:a16="http://schemas.microsoft.com/office/drawing/2014/main" id="{7D72770A-A9B0-4A54-8F00-9230ED4D8BF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PicPr>
          <p:blipFill>
            <a:blip r:embed="rId3">
              <a:alphaModFix amt="7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5412135" y="-947254"/>
              <a:ext cx="5562598" cy="7457106"/>
            </a:xfrm>
            <a:prstGeom prst="rect">
              <a:avLst/>
            </a:prstGeom>
            <a:effectLst>
              <a:softEdge rad="0"/>
            </a:effectLst>
          </p:spPr>
        </p:pic>
      </p:grp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29B262D-C811-A829-BA6C-EF32F6D6A3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8168" y="179149"/>
            <a:ext cx="5179237" cy="1600196"/>
          </a:xfrm>
        </p:spPr>
        <p:txBody>
          <a:bodyPr anchor="ctr">
            <a:normAutofit/>
          </a:bodyPr>
          <a:lstStyle/>
          <a:p>
            <a:r>
              <a:rPr lang="ru-RU" dirty="0">
                <a:solidFill>
                  <a:srgbClr val="FFFFFF"/>
                </a:solidFill>
              </a:rPr>
              <a:t>Служилые люди </a:t>
            </a:r>
          </a:p>
        </p:txBody>
      </p:sp>
      <p:pic>
        <p:nvPicPr>
          <p:cNvPr id="11268" name="Picture 4">
            <a:extLst>
              <a:ext uri="{FF2B5EF4-FFF2-40B4-BE49-F238E27FC236}">
                <a16:creationId xmlns="" xmlns:a16="http://schemas.microsoft.com/office/drawing/2014/main" id="{FFA7A6AC-9694-AA45-947A-4E988B6CFA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6057" y="1413435"/>
            <a:ext cx="5153011" cy="5165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>
            <a:extLst>
              <a:ext uri="{FF2B5EF4-FFF2-40B4-BE49-F238E27FC236}">
                <a16:creationId xmlns="" xmlns:a16="http://schemas.microsoft.com/office/drawing/2014/main" id="{17BA8A5B-37AD-32C6-AFB4-1691B136AD5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61" t="6493" r="2616" b="12523"/>
          <a:stretch/>
        </p:blipFill>
        <p:spPr bwMode="auto">
          <a:xfrm>
            <a:off x="7016352" y="1413435"/>
            <a:ext cx="4365154" cy="5165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0219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videoplayback (online-video-cutter.com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77043" y="365760"/>
            <a:ext cx="7858407" cy="5893806"/>
          </a:xfrm>
        </p:spPr>
      </p:pic>
    </p:spTree>
    <p:extLst>
      <p:ext uri="{BB962C8B-B14F-4D97-AF65-F5344CB8AC3E}">
        <p14:creationId xmlns:p14="http://schemas.microsoft.com/office/powerpoint/2010/main" val="3681527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2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7" name="Rectangle 12296">
            <a:extLst>
              <a:ext uri="{FF2B5EF4-FFF2-40B4-BE49-F238E27FC236}">
                <a16:creationId xmlns="" xmlns:a16="http://schemas.microsoft.com/office/drawing/2014/main" id="{0BABF38A-8A0D-492E-BD20-6CF4D46B50B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4"/>
          </a:xfrm>
          <a:prstGeom prst="rect">
            <a:avLst/>
          </a:prstGeom>
          <a:solidFill>
            <a:schemeClr val="bg2">
              <a:lumMod val="9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pic>
        <p:nvPicPr>
          <p:cNvPr id="12299" name="Picture 12298">
            <a:extLst>
              <a:ext uri="{FF2B5EF4-FFF2-40B4-BE49-F238E27FC236}">
                <a16:creationId xmlns="" xmlns:a16="http://schemas.microsoft.com/office/drawing/2014/main" id="{BC526B7A-4801-4FD1-95C8-03AF22629E8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0" y="0"/>
            <a:ext cx="3654612" cy="4575348"/>
          </a:xfrm>
          <a:prstGeom prst="rect">
            <a:avLst/>
          </a:prstGeom>
        </p:spPr>
      </p:pic>
      <p:sp useBgFill="1">
        <p:nvSpPr>
          <p:cNvPr id="12301" name="Rectangle 12300">
            <a:extLst>
              <a:ext uri="{FF2B5EF4-FFF2-40B4-BE49-F238E27FC236}">
                <a16:creationId xmlns="" xmlns:a16="http://schemas.microsoft.com/office/drawing/2014/main" id="{DE61FBD7-E37C-4B38-BE44-A6D4978D748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12303" name="Rectangle 12302">
            <a:extLst>
              <a:ext uri="{FF2B5EF4-FFF2-40B4-BE49-F238E27FC236}">
                <a16:creationId xmlns="" xmlns:a16="http://schemas.microsoft.com/office/drawing/2014/main" id="{34F8020C-60BB-4357-8207-13221A99AE1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bg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12316" name="Rectangle 12304">
            <a:extLst>
              <a:ext uri="{FF2B5EF4-FFF2-40B4-BE49-F238E27FC236}">
                <a16:creationId xmlns="" xmlns:a16="http://schemas.microsoft.com/office/drawing/2014/main" id="{20FB2548-F441-491F-B89E-C8122CA4156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84276" y="685800"/>
            <a:ext cx="10820400" cy="5486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17" name="Rectangle 12306">
            <a:extLst>
              <a:ext uri="{FF2B5EF4-FFF2-40B4-BE49-F238E27FC236}">
                <a16:creationId xmlns="" xmlns:a16="http://schemas.microsoft.com/office/drawing/2014/main" id="{392BFCFE-FD78-4EDF-BEFE-CC444DC5F30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9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grpSp>
        <p:nvGrpSpPr>
          <p:cNvPr id="12318" name="Group 12308">
            <a:extLst>
              <a:ext uri="{FF2B5EF4-FFF2-40B4-BE49-F238E27FC236}">
                <a16:creationId xmlns="" xmlns:a16="http://schemas.microsoft.com/office/drawing/2014/main" id="{571A5182-88AD-4DEB-8200-5575BC81C26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 flipH="1">
            <a:off x="0" y="0"/>
            <a:ext cx="7724071" cy="6858000"/>
            <a:chOff x="4464881" y="0"/>
            <a:chExt cx="7724071" cy="6858000"/>
          </a:xfrm>
        </p:grpSpPr>
        <p:pic>
          <p:nvPicPr>
            <p:cNvPr id="12310" name="Picture 12309">
              <a:extLst>
                <a:ext uri="{FF2B5EF4-FFF2-40B4-BE49-F238E27FC236}">
                  <a16:creationId xmlns="" xmlns:a16="http://schemas.microsoft.com/office/drawing/2014/main" id="{6E3E7B46-8463-4264-9E25-CE556788541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alphaModFix amt="1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73255" y="0"/>
              <a:ext cx="5115697" cy="6858000"/>
            </a:xfrm>
            <a:prstGeom prst="rect">
              <a:avLst/>
            </a:prstGeom>
          </p:spPr>
        </p:pic>
        <p:pic>
          <p:nvPicPr>
            <p:cNvPr id="12311" name="Picture 12310">
              <a:extLst>
                <a:ext uri="{FF2B5EF4-FFF2-40B4-BE49-F238E27FC236}">
                  <a16:creationId xmlns="" xmlns:a16="http://schemas.microsoft.com/office/drawing/2014/main" id="{30775669-500B-4365-AF2B-E5F1F866DB3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PicPr>
          <p:blipFill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  <a:alphaModFix amt="7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5412135" y="-947254"/>
              <a:ext cx="5562598" cy="7457106"/>
            </a:xfrm>
            <a:prstGeom prst="rect">
              <a:avLst/>
            </a:prstGeom>
            <a:effectLst>
              <a:softEdge rad="0"/>
            </a:effectLst>
          </p:spPr>
        </p:pic>
      </p:grpSp>
      <p:pic>
        <p:nvPicPr>
          <p:cNvPr id="12292" name="Picture 4">
            <a:extLst>
              <a:ext uri="{FF2B5EF4-FFF2-40B4-BE49-F238E27FC236}">
                <a16:creationId xmlns="" xmlns:a16="http://schemas.microsoft.com/office/drawing/2014/main" id="{02BACFEF-A7CA-09AD-E7C7-0699977D43C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49" b="5944"/>
          <a:stretch/>
        </p:blipFill>
        <p:spPr bwMode="auto">
          <a:xfrm>
            <a:off x="684276" y="1028700"/>
            <a:ext cx="10820400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688B052-BF50-7906-3125-002A336CA3D6}"/>
              </a:ext>
            </a:extLst>
          </p:cNvPr>
          <p:cNvSpPr txBox="1"/>
          <p:nvPr/>
        </p:nvSpPr>
        <p:spPr>
          <a:xfrm>
            <a:off x="2516163" y="369673"/>
            <a:ext cx="7132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YS Tex"/>
              </a:rPr>
              <a:t>Пушкари</a:t>
            </a:r>
          </a:p>
        </p:txBody>
      </p:sp>
    </p:spTree>
    <p:extLst>
      <p:ext uri="{BB962C8B-B14F-4D97-AF65-F5344CB8AC3E}">
        <p14:creationId xmlns:p14="http://schemas.microsoft.com/office/powerpoint/2010/main" val="650798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orel-story.ru/gallery/albums/userpics/10001/06-%D0%9E%D1%80%D0%BB%D0%BE%D0%B2%D1%81%D0%BA%D0%B0%D1%8F_%D0%BA%D1%80%D0%B5%D0%BF%D0%BE%D1%81%D1%82%D1%8C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2" t="7150" r="5087" b="16953"/>
          <a:stretch/>
        </p:blipFill>
        <p:spPr bwMode="auto">
          <a:xfrm>
            <a:off x="2073242" y="796704"/>
            <a:ext cx="7930837" cy="58847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3295462" y="153909"/>
            <a:ext cx="67086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/>
              <a:t>С</a:t>
            </a:r>
            <a:r>
              <a:rPr lang="ru-RU" sz="4400" dirty="0" smtClean="0"/>
              <a:t>игнальный </a:t>
            </a:r>
            <a:r>
              <a:rPr lang="ru-RU" sz="4400" dirty="0"/>
              <a:t>огонь</a:t>
            </a:r>
          </a:p>
        </p:txBody>
      </p:sp>
    </p:spTree>
    <p:extLst>
      <p:ext uri="{BB962C8B-B14F-4D97-AF65-F5344CB8AC3E}">
        <p14:creationId xmlns:p14="http://schemas.microsoft.com/office/powerpoint/2010/main" val="2709061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>
            <a:extLst>
              <a:ext uri="{FF2B5EF4-FFF2-40B4-BE49-F238E27FC236}">
                <a16:creationId xmlns="" xmlns:a16="http://schemas.microsoft.com/office/drawing/2014/main" id="{F3035FFD-30DD-E69D-3B7F-2F2650F72C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6986" y="435576"/>
            <a:ext cx="9234560" cy="5944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>
            <a:extLst>
              <a:ext uri="{FF2B5EF4-FFF2-40B4-BE49-F238E27FC236}">
                <a16:creationId xmlns="" xmlns:a16="http://schemas.microsoft.com/office/drawing/2014/main" id="{31CA306A-46A7-5583-DED1-52E1E69D2AF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667" b="11384"/>
          <a:stretch/>
        </p:blipFill>
        <p:spPr bwMode="auto">
          <a:xfrm>
            <a:off x="120454" y="345180"/>
            <a:ext cx="5242560" cy="6077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14A17987-A67C-AB32-73D0-3A67F81E089B}"/>
              </a:ext>
            </a:extLst>
          </p:cNvPr>
          <p:cNvSpPr txBox="1"/>
          <p:nvPr/>
        </p:nvSpPr>
        <p:spPr>
          <a:xfrm>
            <a:off x="548640" y="6298623"/>
            <a:ext cx="108461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YS Tex"/>
              </a:rPr>
              <a:t>Многоугольная </a:t>
            </a:r>
            <a:r>
              <a:rPr lang="ru-RU" sz="3200">
                <a:latin typeface="YS Tex"/>
              </a:rPr>
              <a:t>башня             </a:t>
            </a:r>
            <a:r>
              <a:rPr lang="ru-RU" sz="3200" smtClean="0">
                <a:latin typeface="YS Tex"/>
              </a:rPr>
              <a:t>  </a:t>
            </a:r>
            <a:r>
              <a:rPr lang="ru-RU" sz="3200" dirty="0">
                <a:latin typeface="YS Tex"/>
              </a:rPr>
              <a:t>Четырёхугольная башня</a:t>
            </a:r>
          </a:p>
        </p:txBody>
      </p:sp>
    </p:spTree>
    <p:extLst>
      <p:ext uri="{BB962C8B-B14F-4D97-AF65-F5344CB8AC3E}">
        <p14:creationId xmlns:p14="http://schemas.microsoft.com/office/powerpoint/2010/main" val="2148635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2C4885A-67A4-1FD4-229D-ECDCE3BB48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670F0D3-C0B5-20D5-E704-3653D52AF6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>
            <a:extLst>
              <a:ext uri="{FF2B5EF4-FFF2-40B4-BE49-F238E27FC236}">
                <a16:creationId xmlns="" xmlns:a16="http://schemas.microsoft.com/office/drawing/2014/main" id="{9180BCBA-DBD2-275A-6BBB-E680DBF635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6588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un9-28.userapi.com/impg/0hEYpI3DGheW7dzZjcs-ttkqMGLFP0PBeIEKqw/7GeJWGplyPo.jpg?size=1280x870&amp;quality=95&amp;sign=545024d5c4ec63a0d766fe78ead2c811&amp;c_uniq_tag=VDNzF6O4nKsOUPwA_AuMaY39CKpWpsLPQOvun3BaDRM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882" y="139763"/>
            <a:ext cx="9723422" cy="66088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7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5276" t="5790" r="4616" b="18698"/>
          <a:stretch/>
        </p:blipFill>
        <p:spPr>
          <a:xfrm>
            <a:off x="940051" y="271602"/>
            <a:ext cx="9834650" cy="64732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076391" y="3286406"/>
            <a:ext cx="9561969" cy="76944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Нужно знать историю, потому что…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548250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7954" y="116893"/>
            <a:ext cx="10895106" cy="1325563"/>
          </a:xfrm>
        </p:spPr>
        <p:txBody>
          <a:bodyPr/>
          <a:lstStyle/>
          <a:p>
            <a:pPr algn="ctr"/>
            <a:r>
              <a:rPr lang="ru-RU" dirty="0" smtClean="0"/>
              <a:t>В роли краеведов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962" y="1279494"/>
            <a:ext cx="5317897" cy="531789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319319" y="2924270"/>
            <a:ext cx="587268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Краевед – это человек, который занимается детальным изучением местности, на которой он проживает.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319319" y="1475477"/>
            <a:ext cx="51152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Кто такой краевед?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63155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151" name="Rectangle 6150">
            <a:extLst>
              <a:ext uri="{FF2B5EF4-FFF2-40B4-BE49-F238E27FC236}">
                <a16:creationId xmlns="" xmlns:a16="http://schemas.microsoft.com/office/drawing/2014/main" id="{A4FB2F27-3F7D-440E-A905-86607A926A2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6153" name="Rectangle 6152">
            <a:extLst>
              <a:ext uri="{FF2B5EF4-FFF2-40B4-BE49-F238E27FC236}">
                <a16:creationId xmlns="" xmlns:a16="http://schemas.microsoft.com/office/drawing/2014/main" id="{AF678C14-A033-4139-BCA9-8382B039648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grpSp>
        <p:nvGrpSpPr>
          <p:cNvPr id="6155" name="Group 6154">
            <a:extLst>
              <a:ext uri="{FF2B5EF4-FFF2-40B4-BE49-F238E27FC236}">
                <a16:creationId xmlns="" xmlns:a16="http://schemas.microsoft.com/office/drawing/2014/main" id="{F7A0AA6E-FBE4-4237-8777-A5766F0A51C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7657587" y="5080"/>
            <a:ext cx="4531366" cy="6014720"/>
            <a:chOff x="7657587" y="5080"/>
            <a:chExt cx="4531366" cy="6014720"/>
          </a:xfrm>
        </p:grpSpPr>
        <p:pic>
          <p:nvPicPr>
            <p:cNvPr id="6156" name="Picture 6155">
              <a:extLst>
                <a:ext uri="{FF2B5EF4-FFF2-40B4-BE49-F238E27FC236}">
                  <a16:creationId xmlns="" xmlns:a16="http://schemas.microsoft.com/office/drawing/2014/main" id="{A8ACF422-864A-48F3-BCDF-2EBADF4125F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PicPr>
          <p:blipFill rotWithShape="1">
            <a:blip r:embed="rId2">
              <a:alphaModFix amt="1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818" b="17291"/>
            <a:stretch/>
          </p:blipFill>
          <p:spPr>
            <a:xfrm flipH="1" flipV="1">
              <a:off x="7657587" y="5080"/>
              <a:ext cx="4531366" cy="4864019"/>
            </a:xfrm>
            <a:prstGeom prst="rect">
              <a:avLst/>
            </a:prstGeom>
          </p:spPr>
        </p:pic>
        <p:pic>
          <p:nvPicPr>
            <p:cNvPr id="6157" name="Picture 6156">
              <a:extLst>
                <a:ext uri="{FF2B5EF4-FFF2-40B4-BE49-F238E27FC236}">
                  <a16:creationId xmlns="" xmlns:a16="http://schemas.microsoft.com/office/drawing/2014/main" id="{BC7B8F36-FD07-41AE-BB00-D1D458C0624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PicPr>
          <p:blipFill rotWithShape="1">
            <a:blip r:embed="rId2">
              <a:alphaModFix amt="1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0690"/>
            <a:stretch/>
          </p:blipFill>
          <p:spPr>
            <a:xfrm flipV="1">
              <a:off x="8627628" y="5080"/>
              <a:ext cx="3561325" cy="6014720"/>
            </a:xfrm>
            <a:prstGeom prst="rect">
              <a:avLst/>
            </a:prstGeom>
          </p:spPr>
        </p:pic>
      </p:grpSp>
      <p:pic>
        <p:nvPicPr>
          <p:cNvPr id="6146" name="Picture 2">
            <a:extLst>
              <a:ext uri="{FF2B5EF4-FFF2-40B4-BE49-F238E27FC236}">
                <a16:creationId xmlns="" xmlns:a16="http://schemas.microsoft.com/office/drawing/2014/main" id="{AAD79795-53C3-759D-7E9B-3ACB5A204E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4" r="-4" b="-4"/>
          <a:stretch/>
        </p:blipFill>
        <p:spPr bwMode="auto">
          <a:xfrm>
            <a:off x="231719" y="998273"/>
            <a:ext cx="7782415" cy="5284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9065" y="998273"/>
            <a:ext cx="3831767" cy="5284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037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68" name="Rectangle 2067">
            <a:extLst>
              <a:ext uri="{FF2B5EF4-FFF2-40B4-BE49-F238E27FC236}">
                <a16:creationId xmlns="" xmlns:a16="http://schemas.microsoft.com/office/drawing/2014/main" id="{8651CFA9-6065-4243-AC48-858E359780B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070" name="Rectangle 2069">
            <a:extLst>
              <a:ext uri="{FF2B5EF4-FFF2-40B4-BE49-F238E27FC236}">
                <a16:creationId xmlns="" xmlns:a16="http://schemas.microsoft.com/office/drawing/2014/main" id="{592DB257-3E16-4A3C-9E28-4682828127A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" y="0"/>
            <a:ext cx="624535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B31A74F-E777-4037-7FA8-581A1AD76B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5839" y="2312796"/>
            <a:ext cx="5029200" cy="2232408"/>
          </a:xfrm>
        </p:spPr>
        <p:txBody>
          <a:bodyPr>
            <a:normAutofit fontScale="90000"/>
          </a:bodyPr>
          <a:lstStyle/>
          <a:p>
            <a:r>
              <a:rPr lang="ru-RU" sz="5400" b="0" i="0" dirty="0">
                <a:solidFill>
                  <a:schemeClr val="bg1"/>
                </a:solidFill>
                <a:effectLst/>
                <a:latin typeface="YS Text"/>
              </a:rPr>
              <a:t>— А вот и хозяин прилетел!</a:t>
            </a:r>
            <a:endParaRPr lang="ru-RU" sz="5400" dirty="0">
              <a:solidFill>
                <a:schemeClr val="bg1"/>
              </a:solidFill>
            </a:endParaRPr>
          </a:p>
        </p:txBody>
      </p:sp>
      <p:sp>
        <p:nvSpPr>
          <p:cNvPr id="2072" name="Rectangle 2071">
            <a:extLst>
              <a:ext uri="{FF2B5EF4-FFF2-40B4-BE49-F238E27FC236}">
                <a16:creationId xmlns="" xmlns:a16="http://schemas.microsoft.com/office/drawing/2014/main" id="{094C9708-F6A4-4956-B261-A4A2C4DFEBF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248400" y="0"/>
            <a:ext cx="5943600" cy="6858000"/>
          </a:xfrm>
          <a:prstGeom prst="rect">
            <a:avLst/>
          </a:prstGeom>
          <a:solidFill>
            <a:schemeClr val="bg2">
              <a:lumMod val="9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grpSp>
        <p:nvGrpSpPr>
          <p:cNvPr id="2074" name="Group 2073">
            <a:extLst>
              <a:ext uri="{FF2B5EF4-FFF2-40B4-BE49-F238E27FC236}">
                <a16:creationId xmlns="" xmlns:a16="http://schemas.microsoft.com/office/drawing/2014/main" id="{A1AF8F9C-8471-4C7F-9953-BD3B1EF7389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 flipH="1" flipV="1">
            <a:off x="6955029" y="1"/>
            <a:ext cx="5236971" cy="6858000"/>
            <a:chOff x="20829" y="1"/>
            <a:chExt cx="5236971" cy="6857999"/>
          </a:xfrm>
        </p:grpSpPr>
        <p:pic>
          <p:nvPicPr>
            <p:cNvPr id="2075" name="Picture 2074">
              <a:extLst>
                <a:ext uri="{FF2B5EF4-FFF2-40B4-BE49-F238E27FC236}">
                  <a16:creationId xmlns="" xmlns:a16="http://schemas.microsoft.com/office/drawing/2014/main" id="{35C0C9D9-E401-4D8C-A212-660F23A940F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PicPr>
          <p:blipFill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alphaModFix amt="1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29" y="692703"/>
              <a:ext cx="5236971" cy="6165297"/>
            </a:xfrm>
            <a:prstGeom prst="rect">
              <a:avLst/>
            </a:prstGeom>
          </p:spPr>
        </p:pic>
        <p:pic>
          <p:nvPicPr>
            <p:cNvPr id="2076" name="Picture 2075">
              <a:extLst>
                <a:ext uri="{FF2B5EF4-FFF2-40B4-BE49-F238E27FC236}">
                  <a16:creationId xmlns="" xmlns:a16="http://schemas.microsoft.com/office/drawing/2014/main" id="{4670A0A1-0395-4858-B75F-EEEE9F319CB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alphaModFix amt="1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154" b="19117"/>
            <a:stretch/>
          </p:blipFill>
          <p:spPr>
            <a:xfrm rot="5400000">
              <a:off x="393956" y="-373126"/>
              <a:ext cx="4197222" cy="4943475"/>
            </a:xfrm>
            <a:prstGeom prst="rect">
              <a:avLst/>
            </a:prstGeom>
          </p:spPr>
        </p:pic>
      </p:grpSp>
      <p:pic>
        <p:nvPicPr>
          <p:cNvPr id="2050" name="Picture 2">
            <a:extLst>
              <a:ext uri="{FF2B5EF4-FFF2-40B4-BE49-F238E27FC236}">
                <a16:creationId xmlns="" xmlns:a16="http://schemas.microsoft.com/office/drawing/2014/main" id="{D8D49680-7870-D8F2-19A8-BEEC5C668FC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" b="-3"/>
          <a:stretch/>
        </p:blipFill>
        <p:spPr bwMode="auto">
          <a:xfrm>
            <a:off x="6858000" y="3987157"/>
            <a:ext cx="4724400" cy="27281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>
            <a:extLst>
              <a:ext uri="{FF2B5EF4-FFF2-40B4-BE49-F238E27FC236}">
                <a16:creationId xmlns="" xmlns:a16="http://schemas.microsoft.com/office/drawing/2014/main" id="{0A9786C5-22B4-A42F-9B75-8DB94BC3583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01" b="12205"/>
          <a:stretch/>
        </p:blipFill>
        <p:spPr bwMode="auto">
          <a:xfrm>
            <a:off x="6867202" y="134689"/>
            <a:ext cx="4724400" cy="36705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4379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videoplayback (online-video-cutter.com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77043" y="365760"/>
            <a:ext cx="7858407" cy="5893806"/>
          </a:xfrm>
        </p:spPr>
      </p:pic>
    </p:spTree>
    <p:extLst>
      <p:ext uri="{BB962C8B-B14F-4D97-AF65-F5344CB8AC3E}">
        <p14:creationId xmlns:p14="http://schemas.microsoft.com/office/powerpoint/2010/main" val="1473997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2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863" t="6403" r="5146" b="18076"/>
          <a:stretch/>
        </p:blipFill>
        <p:spPr>
          <a:xfrm>
            <a:off x="1439500" y="697116"/>
            <a:ext cx="8969221" cy="59119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7812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="" xmlns:a16="http://schemas.microsoft.com/office/drawing/2014/main" id="{A4FB2F27-3F7D-440E-A905-86607A926A2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AF678C14-A033-4139-BCA9-8382B039648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bg2">
              <a:lumMod val="9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>
            <a:extLst>
              <a:ext uri="{FF2B5EF4-FFF2-40B4-BE49-F238E27FC236}">
                <a16:creationId xmlns="" xmlns:a16="http://schemas.microsoft.com/office/drawing/2014/main" id="{3489A2D2-B3AA-488C-B20E-15DBB97548C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 flipV="1">
            <a:off x="8194385" y="0"/>
            <a:ext cx="3997615" cy="6816079"/>
            <a:chOff x="8059620" y="41922"/>
            <a:chExt cx="3997615" cy="6816077"/>
          </a:xfrm>
        </p:grpSpPr>
        <p:pic>
          <p:nvPicPr>
            <p:cNvPr id="17" name="Picture 16">
              <a:extLst>
                <a:ext uri="{FF2B5EF4-FFF2-40B4-BE49-F238E27FC236}">
                  <a16:creationId xmlns="" xmlns:a16="http://schemas.microsoft.com/office/drawing/2014/main" id="{7C8EAD1A-FDD8-42C1-BC99-CCB0CC628B0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alphaModFix amt="7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818" b="17291"/>
            <a:stretch/>
          </p:blipFill>
          <p:spPr>
            <a:xfrm flipH="1">
              <a:off x="8059620" y="1345934"/>
              <a:ext cx="3997615" cy="5512065"/>
            </a:xfrm>
            <a:prstGeom prst="rect">
              <a:avLst/>
            </a:prstGeom>
          </p:spPr>
        </p:pic>
        <p:pic>
          <p:nvPicPr>
            <p:cNvPr id="28" name="Picture 17">
              <a:extLst>
                <a:ext uri="{FF2B5EF4-FFF2-40B4-BE49-F238E27FC236}">
                  <a16:creationId xmlns="" xmlns:a16="http://schemas.microsoft.com/office/drawing/2014/main" id="{E897C8CE-9AE7-4BB3-B76A-13264EA74AC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PicPr>
          <p:blipFill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alphaModFix amt="1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0690"/>
            <a:stretch/>
          </p:blipFill>
          <p:spPr>
            <a:xfrm>
              <a:off x="8915400" y="41922"/>
              <a:ext cx="3141835" cy="6816077"/>
            </a:xfrm>
            <a:prstGeom prst="rect">
              <a:avLst/>
            </a:prstGeom>
          </p:spPr>
        </p:pic>
      </p:grpSp>
      <p:pic>
        <p:nvPicPr>
          <p:cNvPr id="5" name="Объект 4" descr="Изображение выглядит как рисунок, зарисовка, карта, текст">
            <a:extLst>
              <a:ext uri="{FF2B5EF4-FFF2-40B4-BE49-F238E27FC236}">
                <a16:creationId xmlns="" xmlns:a16="http://schemas.microsoft.com/office/drawing/2014/main" id="{BE0A415F-AAA0-8AF7-AA66-B381AF5947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85" r="3" b="3"/>
          <a:stretch/>
        </p:blipFill>
        <p:spPr>
          <a:xfrm>
            <a:off x="1446663" y="269142"/>
            <a:ext cx="8892140" cy="631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11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4" name="Rectangle 8213">
            <a:extLst>
              <a:ext uri="{FF2B5EF4-FFF2-40B4-BE49-F238E27FC236}">
                <a16:creationId xmlns="" xmlns:a16="http://schemas.microsoft.com/office/drawing/2014/main" id="{0BABF38A-8A0D-492E-BD20-6CF4D46B50B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4"/>
          </a:xfrm>
          <a:prstGeom prst="rect">
            <a:avLst/>
          </a:prstGeom>
          <a:solidFill>
            <a:schemeClr val="bg2">
              <a:lumMod val="9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pic>
        <p:nvPicPr>
          <p:cNvPr id="8216" name="Picture 8215">
            <a:extLst>
              <a:ext uri="{FF2B5EF4-FFF2-40B4-BE49-F238E27FC236}">
                <a16:creationId xmlns="" xmlns:a16="http://schemas.microsoft.com/office/drawing/2014/main" id="{BC526B7A-4801-4FD1-95C8-03AF22629E8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0" y="0"/>
            <a:ext cx="3654612" cy="4575348"/>
          </a:xfrm>
          <a:prstGeom prst="rect">
            <a:avLst/>
          </a:prstGeom>
        </p:spPr>
      </p:pic>
      <p:sp useBgFill="1">
        <p:nvSpPr>
          <p:cNvPr id="8218" name="Rectangle 8217">
            <a:extLst>
              <a:ext uri="{FF2B5EF4-FFF2-40B4-BE49-F238E27FC236}">
                <a16:creationId xmlns="" xmlns:a16="http://schemas.microsoft.com/office/drawing/2014/main" id="{DE61FBD7-E37C-4B38-BE44-A6D4978D748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8220" name="Rectangle 8219">
            <a:extLst>
              <a:ext uri="{FF2B5EF4-FFF2-40B4-BE49-F238E27FC236}">
                <a16:creationId xmlns="" xmlns:a16="http://schemas.microsoft.com/office/drawing/2014/main" id="{34F8020C-60BB-4357-8207-13221A99AE1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bg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8222" name="Rectangle 8221">
            <a:extLst>
              <a:ext uri="{FF2B5EF4-FFF2-40B4-BE49-F238E27FC236}">
                <a16:creationId xmlns="" xmlns:a16="http://schemas.microsoft.com/office/drawing/2014/main" id="{20FB2548-F441-491F-B89E-C8122CA4156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84276" y="685800"/>
            <a:ext cx="10820400" cy="5486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24" name="Rectangle 8223">
            <a:extLst>
              <a:ext uri="{FF2B5EF4-FFF2-40B4-BE49-F238E27FC236}">
                <a16:creationId xmlns="" xmlns:a16="http://schemas.microsoft.com/office/drawing/2014/main" id="{392BFCFE-FD78-4EDF-BEFE-CC444DC5F30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grpSp>
        <p:nvGrpSpPr>
          <p:cNvPr id="8226" name="Group 8225">
            <a:extLst>
              <a:ext uri="{FF2B5EF4-FFF2-40B4-BE49-F238E27FC236}">
                <a16:creationId xmlns="" xmlns:a16="http://schemas.microsoft.com/office/drawing/2014/main" id="{F88A4BBD-D838-4074-87A2-A9245258000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0" y="1"/>
            <a:ext cx="5236971" cy="6858000"/>
            <a:chOff x="20829" y="1"/>
            <a:chExt cx="5236971" cy="6857999"/>
          </a:xfrm>
        </p:grpSpPr>
        <p:pic>
          <p:nvPicPr>
            <p:cNvPr id="8227" name="Picture 8226">
              <a:extLst>
                <a:ext uri="{FF2B5EF4-FFF2-40B4-BE49-F238E27FC236}">
                  <a16:creationId xmlns="" xmlns:a16="http://schemas.microsoft.com/office/drawing/2014/main" id="{538A046B-CDF0-4C13-A5DF-209D5B865B1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PicPr>
          <p:blipFill>
            <a:blip r:embed="rId3">
              <a:alphaModFix amt="1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29" y="692703"/>
              <a:ext cx="5236971" cy="6165297"/>
            </a:xfrm>
            <a:prstGeom prst="rect">
              <a:avLst/>
            </a:prstGeom>
          </p:spPr>
        </p:pic>
        <p:pic>
          <p:nvPicPr>
            <p:cNvPr id="8228" name="Picture 8227">
              <a:extLst>
                <a:ext uri="{FF2B5EF4-FFF2-40B4-BE49-F238E27FC236}">
                  <a16:creationId xmlns="" xmlns:a16="http://schemas.microsoft.com/office/drawing/2014/main" id="{B7C60656-56B0-4CF3-958D-AB9C245867C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PicPr>
          <p:blipFill rotWithShape="1">
            <a:blip r:embed="rId3">
              <a:alphaModFix amt="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154" b="19117"/>
            <a:stretch/>
          </p:blipFill>
          <p:spPr>
            <a:xfrm rot="5400000">
              <a:off x="393956" y="-373126"/>
              <a:ext cx="4197222" cy="4943475"/>
            </a:xfrm>
            <a:prstGeom prst="rect">
              <a:avLst/>
            </a:prstGeom>
          </p:spPr>
        </p:pic>
      </p:grpSp>
      <p:pic>
        <p:nvPicPr>
          <p:cNvPr id="8198" name="Picture 6">
            <a:extLst>
              <a:ext uri="{FF2B5EF4-FFF2-40B4-BE49-F238E27FC236}">
                <a16:creationId xmlns="" xmlns:a16="http://schemas.microsoft.com/office/drawing/2014/main" id="{467CFF75-3FAB-45F9-2BB6-4088B73323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5434" y="373167"/>
            <a:ext cx="9005529" cy="6365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Равнобедренный треугольник 2"/>
          <p:cNvSpPr/>
          <p:nvPr/>
        </p:nvSpPr>
        <p:spPr>
          <a:xfrm rot="6743741">
            <a:off x="3930945" y="898700"/>
            <a:ext cx="4327061" cy="6379778"/>
          </a:xfrm>
          <a:prstGeom prst="triangl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67457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4" name="Rectangle 8213">
            <a:extLst>
              <a:ext uri="{FF2B5EF4-FFF2-40B4-BE49-F238E27FC236}">
                <a16:creationId xmlns="" xmlns:a16="http://schemas.microsoft.com/office/drawing/2014/main" id="{0BABF38A-8A0D-492E-BD20-6CF4D46B50B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4"/>
          </a:xfrm>
          <a:prstGeom prst="rect">
            <a:avLst/>
          </a:prstGeom>
          <a:solidFill>
            <a:schemeClr val="bg2">
              <a:lumMod val="9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pic>
        <p:nvPicPr>
          <p:cNvPr id="8216" name="Picture 8215">
            <a:extLst>
              <a:ext uri="{FF2B5EF4-FFF2-40B4-BE49-F238E27FC236}">
                <a16:creationId xmlns="" xmlns:a16="http://schemas.microsoft.com/office/drawing/2014/main" id="{BC526B7A-4801-4FD1-95C8-03AF22629E8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0" y="0"/>
            <a:ext cx="3654612" cy="4575348"/>
          </a:xfrm>
          <a:prstGeom prst="rect">
            <a:avLst/>
          </a:prstGeom>
        </p:spPr>
      </p:pic>
      <p:sp useBgFill="1">
        <p:nvSpPr>
          <p:cNvPr id="8218" name="Rectangle 8217">
            <a:extLst>
              <a:ext uri="{FF2B5EF4-FFF2-40B4-BE49-F238E27FC236}">
                <a16:creationId xmlns="" xmlns:a16="http://schemas.microsoft.com/office/drawing/2014/main" id="{DE61FBD7-E37C-4B38-BE44-A6D4978D748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8220" name="Rectangle 8219">
            <a:extLst>
              <a:ext uri="{FF2B5EF4-FFF2-40B4-BE49-F238E27FC236}">
                <a16:creationId xmlns="" xmlns:a16="http://schemas.microsoft.com/office/drawing/2014/main" id="{34F8020C-60BB-4357-8207-13221A99AE1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bg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8222" name="Rectangle 8221">
            <a:extLst>
              <a:ext uri="{FF2B5EF4-FFF2-40B4-BE49-F238E27FC236}">
                <a16:creationId xmlns="" xmlns:a16="http://schemas.microsoft.com/office/drawing/2014/main" id="{20FB2548-F441-491F-B89E-C8122CA4156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84276" y="685800"/>
            <a:ext cx="10820400" cy="5486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24" name="Rectangle 8223">
            <a:extLst>
              <a:ext uri="{FF2B5EF4-FFF2-40B4-BE49-F238E27FC236}">
                <a16:creationId xmlns="" xmlns:a16="http://schemas.microsoft.com/office/drawing/2014/main" id="{392BFCFE-FD78-4EDF-BEFE-CC444DC5F30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grpSp>
        <p:nvGrpSpPr>
          <p:cNvPr id="8226" name="Group 8225">
            <a:extLst>
              <a:ext uri="{FF2B5EF4-FFF2-40B4-BE49-F238E27FC236}">
                <a16:creationId xmlns="" xmlns:a16="http://schemas.microsoft.com/office/drawing/2014/main" id="{F88A4BBD-D838-4074-87A2-A9245258000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0" y="1"/>
            <a:ext cx="5236971" cy="6858000"/>
            <a:chOff x="20829" y="1"/>
            <a:chExt cx="5236971" cy="6857999"/>
          </a:xfrm>
        </p:grpSpPr>
        <p:pic>
          <p:nvPicPr>
            <p:cNvPr id="8227" name="Picture 8226">
              <a:extLst>
                <a:ext uri="{FF2B5EF4-FFF2-40B4-BE49-F238E27FC236}">
                  <a16:creationId xmlns="" xmlns:a16="http://schemas.microsoft.com/office/drawing/2014/main" id="{538A046B-CDF0-4C13-A5DF-209D5B865B1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PicPr>
          <p:blipFill>
            <a:blip r:embed="rId3">
              <a:alphaModFix amt="1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29" y="692703"/>
              <a:ext cx="5236971" cy="6165297"/>
            </a:xfrm>
            <a:prstGeom prst="rect">
              <a:avLst/>
            </a:prstGeom>
          </p:spPr>
        </p:pic>
        <p:pic>
          <p:nvPicPr>
            <p:cNvPr id="8228" name="Picture 8227">
              <a:extLst>
                <a:ext uri="{FF2B5EF4-FFF2-40B4-BE49-F238E27FC236}">
                  <a16:creationId xmlns="" xmlns:a16="http://schemas.microsoft.com/office/drawing/2014/main" id="{B7C60656-56B0-4CF3-958D-AB9C245867C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PicPr>
          <p:blipFill rotWithShape="1">
            <a:blip r:embed="rId3">
              <a:alphaModFix amt="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154" b="19117"/>
            <a:stretch/>
          </p:blipFill>
          <p:spPr>
            <a:xfrm rot="5400000">
              <a:off x="393956" y="-373126"/>
              <a:ext cx="4197222" cy="4943475"/>
            </a:xfrm>
            <a:prstGeom prst="rect">
              <a:avLst/>
            </a:prstGeom>
          </p:spPr>
        </p:pic>
      </p:grpSp>
      <p:pic>
        <p:nvPicPr>
          <p:cNvPr id="8198" name="Picture 6">
            <a:extLst>
              <a:ext uri="{FF2B5EF4-FFF2-40B4-BE49-F238E27FC236}">
                <a16:creationId xmlns="" xmlns:a16="http://schemas.microsoft.com/office/drawing/2014/main" id="{467CFF75-3FAB-45F9-2BB6-4088B73323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5434" y="373167"/>
            <a:ext cx="9005529" cy="6365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Равнобедренный треугольник 2"/>
          <p:cNvSpPr/>
          <p:nvPr/>
        </p:nvSpPr>
        <p:spPr>
          <a:xfrm rot="6743741">
            <a:off x="3930945" y="898700"/>
            <a:ext cx="4327061" cy="6379778"/>
          </a:xfrm>
          <a:prstGeom prst="triangl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09172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DappledVTI">
  <a:themeElements>
    <a:clrScheme name="Custom 81">
      <a:dk1>
        <a:sysClr val="windowText" lastClr="000000"/>
      </a:dk1>
      <a:lt1>
        <a:sysClr val="window" lastClr="FFFFFF"/>
      </a:lt1>
      <a:dk2>
        <a:srgbClr val="21363B"/>
      </a:dk2>
      <a:lt2>
        <a:srgbClr val="F4F2F0"/>
      </a:lt2>
      <a:accent1>
        <a:srgbClr val="758468"/>
      </a:accent1>
      <a:accent2>
        <a:srgbClr val="B5A7AC"/>
      </a:accent2>
      <a:accent3>
        <a:srgbClr val="CC9C6F"/>
      </a:accent3>
      <a:accent4>
        <a:srgbClr val="767640"/>
      </a:accent4>
      <a:accent5>
        <a:srgbClr val="A5B295"/>
      </a:accent5>
      <a:accent6>
        <a:srgbClr val="C19DA7"/>
      </a:accent6>
      <a:hlink>
        <a:srgbClr val="D13D6E"/>
      </a:hlink>
      <a:folHlink>
        <a:srgbClr val="6C9D92"/>
      </a:folHlink>
    </a:clrScheme>
    <a:fontScheme name="Custom 67">
      <a:majorFont>
        <a:latin typeface="Sabon Next LT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ppledVTI" id="{204FEFAB-F02B-4FE8-B509-C50A618B972D}" vid="{7EAEADA8-5A8E-45B2-B0E4-448EC7E7A94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</TotalTime>
  <Words>55</Words>
  <Application>Microsoft Office PowerPoint</Application>
  <PresentationFormat>Широкоэкранный</PresentationFormat>
  <Paragraphs>11</Paragraphs>
  <Slides>19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7" baseType="lpstr">
      <vt:lpstr>Arial</vt:lpstr>
      <vt:lpstr>Avenir Next LT Pro</vt:lpstr>
      <vt:lpstr>AvenirNext LT Pro Medium</vt:lpstr>
      <vt:lpstr>Calibri</vt:lpstr>
      <vt:lpstr>Sabon Next LT</vt:lpstr>
      <vt:lpstr>YS Tex</vt:lpstr>
      <vt:lpstr>YS Text</vt:lpstr>
      <vt:lpstr>DappledVTI</vt:lpstr>
      <vt:lpstr>Презентация PowerPoint</vt:lpstr>
      <vt:lpstr>В роли краеведов</vt:lpstr>
      <vt:lpstr>Презентация PowerPoint</vt:lpstr>
      <vt:lpstr>— А вот и хозяин прилетел!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Служилые люди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Medeya</dc:creator>
  <cp:lastModifiedBy>79506</cp:lastModifiedBy>
  <cp:revision>12</cp:revision>
  <dcterms:created xsi:type="dcterms:W3CDTF">2023-04-17T08:03:18Z</dcterms:created>
  <dcterms:modified xsi:type="dcterms:W3CDTF">2023-04-18T15:17:30Z</dcterms:modified>
</cp:coreProperties>
</file>