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8" r:id="rId8"/>
    <p:sldId id="261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68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53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936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028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084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12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579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39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20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73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0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359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139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20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974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372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562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04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2F5FB86-9BD2-4A11-AC6D-91EA9CB99D2F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CECBF0B-BF7F-4194-B6DF-792BCB460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49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0596" y="1637291"/>
            <a:ext cx="9931747" cy="1767839"/>
          </a:xfrm>
        </p:spPr>
        <p:txBody>
          <a:bodyPr>
            <a:noAutofit/>
          </a:bodyPr>
          <a:lstStyle/>
          <a:p>
            <a:r>
              <a:rPr lang="ru-RU" sz="8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</a:t>
            </a:r>
            <a:r>
              <a:rPr lang="ru-RU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весной</a:t>
            </a:r>
            <a:endParaRPr lang="ru-RU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7955" y="4910203"/>
            <a:ext cx="6987645" cy="1540700"/>
          </a:xfrm>
        </p:spPr>
        <p:txBody>
          <a:bodyPr>
            <a:no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Приходько Елена Викторовна</a:t>
            </a:r>
            <a:b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«Начальная школа № 15»</a:t>
            </a:r>
          </a:p>
          <a:p>
            <a:endParaRPr lang="ru-RU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575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10727" y="264160"/>
            <a:ext cx="10018713" cy="1356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Оставаясь без присмотра родителей и старших, не зная мер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весной,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появляется желание играть на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обрывистом берегу, а иногда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кататься  на не прочных льдах водоемов, рек.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Такая беспечность порой кончается трагически.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897" y="1828800"/>
            <a:ext cx="9207796" cy="459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09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8347" y="531627"/>
            <a:ext cx="10018713" cy="12333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 вашему вниманию ряд правил поведения весной: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ходить вдоль зданий, поскольку возможно падение сосулек и снега с крыш.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6335" y="2658140"/>
            <a:ext cx="7217402" cy="395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20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4431" y="276447"/>
            <a:ext cx="10018713" cy="2405793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endParaRPr lang="ru-RU" dirty="0"/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крайне осторожным вблизи водоемов. Прежде всего, не следует ходить к водоемам без разрешения взрослых.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весеннем льду легко провалиться;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перед выходом на лед проверить его прочность – достаточно легкого удара, чтобы убедиться в этом;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быстрее всего процесс распада льда происходит у берегов;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весенний лед, покрытый снегом, быстро превращается в рыхлую массу.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647" y="3071628"/>
            <a:ext cx="3593140" cy="37863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484" y="3071628"/>
            <a:ext cx="4926750" cy="378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787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3.Когда </a:t>
            </a:r>
            <a:r>
              <a:rPr lang="ru-RU" sz="32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наблюдаете за ледоходом с моста, набережной причала, нельзя перегибаться через перила и другие ограждения.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600" y="2438399"/>
            <a:ext cx="734314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96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7511" y="198120"/>
            <a:ext cx="10018713" cy="1752599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4.Запрещается приближаться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ледяным заторам, отталкивать льдины от берегов, измерять глубину реки или любого водоема, ходить по льдинам и кататься на 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них.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480" y="2113279"/>
            <a:ext cx="7462520" cy="436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53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5.Гуляя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дворе или по улицам города, двигаясь в школу, обращайте внимание на обледенение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тротуаров, рыхлый снег.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447" y="2223135"/>
            <a:ext cx="7743825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16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7" y="203200"/>
            <a:ext cx="10018713" cy="128015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случае если вы попали в такую ситуацию, есть инструкция которой необходимо следовать.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480" y="1645920"/>
            <a:ext cx="9494520" cy="505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98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3601720"/>
          </a:xfrm>
        </p:spPr>
        <p:txBody>
          <a:bodyPr>
            <a:noAutofit/>
          </a:bodyPr>
          <a:lstStyle/>
          <a:p>
            <a:r>
              <a:rPr lang="ru-RU" sz="96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96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1213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86</TotalTime>
  <Words>151</Words>
  <Application>Microsoft Office PowerPoint</Application>
  <PresentationFormat>Произвольный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Параллакс</vt:lpstr>
      <vt:lpstr>Безопасность весной</vt:lpstr>
      <vt:lpstr>Презентация PowerPoint</vt:lpstr>
      <vt:lpstr>Презентация PowerPoint</vt:lpstr>
      <vt:lpstr>Презентация PowerPoint</vt:lpstr>
      <vt:lpstr>3.Когда вы наблюдаете за ледоходом с моста, набережной причала, нельзя перегибаться через перила и другие ограждения.</vt:lpstr>
      <vt:lpstr>4.Запрещается приближаться к ледяным заторам, отталкивать льдины от берегов, измерять глубину реки или любого водоема, ходить по льдинам и кататься на них.</vt:lpstr>
      <vt:lpstr>5.Гуляя во дворе или по улицам города, двигаясь в школу, обращайте внимание на обледенение тротуаров, рыхлый снег. </vt:lpstr>
      <vt:lpstr>В случае если вы попали в такую ситуацию, есть инструкция которой необходимо следовать.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Приходько Елена Викторовна</dc:title>
  <dc:creator>Настя</dc:creator>
  <cp:lastModifiedBy>Пользователь</cp:lastModifiedBy>
  <cp:revision>12</cp:revision>
  <dcterms:created xsi:type="dcterms:W3CDTF">2021-02-23T14:53:36Z</dcterms:created>
  <dcterms:modified xsi:type="dcterms:W3CDTF">2021-02-23T17:02:50Z</dcterms:modified>
</cp:coreProperties>
</file>