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AC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56" autoAdjust="0"/>
    <p:restoredTop sz="86323" autoAdjust="0"/>
  </p:normalViewPr>
  <p:slideViewPr>
    <p:cSldViewPr>
      <p:cViewPr>
        <p:scale>
          <a:sx n="66" d="100"/>
          <a:sy n="66" d="100"/>
        </p:scale>
        <p:origin x="-1692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«Моя родословная. Память о предках»</a:t>
            </a: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3419872" cy="18905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58985"/>
            <a:ext cx="1224136" cy="1919668"/>
          </a:xfrm>
          <a:prstGeom prst="rect">
            <a:avLst/>
          </a:prstGeom>
        </p:spPr>
      </p:pic>
      <p:pic>
        <p:nvPicPr>
          <p:cNvPr id="6" name="Lin Hai  Wang Lan - Missing Y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61456" y="6004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46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2492896"/>
            <a:ext cx="5760640" cy="122413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 «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Моя родословная. Память о предках»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4941168"/>
            <a:ext cx="5436096" cy="12241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r"/>
            <a:r>
              <a:rPr lang="ru-RU" sz="29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Гордиться славою своих предков не только можно,  но и должно; не уважать оной есть </a:t>
            </a:r>
            <a:r>
              <a:rPr lang="ru-RU" sz="29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постыдное малодушие  </a:t>
            </a:r>
            <a:endParaRPr lang="ru-RU" sz="29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9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С. Пушкин</a:t>
            </a:r>
            <a:endParaRPr lang="ru-RU" sz="29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n>
                <a:solidFill>
                  <a:srgbClr val="FF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endParaRPr lang="ru-RU" dirty="0">
              <a:ln>
                <a:solidFill>
                  <a:srgbClr val="FF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3386138"/>
            <a:ext cx="285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60146" y="6434416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6163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04664"/>
            <a:ext cx="5616624" cy="648072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Начало</a:t>
            </a:r>
            <a:r>
              <a:rPr lang="ru-RU" sz="40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</a:t>
            </a: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2420888"/>
            <a:ext cx="3538736" cy="1900807"/>
          </a:xfrm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меня, начало моей родословной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начинается с такой личностью, как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Минлегариф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Жил он в деревне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Курдым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Татышлинского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4" descr="06122013314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1268760"/>
            <a:ext cx="4320480" cy="5328592"/>
          </a:xfrm>
        </p:spPr>
      </p:pic>
      <p:sp>
        <p:nvSpPr>
          <p:cNvPr id="6" name="TextBox 5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ru-RU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Интересный факт</a:t>
            </a:r>
            <a:endParaRPr lang="ru-RU" sz="4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88221" y="1556792"/>
            <a:ext cx="3744416" cy="19442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Деревня Старый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Курдем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где жил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Минлегариф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считается родиной башкирского поэта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Ангама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Атнабаева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его сестры знаменитой актрисы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Зиниры</a:t>
            </a:r>
            <a:r>
              <a:rPr lang="ru-RU" sz="2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Атнабаевой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Содержимое 5" descr="Atnabaev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96136" y="1340768"/>
            <a:ext cx="3031916" cy="3456384"/>
          </a:xfrm>
        </p:spPr>
      </p:pic>
      <p:pic>
        <p:nvPicPr>
          <p:cNvPr id="7" name="Рисунок 6" descr="pv_37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645024"/>
            <a:ext cx="2332010" cy="28887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  <a:r>
              <a:rPr lang="ru-RU" sz="4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Минлегарифа</a:t>
            </a:r>
            <a:endParaRPr lang="ru-RU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499992" y="1556792"/>
            <a:ext cx="1944216" cy="151216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771800" y="1484784"/>
            <a:ext cx="1656184" cy="14401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683569" y="3068960"/>
            <a:ext cx="36004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Габделлатип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932040" y="3068960"/>
            <a:ext cx="35761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Габделгазиз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5695" y="5157191"/>
            <a:ext cx="6768753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век в Башкирии был веком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Посвещения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Минлегариф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его сыновья были просветителями (со слов моей бабушки)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7427168" cy="92211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Сыновья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Габделлатипа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71600" y="1556793"/>
            <a:ext cx="3524200" cy="25922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9600" dirty="0" smtClean="0">
                <a:sym typeface="Wingdings"/>
              </a:rPr>
              <a:t>    </a:t>
            </a:r>
          </a:p>
          <a:p>
            <a:pPr algn="ctr">
              <a:buNone/>
            </a:pP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Салих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072" y="1600201"/>
            <a:ext cx="3240360" cy="25488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9600" dirty="0" smtClean="0">
                <a:sym typeface="Wingdings"/>
              </a:rPr>
              <a:t>      </a:t>
            </a:r>
            <a:endParaRPr lang="ru-RU" sz="9600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321297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Искандар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5904656" cy="108012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Нугаев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Искандар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30243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в 1892 году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Нижнекудашево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Детство и отрочество его прошли в родном селе. </a:t>
            </a:r>
          </a:p>
          <a:p>
            <a:pPr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большое стремление к знаниям, и отец отдал его на обучение в медресе.</a:t>
            </a:r>
          </a:p>
          <a:p>
            <a:pPr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С началом Первой мировой войны его призвали в армию. По некоторым историческим источникам можно узнать о том, что он геройски сражался в кровопролитных битвах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828" y="-322769"/>
            <a:ext cx="2880320" cy="2251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55" y="4797152"/>
            <a:ext cx="2588209" cy="1817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499176" cy="106613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Возвращение домой 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хло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940152" y="1700808"/>
            <a:ext cx="2880320" cy="4850382"/>
          </a:xfrm>
        </p:spPr>
      </p:pic>
      <p:sp>
        <p:nvSpPr>
          <p:cNvPr id="5" name="TextBox 4"/>
          <p:cNvSpPr txBox="1"/>
          <p:nvPr/>
        </p:nvSpPr>
        <p:spPr>
          <a:xfrm>
            <a:off x="323528" y="1556792"/>
            <a:ext cx="5400600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Познав  на себе все трудности войны, беспредела и хаоса в стране, младший офицер после победы Октябрьской революции вместе со своими солдатами переходит на сторону Красной Армии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532" y="4941168"/>
            <a:ext cx="532859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Весной 1918 года, будучи настоящим приверженцем Советской власти,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Искандар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возвращается в родные края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Волостной комиссар</a:t>
            </a:r>
            <a:endParaRPr lang="ru-RU" sz="4000" b="1" dirty="0">
              <a:ln w="11430">
                <a:solidFill>
                  <a:schemeClr val="bg1">
                    <a:lumMod val="95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55699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возвращения домой 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возлагается должность волостного комиссара по земельным делам. Его задача была распределить отобранные у богачей земли. Это было очень опасное дело, но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пасует  и  начинает борьбу за справедливость.  </a:t>
            </a:r>
          </a:p>
          <a:p>
            <a:pPr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 descr="хлор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844824"/>
            <a:ext cx="4320480" cy="3600400"/>
          </a:xfrm>
        </p:spPr>
      </p:pic>
      <p:sp>
        <p:nvSpPr>
          <p:cNvPr id="6" name="TextBox 5"/>
          <p:cNvSpPr txBox="1"/>
          <p:nvPr/>
        </p:nvSpPr>
        <p:spPr>
          <a:xfrm>
            <a:off x="5796136" y="6372036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3878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4000" b="1" cap="all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Имя в памяти народной</a:t>
            </a:r>
            <a:endParaRPr lang="ru-RU" sz="4000" b="1" cap="all" dirty="0">
              <a:ln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18184"/>
            <a:ext cx="3888432" cy="489654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ражданской война .После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одних из налетов белогвардейцев, односельчане уговаривают его перейти в стан белых, однако верный своей клятве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отказывается.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вечером трое мужчин уводят его из дома, и с тех пор живым его никто не видел.  Его расстреляли в лесу Олы-Урман. А ведь ему было всего 26 лет.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Односельчане не забыли своего героя и назвали улицу его именем- это увековечение памяти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12">
            <a:off x="4115160" y="908720"/>
            <a:ext cx="4921335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96136" y="641040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90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336704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Нугаев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 err="1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алих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60240"/>
            <a:ext cx="3610744" cy="26208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тридцатые годы двадцатого века началась коллективизация, создавались колхозы.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первым председателем колхоза в деревне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враги колхозного стоя убили его.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52120" y="4005064"/>
            <a:ext cx="3240360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него сын, один- единственный сын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Рашит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сиротой, который воспитывался у двоюродной сестрой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Такримы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Соединительная линия уступом 18"/>
          <p:cNvCxnSpPr/>
          <p:nvPr/>
        </p:nvCxnSpPr>
        <p:spPr>
          <a:xfrm>
            <a:off x="4067944" y="3140968"/>
            <a:ext cx="1440160" cy="1080120"/>
          </a:xfrm>
          <a:prstGeom prst="bentConnector3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48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52728" cy="122413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Нугаев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Рашит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3034680" cy="424847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 лет был избран третьим председателем колхоза.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1939 году началась Финская война. Он был мобилизован на войну. Брал неприступную линию Маннергейма. Так он стал коммунистом.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Вернулся целым, но больным. Долго излечивался от полученных ран.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4824"/>
            <a:ext cx="3600400" cy="43924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7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6059016" cy="108498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« На обелиске..»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3682752" cy="453650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1941-1945 гг. наш народ сражался против Германии, которая вероломно напала на Советский Союз. Не остался в стороне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Рашит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Ушел на войну добровольцем в самом начале 1942года. Сражался под Москвой, потом был переброшен на защиту Сталинграда.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войны он вернулся только строчкой «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Рашит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Салихович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на обелиске в своем родном селе.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3916693" cy="293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08" y="3915115"/>
            <a:ext cx="3611894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96136" y="6309321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28096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47657" y="6508673"/>
            <a:ext cx="309634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Фамилия не исчезнет!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70164"/>
            <a:ext cx="2088232" cy="443915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Рашита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осталась единственная дочь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Зоя. Фамилия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оборвалась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бабушке. 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нет, фамилия не умерла. Одна из главных улиц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Кудаша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 фамилию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Нугаева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Искандара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6096" y="1700808"/>
            <a:ext cx="3528392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 человека – только миг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безбрежном времени вселенной,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только в памяти живых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становится нетленной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Уйдя из памяти живых,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Исчезнет много поколений.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мы связаны судьбой,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семьей, единой кровью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Потомки станут нам с тобой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Надежной, верой и любовью.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дух наш, продолжая жить,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внуков, правнуков вольется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никогда не оборвется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Веков связующая нить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348880"/>
            <a:ext cx="309634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01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60428" y="2852936"/>
            <a:ext cx="6480720" cy="172819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«…И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никогда не оборвется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Веков связующая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нить»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08104" y="6308677"/>
            <a:ext cx="3456384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села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Байгузино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153"/>
            <a:ext cx="3120857" cy="17252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07" y="4869161"/>
            <a:ext cx="1298574" cy="183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1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612</Words>
  <Application>Microsoft Office PowerPoint</Application>
  <PresentationFormat>Экран (4:3)</PresentationFormat>
  <Paragraphs>67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«Моя родословная. Память о предках»</vt:lpstr>
      <vt:lpstr> «Моя родословная. Память о предках»</vt:lpstr>
      <vt:lpstr>Начало начал</vt:lpstr>
      <vt:lpstr>Интересный факт</vt:lpstr>
      <vt:lpstr>Дети Минлегарифа</vt:lpstr>
      <vt:lpstr>Сыновья Габделлатипа</vt:lpstr>
      <vt:lpstr>Нугаев Искандар</vt:lpstr>
      <vt:lpstr>Возвращение домой </vt:lpstr>
      <vt:lpstr>Волостной комиссар</vt:lpstr>
      <vt:lpstr>Имя в памяти народной</vt:lpstr>
      <vt:lpstr>Нугаев Салих</vt:lpstr>
      <vt:lpstr>Нугаев Рашит</vt:lpstr>
      <vt:lpstr>« На обелиске..»</vt:lpstr>
      <vt:lpstr>Фамилия не исчезнет!</vt:lpstr>
      <vt:lpstr> «…И никогда не оборвется Веков связующая нить»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Моя родословная</dc:title>
  <dc:creator>Луиза Загитовна</dc:creator>
  <cp:lastModifiedBy>Луиза Загитовна</cp:lastModifiedBy>
  <cp:revision>50</cp:revision>
  <dcterms:created xsi:type="dcterms:W3CDTF">2013-12-04T16:30:08Z</dcterms:created>
  <dcterms:modified xsi:type="dcterms:W3CDTF">2013-12-09T17:19:08Z</dcterms:modified>
</cp:coreProperties>
</file>