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80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9" r:id="rId22"/>
    <p:sldId id="276" r:id="rId23"/>
    <p:sldId id="277" r:id="rId24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Blank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preserve="1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 bwMode="auto">
          <a:xfrm>
            <a:off x="1042560" y="1026720"/>
            <a:ext cx="7024680" cy="114300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-1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 bwMode="auto">
          <a:xfrm>
            <a:off x="1042560" y="2323800"/>
            <a:ext cx="6777000" cy="35082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69840" algn="ctr">
              <a:spcBef>
                <a:spcPts val="598"/>
              </a:spcBef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itle,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 bwMode="auto">
          <a:xfrm>
            <a:off x="1042560" y="1026720"/>
            <a:ext cx="7024680" cy="114300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-1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 bwMode="auto">
          <a:xfrm>
            <a:off x="1042560" y="2323800"/>
            <a:ext cx="6777000" cy="35082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Title,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 bwMode="auto">
          <a:xfrm>
            <a:off x="1042560" y="1026720"/>
            <a:ext cx="7024680" cy="114300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-1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 bwMode="auto">
          <a:xfrm>
            <a:off x="1042560" y="2323800"/>
            <a:ext cx="3306960" cy="35082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  <p:sp>
        <p:nvSpPr>
          <p:cNvPr id="6" name="PlaceHolder 3"/>
          <p:cNvSpPr>
            <a:spLocks noGrp="1"/>
          </p:cNvSpPr>
          <p:nvPr>
            <p:ph type="body"/>
          </p:nvPr>
        </p:nvSpPr>
        <p:spPr bwMode="auto">
          <a:xfrm>
            <a:off x="4515120" y="2323800"/>
            <a:ext cx="3306960" cy="35082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 bwMode="auto">
          <a:xfrm>
            <a:off x="1042560" y="1026720"/>
            <a:ext cx="7024680" cy="114300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-1">
              <a:solidFill>
                <a:srgbClr val="94C60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Only" preserve="1" userDrawn="1">
  <p:cSld name="Centere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subTitle"/>
          </p:nvPr>
        </p:nvSpPr>
        <p:spPr bwMode="auto">
          <a:xfrm>
            <a:off x="1042560" y="1026720"/>
            <a:ext cx="7024680" cy="52995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69840" algn="ctr">
              <a:spcBef>
                <a:spcPts val="598"/>
              </a:spcBef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AndObj" preserve="1" userDrawn="1">
  <p:cSld name="Title, 2 Content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 bwMode="auto">
          <a:xfrm>
            <a:off x="1042560" y="1026720"/>
            <a:ext cx="7024680" cy="114300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-1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 bwMode="auto">
          <a:xfrm>
            <a:off x="1042560" y="2323800"/>
            <a:ext cx="330696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  <p:sp>
        <p:nvSpPr>
          <p:cNvPr id="6" name="PlaceHolder 3"/>
          <p:cNvSpPr>
            <a:spLocks noGrp="1"/>
          </p:cNvSpPr>
          <p:nvPr>
            <p:ph type="body"/>
          </p:nvPr>
        </p:nvSpPr>
        <p:spPr bwMode="auto">
          <a:xfrm>
            <a:off x="4515120" y="2323800"/>
            <a:ext cx="3306960" cy="35082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  <p:sp>
        <p:nvSpPr>
          <p:cNvPr id="7" name="PlaceHolder 4"/>
          <p:cNvSpPr>
            <a:spLocks noGrp="1"/>
          </p:cNvSpPr>
          <p:nvPr>
            <p:ph type="body"/>
          </p:nvPr>
        </p:nvSpPr>
        <p:spPr bwMode="auto">
          <a:xfrm>
            <a:off x="1042560" y="4156560"/>
            <a:ext cx="330696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AndTwoObj" preserve="1" userDrawn="1">
  <p:cSld name="Title Content and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 bwMode="auto">
          <a:xfrm>
            <a:off x="1042560" y="1026720"/>
            <a:ext cx="7024680" cy="114300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-1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 bwMode="auto">
          <a:xfrm>
            <a:off x="1042560" y="2323800"/>
            <a:ext cx="3306960" cy="35082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  <p:sp>
        <p:nvSpPr>
          <p:cNvPr id="6" name="PlaceHolder 3"/>
          <p:cNvSpPr>
            <a:spLocks noGrp="1"/>
          </p:cNvSpPr>
          <p:nvPr>
            <p:ph type="body"/>
          </p:nvPr>
        </p:nvSpPr>
        <p:spPr bwMode="auto">
          <a:xfrm>
            <a:off x="4515120" y="2323800"/>
            <a:ext cx="330696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  <p:sp>
        <p:nvSpPr>
          <p:cNvPr id="7" name="PlaceHolder 4"/>
          <p:cNvSpPr>
            <a:spLocks noGrp="1"/>
          </p:cNvSpPr>
          <p:nvPr>
            <p:ph type="body"/>
          </p:nvPr>
        </p:nvSpPr>
        <p:spPr bwMode="auto">
          <a:xfrm>
            <a:off x="4515120" y="4156560"/>
            <a:ext cx="330696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OverTx" preserve="1" userDrawn="1">
  <p:cSld name="Title, 2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 bwMode="auto">
          <a:xfrm>
            <a:off x="1042560" y="1026720"/>
            <a:ext cx="7024680" cy="114300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-1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 bwMode="auto">
          <a:xfrm>
            <a:off x="1042560" y="2323800"/>
            <a:ext cx="330696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  <p:sp>
        <p:nvSpPr>
          <p:cNvPr id="6" name="PlaceHolder 3"/>
          <p:cNvSpPr>
            <a:spLocks noGrp="1"/>
          </p:cNvSpPr>
          <p:nvPr>
            <p:ph type="body"/>
          </p:nvPr>
        </p:nvSpPr>
        <p:spPr bwMode="auto">
          <a:xfrm>
            <a:off x="4515120" y="2323800"/>
            <a:ext cx="330696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  <p:sp>
        <p:nvSpPr>
          <p:cNvPr id="7" name="PlaceHolder 4"/>
          <p:cNvSpPr>
            <a:spLocks noGrp="1"/>
          </p:cNvSpPr>
          <p:nvPr>
            <p:ph type="body"/>
          </p:nvPr>
        </p:nvSpPr>
        <p:spPr bwMode="auto">
          <a:xfrm>
            <a:off x="1042560" y="4156560"/>
            <a:ext cx="677700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OverTx" preserve="1" userDrawn="1">
  <p:cSld name="Title,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 bwMode="auto">
          <a:xfrm>
            <a:off x="1042560" y="1026720"/>
            <a:ext cx="7024680" cy="114300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-1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 bwMode="auto">
          <a:xfrm>
            <a:off x="1042560" y="2323800"/>
            <a:ext cx="677700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  <p:sp>
        <p:nvSpPr>
          <p:cNvPr id="6" name="PlaceHolder 3"/>
          <p:cNvSpPr>
            <a:spLocks noGrp="1"/>
          </p:cNvSpPr>
          <p:nvPr>
            <p:ph type="body"/>
          </p:nvPr>
        </p:nvSpPr>
        <p:spPr bwMode="auto">
          <a:xfrm>
            <a:off x="1042560" y="4156560"/>
            <a:ext cx="677700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fourObj" preserve="1" userDrawn="1">
  <p:cSld name="Title, 4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 bwMode="auto">
          <a:xfrm>
            <a:off x="1042560" y="1026720"/>
            <a:ext cx="7024680" cy="114300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-1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 bwMode="auto">
          <a:xfrm>
            <a:off x="1042560" y="2323800"/>
            <a:ext cx="330696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  <p:sp>
        <p:nvSpPr>
          <p:cNvPr id="6" name="PlaceHolder 3"/>
          <p:cNvSpPr>
            <a:spLocks noGrp="1"/>
          </p:cNvSpPr>
          <p:nvPr>
            <p:ph type="body"/>
          </p:nvPr>
        </p:nvSpPr>
        <p:spPr bwMode="auto">
          <a:xfrm>
            <a:off x="4515120" y="2323800"/>
            <a:ext cx="330696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  <p:sp>
        <p:nvSpPr>
          <p:cNvPr id="7" name="PlaceHolder 4"/>
          <p:cNvSpPr>
            <a:spLocks noGrp="1"/>
          </p:cNvSpPr>
          <p:nvPr>
            <p:ph type="body"/>
          </p:nvPr>
        </p:nvSpPr>
        <p:spPr bwMode="auto">
          <a:xfrm>
            <a:off x="1042560" y="4156560"/>
            <a:ext cx="330696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  <p:sp>
        <p:nvSpPr>
          <p:cNvPr id="8" name="PlaceHolder 5"/>
          <p:cNvSpPr>
            <a:spLocks noGrp="1"/>
          </p:cNvSpPr>
          <p:nvPr>
            <p:ph type="body"/>
          </p:nvPr>
        </p:nvSpPr>
        <p:spPr bwMode="auto">
          <a:xfrm>
            <a:off x="4515120" y="4156560"/>
            <a:ext cx="330696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Title, 6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 bwMode="auto">
          <a:xfrm>
            <a:off x="1042560" y="1026720"/>
            <a:ext cx="7024680" cy="114300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-1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 bwMode="auto">
          <a:xfrm>
            <a:off x="1042560" y="2323800"/>
            <a:ext cx="218196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  <p:sp>
        <p:nvSpPr>
          <p:cNvPr id="6" name="PlaceHolder 3"/>
          <p:cNvSpPr>
            <a:spLocks noGrp="1"/>
          </p:cNvSpPr>
          <p:nvPr>
            <p:ph type="body"/>
          </p:nvPr>
        </p:nvSpPr>
        <p:spPr bwMode="auto">
          <a:xfrm>
            <a:off x="3333960" y="2323800"/>
            <a:ext cx="218196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  <p:sp>
        <p:nvSpPr>
          <p:cNvPr id="7" name="PlaceHolder 4"/>
          <p:cNvSpPr>
            <a:spLocks noGrp="1"/>
          </p:cNvSpPr>
          <p:nvPr>
            <p:ph type="body"/>
          </p:nvPr>
        </p:nvSpPr>
        <p:spPr bwMode="auto">
          <a:xfrm>
            <a:off x="5625360" y="2323800"/>
            <a:ext cx="218196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  <p:sp>
        <p:nvSpPr>
          <p:cNvPr id="8" name="PlaceHolder 5"/>
          <p:cNvSpPr>
            <a:spLocks noGrp="1"/>
          </p:cNvSpPr>
          <p:nvPr>
            <p:ph type="body"/>
          </p:nvPr>
        </p:nvSpPr>
        <p:spPr bwMode="auto">
          <a:xfrm>
            <a:off x="1042560" y="4156560"/>
            <a:ext cx="218196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  <p:sp>
        <p:nvSpPr>
          <p:cNvPr id="9" name="PlaceHolder 6"/>
          <p:cNvSpPr>
            <a:spLocks noGrp="1"/>
          </p:cNvSpPr>
          <p:nvPr>
            <p:ph type="body"/>
          </p:nvPr>
        </p:nvSpPr>
        <p:spPr bwMode="auto">
          <a:xfrm>
            <a:off x="3333960" y="4156560"/>
            <a:ext cx="218196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  <p:sp>
        <p:nvSpPr>
          <p:cNvPr id="10" name="PlaceHolder 7"/>
          <p:cNvSpPr>
            <a:spLocks noGrp="1"/>
          </p:cNvSpPr>
          <p:nvPr>
            <p:ph type="body"/>
          </p:nvPr>
        </p:nvSpPr>
        <p:spPr bwMode="auto">
          <a:xfrm>
            <a:off x="5625360" y="4156560"/>
            <a:ext cx="2181960" cy="16732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400" b="0" strike="noStrike" spc="-1">
              <a:solidFill>
                <a:srgbClr val="3E3D2D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 bwMode="auto">
          <a:xfrm>
            <a:off x="-567360" y="0"/>
            <a:ext cx="10459440" cy="7117200"/>
            <a:chOff x="-567360" y="0"/>
            <a:chExt cx="10459440" cy="7117200"/>
          </a:xfrm>
        </p:grpSpPr>
        <p:grpSp>
          <p:nvGrpSpPr>
            <p:cNvPr id="5" name="Group 2"/>
            <p:cNvGrpSpPr/>
            <p:nvPr/>
          </p:nvGrpSpPr>
          <p:grpSpPr bwMode="auto">
            <a:xfrm>
              <a:off x="77400" y="0"/>
              <a:ext cx="9144360" cy="6858000"/>
              <a:chOff x="77400" y="0"/>
              <a:chExt cx="9144360" cy="6858000"/>
            </a:xfrm>
          </p:grpSpPr>
          <p:grpSp>
            <p:nvGrpSpPr>
              <p:cNvPr id="6" name="Group 3"/>
              <p:cNvGrpSpPr/>
              <p:nvPr/>
            </p:nvGrpSpPr>
            <p:grpSpPr bwMode="auto">
              <a:xfrm>
                <a:off x="77400" y="0"/>
                <a:ext cx="2514600" cy="6858000"/>
                <a:chOff x="77400" y="0"/>
                <a:chExt cx="2514600" cy="6858000"/>
              </a:xfrm>
            </p:grpSpPr>
            <p:sp>
              <p:nvSpPr>
                <p:cNvPr id="7" name="CustomShape 4"/>
                <p:cNvSpPr/>
                <p:nvPr/>
              </p:nvSpPr>
              <p:spPr bwMode="auto">
                <a:xfrm>
                  <a:off x="991800" y="0"/>
                  <a:ext cx="1600200" cy="6858000"/>
                </a:xfrm>
                <a:prstGeom prst="rect">
                  <a:avLst/>
                </a:prstGeom>
                <a:solidFill>
                  <a:srgbClr val="FFFFFF">
                    <a:alpha val="10000"/>
                  </a:srgb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  <p:sp>
              <p:nvSpPr>
                <p:cNvPr id="8" name="CustomShape 5"/>
                <p:cNvSpPr/>
                <p:nvPr/>
              </p:nvSpPr>
              <p:spPr bwMode="auto">
                <a:xfrm>
                  <a:off x="77400" y="0"/>
                  <a:ext cx="457200" cy="6858000"/>
                </a:xfrm>
                <a:prstGeom prst="rect">
                  <a:avLst/>
                </a:prstGeom>
                <a:solidFill>
                  <a:srgbClr val="FFFFFF">
                    <a:alpha val="10000"/>
                  </a:srgb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  <p:sp>
              <p:nvSpPr>
                <p:cNvPr id="9" name="CustomShape 6"/>
                <p:cNvSpPr/>
                <p:nvPr/>
              </p:nvSpPr>
              <p:spPr bwMode="auto">
                <a:xfrm>
                  <a:off x="306000" y="0"/>
                  <a:ext cx="761760" cy="6858000"/>
                </a:xfrm>
                <a:prstGeom prst="rect">
                  <a:avLst/>
                </a:prstGeom>
                <a:solidFill>
                  <a:srgbClr val="FFFFFF">
                    <a:alpha val="10000"/>
                  </a:srgb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</p:grpSp>
          <p:grpSp>
            <p:nvGrpSpPr>
              <p:cNvPr id="10" name="Group 7"/>
              <p:cNvGrpSpPr/>
              <p:nvPr/>
            </p:nvGrpSpPr>
            <p:grpSpPr bwMode="auto">
              <a:xfrm>
                <a:off x="500040" y="0"/>
                <a:ext cx="2514600" cy="6858000"/>
                <a:chOff x="500040" y="0"/>
                <a:chExt cx="2514600" cy="6858000"/>
              </a:xfrm>
            </p:grpSpPr>
            <p:sp>
              <p:nvSpPr>
                <p:cNvPr id="11" name="CustomShape 8"/>
                <p:cNvSpPr/>
                <p:nvPr/>
              </p:nvSpPr>
              <p:spPr bwMode="auto">
                <a:xfrm>
                  <a:off x="1414440" y="0"/>
                  <a:ext cx="1600200" cy="6858000"/>
                </a:xfrm>
                <a:prstGeom prst="rect">
                  <a:avLst/>
                </a:prstGeom>
                <a:solidFill>
                  <a:srgbClr val="FFFFFF">
                    <a:alpha val="10000"/>
                  </a:srgb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  <p:sp>
              <p:nvSpPr>
                <p:cNvPr id="12" name="CustomShape 9"/>
                <p:cNvSpPr/>
                <p:nvPr/>
              </p:nvSpPr>
              <p:spPr bwMode="auto">
                <a:xfrm>
                  <a:off x="500040" y="0"/>
                  <a:ext cx="457200" cy="6858000"/>
                </a:xfrm>
                <a:prstGeom prst="rect">
                  <a:avLst/>
                </a:prstGeom>
                <a:solidFill>
                  <a:srgbClr val="FFFFFF">
                    <a:alpha val="10000"/>
                  </a:srgb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  <p:sp>
              <p:nvSpPr>
                <p:cNvPr id="13" name="CustomShape 10"/>
                <p:cNvSpPr/>
                <p:nvPr/>
              </p:nvSpPr>
              <p:spPr bwMode="auto">
                <a:xfrm>
                  <a:off x="728640" y="0"/>
                  <a:ext cx="761760" cy="6858000"/>
                </a:xfrm>
                <a:prstGeom prst="rect">
                  <a:avLst/>
                </a:prstGeom>
                <a:solidFill>
                  <a:srgbClr val="FFFFFF">
                    <a:alpha val="10000"/>
                  </a:srgb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</p:grpSp>
          <p:grpSp>
            <p:nvGrpSpPr>
              <p:cNvPr id="14" name="Group 11"/>
              <p:cNvGrpSpPr/>
              <p:nvPr/>
            </p:nvGrpSpPr>
            <p:grpSpPr bwMode="auto">
              <a:xfrm>
                <a:off x="6707160" y="0"/>
                <a:ext cx="2514600" cy="6858000"/>
                <a:chOff x="6707160" y="0"/>
                <a:chExt cx="2514600" cy="6858000"/>
              </a:xfrm>
            </p:grpSpPr>
            <p:sp>
              <p:nvSpPr>
                <p:cNvPr id="15" name="CustomShape 12"/>
                <p:cNvSpPr/>
                <p:nvPr/>
              </p:nvSpPr>
              <p:spPr bwMode="auto">
                <a:xfrm rot="10800000">
                  <a:off x="6707160" y="0"/>
                  <a:ext cx="1600200" cy="6858000"/>
                </a:xfrm>
                <a:prstGeom prst="rect">
                  <a:avLst/>
                </a:prstGeom>
                <a:solidFill>
                  <a:srgbClr val="FFFFFF">
                    <a:alpha val="10000"/>
                  </a:srgb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  <p:sp>
              <p:nvSpPr>
                <p:cNvPr id="16" name="CustomShape 13"/>
                <p:cNvSpPr/>
                <p:nvPr/>
              </p:nvSpPr>
              <p:spPr bwMode="auto">
                <a:xfrm rot="10800000">
                  <a:off x="8764560" y="0"/>
                  <a:ext cx="457200" cy="6858000"/>
                </a:xfrm>
                <a:prstGeom prst="rect">
                  <a:avLst/>
                </a:prstGeom>
                <a:solidFill>
                  <a:srgbClr val="FFFFFF">
                    <a:alpha val="10000"/>
                  </a:srgb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  <p:sp>
              <p:nvSpPr>
                <p:cNvPr id="17" name="CustomShape 14"/>
                <p:cNvSpPr/>
                <p:nvPr/>
              </p:nvSpPr>
              <p:spPr bwMode="auto">
                <a:xfrm rot="10800000">
                  <a:off x="8231400" y="0"/>
                  <a:ext cx="761760" cy="6858000"/>
                </a:xfrm>
                <a:prstGeom prst="rect">
                  <a:avLst/>
                </a:prstGeom>
                <a:solidFill>
                  <a:srgbClr val="FFFFFF">
                    <a:alpha val="10000"/>
                  </a:srgb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</p:grpSp>
          <p:sp>
            <p:nvSpPr>
              <p:cNvPr id="18" name="CustomShape 15"/>
              <p:cNvSpPr/>
              <p:nvPr/>
            </p:nvSpPr>
            <p:spPr bwMode="auto">
              <a:xfrm>
                <a:off x="3887640" y="0"/>
                <a:ext cx="2819519" cy="6858000"/>
              </a:xfrm>
              <a:prstGeom prst="rect">
                <a:avLst/>
              </a:prstGeom>
              <a:solidFill>
                <a:srgbClr val="FFFFFF">
                  <a:alpha val="10000"/>
                </a:srgb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sp>
            <p:nvSpPr>
              <p:cNvPr id="19" name="CustomShape 16"/>
              <p:cNvSpPr/>
              <p:nvPr/>
            </p:nvSpPr>
            <p:spPr bwMode="auto">
              <a:xfrm>
                <a:off x="2973240" y="0"/>
                <a:ext cx="457200" cy="6858000"/>
              </a:xfrm>
              <a:prstGeom prst="rect">
                <a:avLst/>
              </a:prstGeom>
              <a:solidFill>
                <a:srgbClr val="FFFFFF">
                  <a:alpha val="10000"/>
                </a:srgb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sp>
            <p:nvSpPr>
              <p:cNvPr id="20" name="CustomShape 17"/>
              <p:cNvSpPr/>
              <p:nvPr/>
            </p:nvSpPr>
            <p:spPr bwMode="auto">
              <a:xfrm>
                <a:off x="3201840" y="0"/>
                <a:ext cx="761760" cy="6858000"/>
              </a:xfrm>
              <a:prstGeom prst="rect">
                <a:avLst/>
              </a:prstGeom>
              <a:solidFill>
                <a:srgbClr val="FFFFFF">
                  <a:alpha val="10000"/>
                </a:srgb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sp>
          <p:nvSpPr>
            <p:cNvPr id="21" name="CustomShape 18"/>
            <p:cNvSpPr/>
            <p:nvPr/>
          </p:nvSpPr>
          <p:spPr bwMode="auto">
            <a:xfrm>
              <a:off x="64800" y="5035680"/>
              <a:ext cx="9145800" cy="1174680"/>
            </a:xfrm>
            <a:custGeom>
              <a:avLst/>
              <a:gdLst/>
              <a:ahLst/>
              <a:cxnLst/>
              <a:rect l="l" t="t" r="r" b="b"/>
              <a:pathLst>
                <a:path w="9144000" h="1175655" extrusionOk="0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noFill/>
            <a:ln w="6480">
              <a:solidFill>
                <a:srgbClr val="FFFFFF">
                  <a:alpha val="20000"/>
                </a:srgbClr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2" name="CustomShape 19"/>
            <p:cNvSpPr/>
            <p:nvPr/>
          </p:nvSpPr>
          <p:spPr bwMode="auto">
            <a:xfrm>
              <a:off x="64800" y="3467160"/>
              <a:ext cx="9145800" cy="890280"/>
            </a:xfrm>
            <a:custGeom>
              <a:avLst/>
              <a:gdLst/>
              <a:ahLst/>
              <a:cxnLst/>
              <a:rect l="l" t="t" r="r" b="b"/>
              <a:pathLst>
                <a:path w="9144000" h="890650" extrusionOk="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noFill/>
            <a:ln w="6480">
              <a:solidFill>
                <a:srgbClr val="FFFFFF">
                  <a:alpha val="20000"/>
                </a:srgbClr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3" name="CustomShape 20"/>
            <p:cNvSpPr/>
            <p:nvPr/>
          </p:nvSpPr>
          <p:spPr bwMode="auto">
            <a:xfrm>
              <a:off x="53640" y="5640480"/>
              <a:ext cx="3005280" cy="1211040"/>
            </a:xfrm>
            <a:custGeom>
              <a:avLst/>
              <a:gdLst/>
              <a:ahLst/>
              <a:cxnLst/>
              <a:rect l="l" t="t" r="r" b="b"/>
              <a:pathLst>
                <a:path w="3004457" h="1211283" extrusionOk="0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noFill/>
            <a:ln w="6480">
              <a:solidFill>
                <a:srgbClr val="FFFFFF">
                  <a:alpha val="20000"/>
                </a:srgbClr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4" name="CustomShape 21"/>
            <p:cNvSpPr/>
            <p:nvPr/>
          </p:nvSpPr>
          <p:spPr bwMode="auto">
            <a:xfrm>
              <a:off x="64800" y="5284800"/>
              <a:ext cx="9145800" cy="1477800"/>
            </a:xfrm>
            <a:custGeom>
              <a:avLst/>
              <a:gdLst/>
              <a:ahLst/>
              <a:cxnLst/>
              <a:rect l="l" t="t" r="r" b="b"/>
              <a:pathLst>
                <a:path w="9144000" h="1478478" extrusionOk="0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noFill/>
            <a:ln w="6480">
              <a:solidFill>
                <a:srgbClr val="FFFFFF">
                  <a:alpha val="20000"/>
                </a:srgbClr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5" name="CustomShape 22"/>
            <p:cNvSpPr/>
            <p:nvPr/>
          </p:nvSpPr>
          <p:spPr bwMode="auto">
            <a:xfrm>
              <a:off x="2214360" y="5132520"/>
              <a:ext cx="6983640" cy="1719000"/>
            </a:xfrm>
            <a:custGeom>
              <a:avLst/>
              <a:gdLst/>
              <a:ahLst/>
              <a:cxnLst/>
              <a:rect l="l" t="t" r="r" b="b"/>
              <a:pathLst>
                <a:path w="6982691" h="1719942" extrusionOk="0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noFill/>
            <a:ln w="6480">
              <a:solidFill>
                <a:srgbClr val="FFFFFF">
                  <a:alpha val="20000"/>
                </a:srgbClr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6" name="CustomShape 23"/>
            <p:cNvSpPr/>
            <p:nvPr/>
          </p:nvSpPr>
          <p:spPr bwMode="auto">
            <a:xfrm rot="1799998">
              <a:off x="3072960" y="2858760"/>
              <a:ext cx="1601640" cy="1388880"/>
            </a:xfrm>
            <a:custGeom>
              <a:avLst/>
              <a:gdLst/>
              <a:ahLst/>
              <a:cxnLst/>
              <a:rect l="0" t="0" r="r" b="b"/>
              <a:pathLst>
                <a:path w="4451" h="3860" extrusionOk="0">
                  <a:moveTo>
                    <a:pt x="1101" y="0"/>
                  </a:moveTo>
                  <a:lnTo>
                    <a:pt x="3348" y="0"/>
                  </a:lnTo>
                  <a:lnTo>
                    <a:pt x="4450" y="1929"/>
                  </a:lnTo>
                  <a:lnTo>
                    <a:pt x="3348" y="3859"/>
                  </a:lnTo>
                  <a:lnTo>
                    <a:pt x="1101" y="3858"/>
                  </a:lnTo>
                  <a:lnTo>
                    <a:pt x="0" y="1930"/>
                  </a:lnTo>
                  <a:lnTo>
                    <a:pt x="1101" y="0"/>
                  </a:lnTo>
                </a:path>
              </a:pathLst>
            </a:custGeom>
            <a:solidFill>
              <a:srgbClr val="FFFFFF">
                <a:alpha val="10000"/>
              </a:srgbClr>
            </a:solidFill>
            <a:ln w="12600">
              <a:solidFill>
                <a:srgbClr val="FFFFFF">
                  <a:alpha val="12000"/>
                </a:srgbClr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7" name="CustomShape 24"/>
            <p:cNvSpPr/>
            <p:nvPr/>
          </p:nvSpPr>
          <p:spPr bwMode="auto">
            <a:xfrm rot="1799998">
              <a:off x="3796920" y="4125600"/>
              <a:ext cx="1601640" cy="1388880"/>
            </a:xfrm>
            <a:custGeom>
              <a:avLst/>
              <a:gdLst/>
              <a:ahLst/>
              <a:cxnLst/>
              <a:rect l="0" t="0" r="r" b="b"/>
              <a:pathLst>
                <a:path w="4451" h="3860" extrusionOk="0">
                  <a:moveTo>
                    <a:pt x="1101" y="0"/>
                  </a:moveTo>
                  <a:lnTo>
                    <a:pt x="3348" y="0"/>
                  </a:lnTo>
                  <a:lnTo>
                    <a:pt x="4450" y="1929"/>
                  </a:lnTo>
                  <a:lnTo>
                    <a:pt x="3348" y="3859"/>
                  </a:lnTo>
                  <a:lnTo>
                    <a:pt x="1101" y="3859"/>
                  </a:lnTo>
                  <a:lnTo>
                    <a:pt x="0" y="1930"/>
                  </a:lnTo>
                  <a:lnTo>
                    <a:pt x="1101" y="0"/>
                  </a:lnTo>
                </a:path>
              </a:pathLst>
            </a:custGeom>
            <a:noFill/>
            <a:ln w="12600">
              <a:solidFill>
                <a:srgbClr val="FFFFFF">
                  <a:alpha val="12000"/>
                </a:srgbClr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8" name="CustomShape 25"/>
            <p:cNvSpPr/>
            <p:nvPr/>
          </p:nvSpPr>
          <p:spPr bwMode="auto">
            <a:xfrm rot="1799998">
              <a:off x="3806280" y="1591920"/>
              <a:ext cx="1601640" cy="1388880"/>
            </a:xfrm>
            <a:custGeom>
              <a:avLst/>
              <a:gdLst/>
              <a:ahLst/>
              <a:cxnLst/>
              <a:rect l="0" t="0" r="r" b="b"/>
              <a:pathLst>
                <a:path w="4450" h="3860" extrusionOk="0">
                  <a:moveTo>
                    <a:pt x="1100" y="0"/>
                  </a:moveTo>
                  <a:lnTo>
                    <a:pt x="3347" y="0"/>
                  </a:lnTo>
                  <a:lnTo>
                    <a:pt x="4449" y="1929"/>
                  </a:lnTo>
                  <a:lnTo>
                    <a:pt x="3348" y="3859"/>
                  </a:lnTo>
                  <a:lnTo>
                    <a:pt x="1101" y="3858"/>
                  </a:lnTo>
                  <a:lnTo>
                    <a:pt x="0" y="1929"/>
                  </a:lnTo>
                  <a:lnTo>
                    <a:pt x="1100" y="0"/>
                  </a:lnTo>
                </a:path>
              </a:pathLst>
            </a:custGeom>
            <a:solidFill>
              <a:srgbClr val="FFFFFF">
                <a:alpha val="7000"/>
              </a:srgbClr>
            </a:solidFill>
            <a:ln w="12600">
              <a:solidFill>
                <a:srgbClr val="FFFFFF">
                  <a:alpha val="7999"/>
                </a:srgbClr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9" name="CustomShape 26"/>
            <p:cNvSpPr/>
            <p:nvPr/>
          </p:nvSpPr>
          <p:spPr bwMode="auto">
            <a:xfrm rot="1799998">
              <a:off x="3053880" y="325080"/>
              <a:ext cx="1601640" cy="1388880"/>
            </a:xfrm>
            <a:custGeom>
              <a:avLst/>
              <a:gdLst/>
              <a:ahLst/>
              <a:cxnLst/>
              <a:rect l="0" t="0" r="r" b="b"/>
              <a:pathLst>
                <a:path w="4451" h="3860" extrusionOk="0">
                  <a:moveTo>
                    <a:pt x="1101" y="0"/>
                  </a:moveTo>
                  <a:lnTo>
                    <a:pt x="3348" y="1"/>
                  </a:lnTo>
                  <a:lnTo>
                    <a:pt x="4450" y="1930"/>
                  </a:lnTo>
                  <a:lnTo>
                    <a:pt x="3348" y="3859"/>
                  </a:lnTo>
                  <a:lnTo>
                    <a:pt x="1101" y="3859"/>
                  </a:lnTo>
                  <a:lnTo>
                    <a:pt x="0" y="1930"/>
                  </a:lnTo>
                  <a:lnTo>
                    <a:pt x="1101" y="0"/>
                  </a:lnTo>
                </a:path>
              </a:pathLst>
            </a:custGeom>
            <a:solidFill>
              <a:srgbClr val="FFFFFF">
                <a:alpha val="3999"/>
              </a:srgbClr>
            </a:solidFill>
            <a:ln w="12600">
              <a:solidFill>
                <a:srgbClr val="FFFFFF">
                  <a:alpha val="7999"/>
                </a:srgbClr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0" name="CustomShape 27"/>
            <p:cNvSpPr/>
            <p:nvPr/>
          </p:nvSpPr>
          <p:spPr bwMode="auto">
            <a:xfrm rot="1799998">
              <a:off x="4539960" y="5383080"/>
              <a:ext cx="1601640" cy="1388880"/>
            </a:xfrm>
            <a:custGeom>
              <a:avLst/>
              <a:gdLst/>
              <a:ahLst/>
              <a:cxnLst/>
              <a:rect l="0" t="0" r="r" b="b"/>
              <a:pathLst>
                <a:path w="4451" h="3860" extrusionOk="0">
                  <a:moveTo>
                    <a:pt x="1101" y="0"/>
                  </a:moveTo>
                  <a:lnTo>
                    <a:pt x="3348" y="0"/>
                  </a:lnTo>
                  <a:lnTo>
                    <a:pt x="4450" y="1929"/>
                  </a:lnTo>
                  <a:lnTo>
                    <a:pt x="3348" y="3859"/>
                  </a:lnTo>
                  <a:lnTo>
                    <a:pt x="1101" y="3859"/>
                  </a:lnTo>
                  <a:lnTo>
                    <a:pt x="0" y="1930"/>
                  </a:lnTo>
                  <a:lnTo>
                    <a:pt x="1101" y="0"/>
                  </a:lnTo>
                </a:path>
              </a:pathLst>
            </a:custGeom>
            <a:solidFill>
              <a:srgbClr val="FFFFFF">
                <a:alpha val="6000"/>
              </a:srgbClr>
            </a:solidFill>
            <a:ln w="12600">
              <a:solidFill>
                <a:srgbClr val="FFFFFF">
                  <a:alpha val="12000"/>
                </a:srgbClr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1" name="CustomShape 28"/>
            <p:cNvSpPr/>
            <p:nvPr/>
          </p:nvSpPr>
          <p:spPr bwMode="auto">
            <a:xfrm rot="1799998">
              <a:off x="-304920" y="4202280"/>
              <a:ext cx="1261800" cy="1387440"/>
            </a:xfrm>
            <a:custGeom>
              <a:avLst/>
              <a:gdLst/>
              <a:ahLst/>
              <a:cxnLst/>
              <a:rect l="l" t="t" r="r" b="b"/>
              <a:pathLst>
                <a:path w="1261499" h="1388236" extrusionOk="0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rgbClr val="FFFFFF">
                <a:alpha val="10000"/>
              </a:srgbClr>
            </a:solidFill>
            <a:ln w="12600">
              <a:solidFill>
                <a:srgbClr val="FFFFFF">
                  <a:alpha val="12000"/>
                </a:srgbClr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2" name="CustomShape 29"/>
            <p:cNvSpPr/>
            <p:nvPr/>
          </p:nvSpPr>
          <p:spPr bwMode="auto">
            <a:xfrm rot="1799998">
              <a:off x="100800" y="5402160"/>
              <a:ext cx="1601640" cy="1388880"/>
            </a:xfrm>
            <a:custGeom>
              <a:avLst/>
              <a:gdLst/>
              <a:ahLst/>
              <a:cxnLst/>
              <a:rect l="0" t="0" r="r" b="b"/>
              <a:pathLst>
                <a:path w="4451" h="3860" extrusionOk="0">
                  <a:moveTo>
                    <a:pt x="1100" y="0"/>
                  </a:moveTo>
                  <a:lnTo>
                    <a:pt x="3347" y="1"/>
                  </a:lnTo>
                  <a:lnTo>
                    <a:pt x="4450" y="1930"/>
                  </a:lnTo>
                  <a:lnTo>
                    <a:pt x="3348" y="3859"/>
                  </a:lnTo>
                  <a:lnTo>
                    <a:pt x="1101" y="3859"/>
                  </a:lnTo>
                  <a:lnTo>
                    <a:pt x="0" y="1930"/>
                  </a:lnTo>
                  <a:lnTo>
                    <a:pt x="1100" y="0"/>
                  </a:lnTo>
                </a:path>
              </a:pathLst>
            </a:custGeom>
            <a:noFill/>
            <a:ln w="12600">
              <a:solidFill>
                <a:srgbClr val="FFFFFF">
                  <a:alpha val="12000"/>
                </a:srgbClr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3" name="CustomShape 30"/>
            <p:cNvSpPr/>
            <p:nvPr/>
          </p:nvSpPr>
          <p:spPr bwMode="auto">
            <a:xfrm rot="1799998">
              <a:off x="129600" y="2849040"/>
              <a:ext cx="1601640" cy="1388880"/>
            </a:xfrm>
            <a:custGeom>
              <a:avLst/>
              <a:gdLst/>
              <a:ahLst/>
              <a:cxnLst/>
              <a:rect l="0" t="0" r="r" b="b"/>
              <a:pathLst>
                <a:path w="4451" h="3860" extrusionOk="0">
                  <a:moveTo>
                    <a:pt x="1100" y="0"/>
                  </a:moveTo>
                  <a:lnTo>
                    <a:pt x="3348" y="1"/>
                  </a:lnTo>
                  <a:lnTo>
                    <a:pt x="4450" y="1929"/>
                  </a:lnTo>
                  <a:lnTo>
                    <a:pt x="3348" y="3859"/>
                  </a:lnTo>
                  <a:lnTo>
                    <a:pt x="1101" y="3859"/>
                  </a:lnTo>
                  <a:lnTo>
                    <a:pt x="0" y="1930"/>
                  </a:lnTo>
                  <a:lnTo>
                    <a:pt x="1100" y="0"/>
                  </a:lnTo>
                </a:path>
              </a:pathLst>
            </a:custGeom>
            <a:solidFill>
              <a:srgbClr val="FFFFFF">
                <a:alpha val="7000"/>
              </a:srgbClr>
            </a:solidFill>
            <a:ln w="12600">
              <a:solidFill>
                <a:srgbClr val="FFFFFF">
                  <a:alpha val="7999"/>
                </a:srgbClr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4" name="CustomShape 31"/>
            <p:cNvSpPr/>
            <p:nvPr/>
          </p:nvSpPr>
          <p:spPr bwMode="auto">
            <a:xfrm rot="1799998">
              <a:off x="853560" y="4125600"/>
              <a:ext cx="1601640" cy="1388880"/>
            </a:xfrm>
            <a:custGeom>
              <a:avLst/>
              <a:gdLst/>
              <a:ahLst/>
              <a:cxnLst/>
              <a:rect l="0" t="0" r="r" b="b"/>
              <a:pathLst>
                <a:path w="4452" h="3860" extrusionOk="0">
                  <a:moveTo>
                    <a:pt x="1101" y="0"/>
                  </a:moveTo>
                  <a:lnTo>
                    <a:pt x="3348" y="0"/>
                  </a:lnTo>
                  <a:lnTo>
                    <a:pt x="4451" y="1929"/>
                  </a:lnTo>
                  <a:lnTo>
                    <a:pt x="3349" y="3859"/>
                  </a:lnTo>
                  <a:lnTo>
                    <a:pt x="1101" y="3859"/>
                  </a:lnTo>
                  <a:lnTo>
                    <a:pt x="0" y="1930"/>
                  </a:lnTo>
                  <a:lnTo>
                    <a:pt x="1101" y="0"/>
                  </a:lnTo>
                </a:path>
              </a:pathLst>
            </a:custGeom>
            <a:noFill/>
            <a:ln w="12600">
              <a:solidFill>
                <a:srgbClr val="FFFFFF">
                  <a:alpha val="12000"/>
                </a:srgbClr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5" name="CustomShape 32"/>
            <p:cNvSpPr/>
            <p:nvPr/>
          </p:nvSpPr>
          <p:spPr bwMode="auto">
            <a:xfrm rot="1799998">
              <a:off x="1586880" y="5411520"/>
              <a:ext cx="1601640" cy="1388880"/>
            </a:xfrm>
            <a:custGeom>
              <a:avLst/>
              <a:gdLst/>
              <a:ahLst/>
              <a:cxnLst/>
              <a:rect l="0" t="0" r="r" b="b"/>
              <a:pathLst>
                <a:path w="4450" h="3860" extrusionOk="0">
                  <a:moveTo>
                    <a:pt x="1100" y="0"/>
                  </a:moveTo>
                  <a:lnTo>
                    <a:pt x="3347" y="0"/>
                  </a:lnTo>
                  <a:lnTo>
                    <a:pt x="4449" y="1929"/>
                  </a:lnTo>
                  <a:lnTo>
                    <a:pt x="3348" y="3859"/>
                  </a:lnTo>
                  <a:lnTo>
                    <a:pt x="1100" y="3858"/>
                  </a:lnTo>
                  <a:lnTo>
                    <a:pt x="0" y="1930"/>
                  </a:lnTo>
                  <a:lnTo>
                    <a:pt x="1100" y="0"/>
                  </a:lnTo>
                </a:path>
              </a:pathLst>
            </a:custGeom>
            <a:noFill/>
            <a:ln w="12600">
              <a:solidFill>
                <a:srgbClr val="FFFFFF">
                  <a:alpha val="12000"/>
                </a:srgbClr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6" name="CustomShape 33"/>
            <p:cNvSpPr/>
            <p:nvPr/>
          </p:nvSpPr>
          <p:spPr bwMode="auto">
            <a:xfrm rot="1799998">
              <a:off x="1605960" y="2858760"/>
              <a:ext cx="1601640" cy="1388880"/>
            </a:xfrm>
            <a:custGeom>
              <a:avLst/>
              <a:gdLst/>
              <a:ahLst/>
              <a:cxnLst/>
              <a:rect l="0" t="0" r="r" b="b"/>
              <a:pathLst>
                <a:path w="4451" h="3860" extrusionOk="0">
                  <a:moveTo>
                    <a:pt x="1100" y="0"/>
                  </a:moveTo>
                  <a:lnTo>
                    <a:pt x="3348" y="1"/>
                  </a:lnTo>
                  <a:lnTo>
                    <a:pt x="4450" y="1930"/>
                  </a:lnTo>
                  <a:lnTo>
                    <a:pt x="3348" y="3859"/>
                  </a:lnTo>
                  <a:lnTo>
                    <a:pt x="1101" y="3859"/>
                  </a:lnTo>
                  <a:lnTo>
                    <a:pt x="0" y="1930"/>
                  </a:lnTo>
                  <a:lnTo>
                    <a:pt x="1100" y="0"/>
                  </a:lnTo>
                </a:path>
              </a:pathLst>
            </a:custGeom>
            <a:solidFill>
              <a:srgbClr val="FFFFFF">
                <a:alpha val="7000"/>
              </a:srgbClr>
            </a:solidFill>
            <a:ln w="12600">
              <a:solidFill>
                <a:srgbClr val="FFFFFF">
                  <a:alpha val="7999"/>
                </a:srgbClr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7" name="CustomShape 34"/>
            <p:cNvSpPr/>
            <p:nvPr/>
          </p:nvSpPr>
          <p:spPr bwMode="auto">
            <a:xfrm rot="1799998">
              <a:off x="872640" y="1563120"/>
              <a:ext cx="1601640" cy="1388880"/>
            </a:xfrm>
            <a:custGeom>
              <a:avLst/>
              <a:gdLst/>
              <a:ahLst/>
              <a:cxnLst/>
              <a:rect l="0" t="0" r="r" b="b"/>
              <a:pathLst>
                <a:path w="4451" h="3860" extrusionOk="0">
                  <a:moveTo>
                    <a:pt x="1101" y="0"/>
                  </a:moveTo>
                  <a:lnTo>
                    <a:pt x="3348" y="0"/>
                  </a:lnTo>
                  <a:lnTo>
                    <a:pt x="4450" y="1930"/>
                  </a:lnTo>
                  <a:lnTo>
                    <a:pt x="3349" y="3859"/>
                  </a:lnTo>
                  <a:lnTo>
                    <a:pt x="1101" y="3859"/>
                  </a:lnTo>
                  <a:lnTo>
                    <a:pt x="0" y="1930"/>
                  </a:lnTo>
                  <a:lnTo>
                    <a:pt x="1101" y="0"/>
                  </a:lnTo>
                </a:path>
              </a:pathLst>
            </a:custGeom>
            <a:noFill/>
            <a:ln w="12600">
              <a:solidFill>
                <a:srgbClr val="FFFFFF">
                  <a:alpha val="12000"/>
                </a:srgbClr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8" name="CustomShape 35"/>
            <p:cNvSpPr/>
            <p:nvPr/>
          </p:nvSpPr>
          <p:spPr bwMode="auto">
            <a:xfrm rot="1799998">
              <a:off x="6884640" y="4144680"/>
              <a:ext cx="1600200" cy="1388880"/>
            </a:xfrm>
            <a:custGeom>
              <a:avLst/>
              <a:gdLst/>
              <a:ahLst/>
              <a:cxnLst/>
              <a:rect l="0" t="0" r="r" b="b"/>
              <a:pathLst>
                <a:path w="4447" h="3860" extrusionOk="0">
                  <a:moveTo>
                    <a:pt x="1101" y="0"/>
                  </a:moveTo>
                  <a:lnTo>
                    <a:pt x="3344" y="1"/>
                  </a:lnTo>
                  <a:lnTo>
                    <a:pt x="4446" y="1929"/>
                  </a:lnTo>
                  <a:lnTo>
                    <a:pt x="3345" y="3859"/>
                  </a:lnTo>
                  <a:lnTo>
                    <a:pt x="1101" y="3859"/>
                  </a:lnTo>
                  <a:lnTo>
                    <a:pt x="0" y="1929"/>
                  </a:lnTo>
                  <a:lnTo>
                    <a:pt x="1101" y="0"/>
                  </a:lnTo>
                </a:path>
              </a:pathLst>
            </a:custGeom>
            <a:solidFill>
              <a:srgbClr val="FFFFFF">
                <a:alpha val="10000"/>
              </a:srgbClr>
            </a:solidFill>
            <a:ln w="12600">
              <a:solidFill>
                <a:srgbClr val="FFFFFF">
                  <a:alpha val="12000"/>
                </a:srgbClr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9" name="CustomShape 36"/>
            <p:cNvSpPr/>
            <p:nvPr/>
          </p:nvSpPr>
          <p:spPr bwMode="auto">
            <a:xfrm rot="1799998">
              <a:off x="7627680" y="5420880"/>
              <a:ext cx="1600200" cy="1388880"/>
            </a:xfrm>
            <a:custGeom>
              <a:avLst/>
              <a:gdLst/>
              <a:ahLst/>
              <a:cxnLst/>
              <a:rect l="0" t="0" r="r" b="b"/>
              <a:pathLst>
                <a:path w="4447" h="3861" extrusionOk="0">
                  <a:moveTo>
                    <a:pt x="1100" y="0"/>
                  </a:moveTo>
                  <a:lnTo>
                    <a:pt x="3343" y="1"/>
                  </a:lnTo>
                  <a:lnTo>
                    <a:pt x="4446" y="1930"/>
                  </a:lnTo>
                  <a:lnTo>
                    <a:pt x="3344" y="3860"/>
                  </a:lnTo>
                  <a:lnTo>
                    <a:pt x="1100" y="3859"/>
                  </a:lnTo>
                  <a:lnTo>
                    <a:pt x="0" y="1930"/>
                  </a:lnTo>
                  <a:lnTo>
                    <a:pt x="1100" y="0"/>
                  </a:lnTo>
                </a:path>
              </a:pathLst>
            </a:custGeom>
            <a:noFill/>
            <a:ln w="12600">
              <a:solidFill>
                <a:srgbClr val="FFFFFF">
                  <a:alpha val="12000"/>
                </a:srgbClr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0" name="CustomShape 37"/>
            <p:cNvSpPr/>
            <p:nvPr/>
          </p:nvSpPr>
          <p:spPr bwMode="auto">
            <a:xfrm rot="1799998">
              <a:off x="7627680" y="2868120"/>
              <a:ext cx="1600200" cy="1388880"/>
            </a:xfrm>
            <a:custGeom>
              <a:avLst/>
              <a:gdLst/>
              <a:ahLst/>
              <a:cxnLst/>
              <a:rect l="0" t="0" r="r" b="b"/>
              <a:pathLst>
                <a:path w="4447" h="3861" extrusionOk="0">
                  <a:moveTo>
                    <a:pt x="1101" y="0"/>
                  </a:moveTo>
                  <a:lnTo>
                    <a:pt x="3344" y="1"/>
                  </a:lnTo>
                  <a:lnTo>
                    <a:pt x="4446" y="1929"/>
                  </a:lnTo>
                  <a:lnTo>
                    <a:pt x="3344" y="3860"/>
                  </a:lnTo>
                  <a:lnTo>
                    <a:pt x="1101" y="3859"/>
                  </a:lnTo>
                  <a:lnTo>
                    <a:pt x="0" y="1929"/>
                  </a:lnTo>
                  <a:lnTo>
                    <a:pt x="1101" y="0"/>
                  </a:lnTo>
                </a:path>
              </a:pathLst>
            </a:custGeom>
            <a:solidFill>
              <a:srgbClr val="FFFFFF">
                <a:alpha val="7000"/>
              </a:srgbClr>
            </a:solidFill>
            <a:ln w="12600">
              <a:solidFill>
                <a:srgbClr val="FFFFFF">
                  <a:alpha val="7999"/>
                </a:srgbClr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1" name="CustomShape 38"/>
            <p:cNvSpPr/>
            <p:nvPr/>
          </p:nvSpPr>
          <p:spPr bwMode="auto">
            <a:xfrm rot="1799998">
              <a:off x="8385480" y="4055760"/>
              <a:ext cx="1242720" cy="1387440"/>
            </a:xfrm>
            <a:custGeom>
              <a:avLst/>
              <a:gdLst/>
              <a:ahLst/>
              <a:cxnLst/>
              <a:rect l="l" t="t" r="r" b="b"/>
              <a:pathLst>
                <a:path w="1243407" h="1388236" extrusionOk="0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rgbClr val="FFFFFF">
                <a:alpha val="3999"/>
              </a:srgbClr>
            </a:solidFill>
            <a:ln w="12600">
              <a:solidFill>
                <a:srgbClr val="FFFFFF">
                  <a:alpha val="12000"/>
                </a:srgbClr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2" name="CustomShape 39"/>
            <p:cNvSpPr/>
            <p:nvPr/>
          </p:nvSpPr>
          <p:spPr bwMode="auto">
            <a:xfrm rot="1799998">
              <a:off x="8385120" y="1510920"/>
              <a:ext cx="1241280" cy="1388880"/>
            </a:xfrm>
            <a:custGeom>
              <a:avLst/>
              <a:gdLst/>
              <a:ahLst/>
              <a:cxnLst/>
              <a:rect l="l" t="t" r="r" b="b"/>
              <a:pathLst>
                <a:path w="1241871" h="1388822" extrusionOk="0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noFill/>
            <a:ln w="12600">
              <a:solidFill>
                <a:srgbClr val="FFFFFF">
                  <a:alpha val="12000"/>
                </a:srgbClr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43" name="CustomShape 40"/>
          <p:cNvSpPr/>
          <p:nvPr/>
        </p:nvSpPr>
        <p:spPr bwMode="auto">
          <a:xfrm>
            <a:off x="457200" y="333360"/>
            <a:ext cx="8229600" cy="6186600"/>
          </a:xfrm>
          <a:prstGeom prst="rect">
            <a:avLst/>
          </a:prstGeom>
          <a:solidFill>
            <a:srgbClr val="FFFFFF"/>
          </a:solidFill>
          <a:ln w="648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4" name="CustomShape 41"/>
          <p:cNvSpPr/>
          <p:nvPr/>
        </p:nvSpPr>
        <p:spPr bwMode="auto">
          <a:xfrm>
            <a:off x="4560840" y="-22320"/>
            <a:ext cx="3679920" cy="700200"/>
          </a:xfrm>
          <a:prstGeom prst="rect">
            <a:avLst/>
          </a:prstGeom>
          <a:solidFill>
            <a:srgbClr val="F5F5F5"/>
          </a:solidFill>
          <a:ln w="15840">
            <a:solidFill>
              <a:srgbClr val="74A51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5" name="CustomShape 42"/>
          <p:cNvSpPr/>
          <p:nvPr/>
        </p:nvSpPr>
        <p:spPr bwMode="auto">
          <a:xfrm>
            <a:off x="4649760" y="-22320"/>
            <a:ext cx="3505320" cy="623879"/>
          </a:xfrm>
          <a:prstGeom prst="rect">
            <a:avLst/>
          </a:prstGeom>
          <a:solidFill>
            <a:srgbClr val="71685A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6" name="PlaceHolder 43"/>
          <p:cNvSpPr>
            <a:spLocks noGrp="1"/>
          </p:cNvSpPr>
          <p:nvPr>
            <p:ph type="title"/>
          </p:nvPr>
        </p:nvSpPr>
        <p:spPr bwMode="auto">
          <a:xfrm>
            <a:off x="1042560" y="1026720"/>
            <a:ext cx="7024680" cy="1143000"/>
          </a:xfrm>
          <a:prstGeom prst="rect">
            <a:avLst/>
          </a:prstGeom>
        </p:spPr>
        <p:txBody>
          <a:bodyPr lIns="90000" tIns="46800" rIns="90000" bIns="46800" anchor="b">
            <a:noAutofit/>
          </a:bodyPr>
          <a:lstStyle/>
          <a:p>
            <a:pPr>
              <a:defRPr/>
            </a:pPr>
            <a:r>
              <a:rPr lang="en-US" sz="4000" b="0" strike="noStrike" spc="-1">
                <a:solidFill>
                  <a:srgbClr val="94C600"/>
                </a:solidFill>
                <a:latin typeface="Century Gothic"/>
              </a:rPr>
              <a:t>Click to edit the title text format</a:t>
            </a:r>
          </a:p>
        </p:txBody>
      </p:sp>
      <p:sp>
        <p:nvSpPr>
          <p:cNvPr id="47" name="PlaceHolder 44"/>
          <p:cNvSpPr>
            <a:spLocks noGrp="1"/>
          </p:cNvSpPr>
          <p:nvPr>
            <p:ph type="body"/>
          </p:nvPr>
        </p:nvSpPr>
        <p:spPr bwMode="auto">
          <a:xfrm>
            <a:off x="1042560" y="2323800"/>
            <a:ext cx="6777000" cy="35082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marL="342720" indent="-272880">
              <a:spcBef>
                <a:spcPts val="598"/>
              </a:spcBef>
              <a:buClr>
                <a:srgbClr val="94C600"/>
              </a:buClr>
              <a:buSzPct val="76000"/>
              <a:buFont typeface="Wingdings 2"/>
              <a:buChar char=""/>
              <a:defRPr/>
            </a:pPr>
            <a:r>
              <a:rPr lang="en-US" sz="2400" b="0" strike="noStrike" spc="-1">
                <a:solidFill>
                  <a:srgbClr val="3E3D2D"/>
                </a:solidFill>
                <a:latin typeface="Century Gothic"/>
              </a:rPr>
              <a:t>Click to edit the outline text format</a:t>
            </a:r>
          </a:p>
          <a:p>
            <a:pPr marL="639720" lvl="1" indent="-273240">
              <a:spcBef>
                <a:spcPts val="598"/>
              </a:spcBef>
              <a:buClr>
                <a:srgbClr val="94C600"/>
              </a:buClr>
              <a:buSzPct val="76000"/>
              <a:buFont typeface="Wingdings 2"/>
              <a:buChar char=""/>
              <a:defRPr/>
            </a:pPr>
            <a:r>
              <a:rPr lang="en-US" sz="2400" b="0" strike="noStrike" spc="-1">
                <a:solidFill>
                  <a:srgbClr val="3E3D2D"/>
                </a:solidFill>
                <a:latin typeface="Century Gothic"/>
              </a:rPr>
              <a:t>Second Outline Level</a:t>
            </a:r>
          </a:p>
          <a:p>
            <a:pPr marL="914400" lvl="2" indent="-228600">
              <a:spcBef>
                <a:spcPts val="598"/>
              </a:spcBef>
              <a:buClr>
                <a:srgbClr val="94C600"/>
              </a:buClr>
              <a:buSzPct val="76000"/>
              <a:buFont typeface="Wingdings 2"/>
              <a:buChar char=""/>
              <a:defRPr/>
            </a:pPr>
            <a:r>
              <a:rPr lang="en-US" sz="2400" b="0" strike="noStrike" spc="-1">
                <a:solidFill>
                  <a:srgbClr val="3E3D2D"/>
                </a:solidFill>
                <a:latin typeface="Century Gothic"/>
              </a:rPr>
              <a:t>Third Outline Level</a:t>
            </a:r>
          </a:p>
          <a:p>
            <a:pPr marL="1123920" lvl="3" indent="-228600">
              <a:spcBef>
                <a:spcPts val="598"/>
              </a:spcBef>
              <a:buClr>
                <a:srgbClr val="94C600"/>
              </a:buClr>
              <a:buSzPct val="76000"/>
              <a:buFont typeface="Wingdings 2"/>
              <a:buChar char=""/>
              <a:defRPr/>
            </a:pPr>
            <a:r>
              <a:rPr lang="en-US" sz="2400" b="0" strike="noStrike" spc="-1">
                <a:solidFill>
                  <a:srgbClr val="3E3D2D"/>
                </a:solidFill>
                <a:latin typeface="Century Gothic"/>
              </a:rPr>
              <a:t>Fourth Outline Level</a:t>
            </a:r>
          </a:p>
          <a:p>
            <a:pPr marL="1325520" lvl="4" indent="-228600">
              <a:spcBef>
                <a:spcPts val="598"/>
              </a:spcBef>
              <a:buClr>
                <a:srgbClr val="94C600"/>
              </a:buClr>
              <a:buSzPct val="76000"/>
              <a:buFont typeface="Wingdings 2"/>
              <a:buChar char=""/>
              <a:defRPr/>
            </a:pPr>
            <a:r>
              <a:rPr lang="en-US" sz="2400" b="0" strike="noStrike" spc="-1">
                <a:solidFill>
                  <a:srgbClr val="3E3D2D"/>
                </a:solidFill>
                <a:latin typeface="Century Gothic"/>
              </a:rPr>
              <a:t>Fifth Outline Level</a:t>
            </a:r>
          </a:p>
          <a:p>
            <a:pPr marL="1325520" lvl="5" indent="-228600">
              <a:spcBef>
                <a:spcPts val="598"/>
              </a:spcBef>
              <a:buClr>
                <a:srgbClr val="94C600"/>
              </a:buClr>
              <a:buSzPct val="76000"/>
              <a:buFont typeface="Wingdings 2"/>
              <a:buChar char=""/>
              <a:defRPr/>
            </a:pPr>
            <a:r>
              <a:rPr lang="en-US" sz="2400" b="0" strike="noStrike" spc="-1">
                <a:solidFill>
                  <a:srgbClr val="3E3D2D"/>
                </a:solidFill>
                <a:latin typeface="Century Gothic"/>
              </a:rPr>
              <a:t>Sixth Outline Level</a:t>
            </a:r>
          </a:p>
          <a:p>
            <a:pPr marL="1325520" lvl="6" indent="-228600">
              <a:spcBef>
                <a:spcPts val="598"/>
              </a:spcBef>
              <a:buClr>
                <a:srgbClr val="94C600"/>
              </a:buClr>
              <a:buSzPct val="76000"/>
              <a:buFont typeface="Wingdings 2"/>
              <a:buChar char=""/>
              <a:defRPr/>
            </a:pPr>
            <a:r>
              <a:rPr lang="en-US" sz="2400" b="0" strike="noStrike" spc="-1">
                <a:solidFill>
                  <a:srgbClr val="3E3D2D"/>
                </a:solidFill>
                <a:latin typeface="Century Gothic"/>
              </a:rPr>
              <a:t>Seventh Outline Level</a:t>
            </a:r>
          </a:p>
        </p:txBody>
      </p:sp>
      <p:sp>
        <p:nvSpPr>
          <p:cNvPr id="48" name="PlaceHolder 45"/>
          <p:cNvSpPr>
            <a:spLocks noGrp="1"/>
          </p:cNvSpPr>
          <p:nvPr>
            <p:ph type="dt"/>
          </p:nvPr>
        </p:nvSpPr>
        <p:spPr bwMode="auto">
          <a:xfrm>
            <a:off x="5997240" y="223920"/>
            <a:ext cx="21337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r">
              <a:defRPr/>
            </a:pPr>
            <a:r>
              <a:rPr lang="ru-RU" sz="1200" b="0" strike="noStrike" spc="-1">
                <a:solidFill>
                  <a:srgbClr val="FEFEFE"/>
                </a:solidFill>
                <a:latin typeface="Times New Roman"/>
              </a:rPr>
              <a:t>&lt;date/time&gt;</a:t>
            </a:r>
            <a:endParaRPr lang="en-US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9" name="PlaceHolder 46"/>
          <p:cNvSpPr>
            <a:spLocks noGrp="1"/>
          </p:cNvSpPr>
          <p:nvPr>
            <p:ph type="ftr"/>
          </p:nvPr>
        </p:nvSpPr>
        <p:spPr bwMode="auto">
          <a:xfrm>
            <a:off x="4641840" y="5851440"/>
            <a:ext cx="350208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0" name="PlaceHolder 47"/>
          <p:cNvSpPr>
            <a:spLocks noGrp="1"/>
          </p:cNvSpPr>
          <p:nvPr>
            <p:ph type="sldNum"/>
          </p:nvPr>
        </p:nvSpPr>
        <p:spPr bwMode="auto">
          <a:xfrm>
            <a:off x="4649760" y="223920"/>
            <a:ext cx="133200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fld id="{E038905C-9A8D-4BA6-A27A-D3FD7DE4B2B7}" type="slidenum">
              <a:rPr lang="ru-RU" sz="1200" b="0" strike="noStrike" spc="-1">
                <a:solidFill>
                  <a:srgbClr val="FEFEFE"/>
                </a:solidFill>
                <a:latin typeface="Times New Roman"/>
              </a:rPr>
              <a:pPr>
                <a:defRPr/>
              </a:pPr>
              <a:t>‹#›</a:t>
            </a:fld>
            <a:endParaRPr lang="en-US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77.jpeg"/><Relationship Id="rId7" Type="http://schemas.openxmlformats.org/officeDocument/2006/relationships/image" Target="../media/image8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10" Type="http://schemas.openxmlformats.org/officeDocument/2006/relationships/image" Target="../media/image84.jpeg"/><Relationship Id="rId4" Type="http://schemas.openxmlformats.org/officeDocument/2006/relationships/image" Target="../media/image78.jpeg"/><Relationship Id="rId9" Type="http://schemas.openxmlformats.org/officeDocument/2006/relationships/image" Target="../media/image8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User\Рабочий стол\вся фигня\2 (3).jpg"/>
          <p:cNvPicPr/>
          <p:nvPr/>
        </p:nvPicPr>
        <p:blipFill>
          <a:blip r:embed="rId2"/>
          <a:stretch/>
        </p:blipFill>
        <p:spPr bwMode="auto">
          <a:xfrm>
            <a:off x="-4680" y="-4680"/>
            <a:ext cx="9244079" cy="6858000"/>
          </a:xfrm>
          <a:prstGeom prst="rect">
            <a:avLst/>
          </a:prstGeom>
          <a:ln>
            <a:noFill/>
          </a:ln>
        </p:spPr>
      </p:pic>
      <p:sp>
        <p:nvSpPr>
          <p:cNvPr id="5" name="CustomShape 1"/>
          <p:cNvSpPr/>
          <p:nvPr/>
        </p:nvSpPr>
        <p:spPr bwMode="auto">
          <a:xfrm>
            <a:off x="108000" y="189000"/>
            <a:ext cx="9039456" cy="4593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defRPr/>
            </a:pPr>
            <a:r>
              <a:rPr/>
              <a:t/>
            </a:r>
            <a:br>
              <a:rPr/>
            </a:br>
            <a:endParaRPr lang="en-US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6" name="Прямоугольник 4"/>
          <p:cNvPicPr/>
          <p:nvPr/>
        </p:nvPicPr>
        <p:blipFill>
          <a:blip r:embed="rId3"/>
          <a:stretch/>
        </p:blipFill>
        <p:spPr bwMode="auto">
          <a:xfrm>
            <a:off x="2193840" y="1487520"/>
            <a:ext cx="6462720" cy="3170160"/>
          </a:xfrm>
          <a:prstGeom prst="rect">
            <a:avLst/>
          </a:prstGeom>
          <a:ln>
            <a:noFill/>
          </a:ln>
        </p:spPr>
      </p:pic>
      <p:sp>
        <p:nvSpPr>
          <p:cNvPr id="7" name="TextBox 6"/>
          <p:cNvSpPr txBox="1"/>
          <p:nvPr/>
        </p:nvSpPr>
        <p:spPr bwMode="auto">
          <a:xfrm>
            <a:off x="5211149" y="3028950"/>
            <a:ext cx="46151" cy="243875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endParaRPr/>
          </a:p>
        </p:txBody>
      </p:sp>
      <p:sp>
        <p:nvSpPr>
          <p:cNvPr id="8" name="TextBox 7"/>
          <p:cNvSpPr txBox="1"/>
          <p:nvPr/>
        </p:nvSpPr>
        <p:spPr bwMode="auto">
          <a:xfrm>
            <a:off x="4868249" y="4257675"/>
            <a:ext cx="2914650" cy="1047749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noAutofit/>
          </a:bodyPr>
          <a:lstStyle/>
          <a:p>
            <a:pPr>
              <a:defRPr/>
            </a:pPr>
            <a:r>
              <a:rPr sz="1600"/>
              <a:t>Воспитатели: </a:t>
            </a:r>
            <a:r>
              <a:rPr sz="1600" smtClean="0"/>
              <a:t> </a:t>
            </a:r>
            <a:r>
              <a:rPr sz="1600"/>
              <a:t>Торопова </a:t>
            </a:r>
            <a:r>
              <a:rPr sz="1600" smtClean="0"/>
              <a:t>М.И</a:t>
            </a:r>
            <a:endParaRPr lang="ru-RU" sz="1600" dirty="0" smtClean="0"/>
          </a:p>
          <a:p>
            <a:pPr>
              <a:defRPr/>
            </a:pPr>
            <a:r>
              <a:rPr lang="ru-RU" sz="1600" dirty="0"/>
              <a:t> </a:t>
            </a:r>
            <a:r>
              <a:rPr lang="ru-RU" sz="1600" dirty="0" smtClean="0"/>
              <a:t>                      Беззубова И.С</a:t>
            </a:r>
            <a:r>
              <a:rPr sz="1600" smtClean="0"/>
              <a:t> </a:t>
            </a:r>
            <a:endParaRPr sz="16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-1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tretch/>
        </p:blipFill>
        <p:spPr bwMode="auto">
          <a:xfrm>
            <a:off x="15840" y="0"/>
            <a:ext cx="9144000" cy="6858000"/>
          </a:xfrm>
          <a:prstGeom prst="rect">
            <a:avLst/>
          </a:prstGeom>
          <a:ln>
            <a:noFill/>
          </a:ln>
        </p:spPr>
      </p:pic>
      <p:pic>
        <p:nvPicPr>
          <p:cNvPr id="7" name="Picture 3" descr="C:\Documents and Settings\User\Рабочий стол\вся фигня\0a0de8ec8712679672ee44bea690254b.jpg"/>
          <p:cNvPicPr/>
          <p:nvPr/>
        </p:nvPicPr>
        <p:blipFill>
          <a:blip r:embed="rId3"/>
          <a:stretch/>
        </p:blipFill>
        <p:spPr bwMode="auto">
          <a:xfrm>
            <a:off x="6156360" y="4457880"/>
            <a:ext cx="1440000" cy="2400120"/>
          </a:xfrm>
          <a:prstGeom prst="rect">
            <a:avLst/>
          </a:prstGeom>
          <a:ln>
            <a:noFill/>
          </a:ln>
        </p:spPr>
      </p:pic>
      <p:sp>
        <p:nvSpPr>
          <p:cNvPr id="8" name="CustomShape 3"/>
          <p:cNvSpPr/>
          <p:nvPr/>
        </p:nvSpPr>
        <p:spPr bwMode="auto">
          <a:xfrm>
            <a:off x="2411280" y="2492280"/>
            <a:ext cx="6121440" cy="3385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spcBef>
                <a:spcPts val="1500"/>
              </a:spcBef>
              <a:defRPr/>
            </a:pPr>
            <a:r>
              <a:rPr lang="ru-RU" sz="2400" b="1" u="sng" strike="noStrike" spc="-1">
                <a:solidFill>
                  <a:srgbClr val="0070C0"/>
                </a:solidFill>
                <a:latin typeface="Constantia"/>
                <a:ea typeface="Arial"/>
              </a:rPr>
              <a:t>Здоровьесберегающая технология </a:t>
            </a:r>
            <a:r>
              <a:rPr/>
              <a:t/>
            </a:r>
            <a:br>
              <a:rPr/>
            </a:br>
            <a:r>
              <a:rPr lang="ru-RU" sz="2400" b="1" strike="noStrike" spc="-1">
                <a:solidFill>
                  <a:srgbClr val="0070C0"/>
                </a:solidFill>
                <a:latin typeface="Constantia"/>
                <a:ea typeface="Arial"/>
              </a:rPr>
              <a:t>- это система мер, включающая взаимосвязь и взаимодействие всех факторов образовательной среды, направленных на сохранение здоровья ребенка на всех этапах его обучения и развития. </a:t>
            </a:r>
            <a:endParaRPr lang="en-US" sz="2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CustomShape 4"/>
          <p:cNvSpPr/>
          <p:nvPr/>
        </p:nvSpPr>
        <p:spPr bwMode="auto">
          <a:xfrm>
            <a:off x="1619280" y="260280"/>
            <a:ext cx="7345440" cy="2654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spAutoFit/>
          </a:bodyPr>
          <a:lstStyle/>
          <a:p>
            <a:pPr marL="457200" lvl="1" algn="ctr">
              <a:lnSpc>
                <a:spcPct val="100000"/>
              </a:lnSpc>
              <a:defRPr/>
            </a:pPr>
            <a:r>
              <a:rPr lang="ru-RU" sz="2400" b="1" strike="noStrike" spc="-1">
                <a:solidFill>
                  <a:srgbClr val="0070C0"/>
                </a:solidFill>
                <a:latin typeface="Times New Roman"/>
                <a:ea typeface="Arial"/>
              </a:rPr>
              <a:t>«Забота о здоровье — это важнейший труд воспитателя. От жизнерадостности, бодрости детей зависит их духовная жизнь, мировоззрение, умственное развитие, прочность знаний, вера в свои силы» </a:t>
            </a:r>
            <a:r>
              <a:rPr lang="ru-RU" sz="2000" b="1" strike="noStrike" spc="-1">
                <a:solidFill>
                  <a:srgbClr val="0070C0"/>
                </a:solidFill>
                <a:latin typeface="Arial Black"/>
                <a:ea typeface="Arial"/>
              </a:rPr>
              <a:t>                                                         </a:t>
            </a:r>
            <a:r>
              <a:rPr/>
              <a:t/>
            </a:r>
            <a:br>
              <a:rPr/>
            </a:br>
            <a:r>
              <a:rPr lang="ru-RU" sz="800" b="1" strike="noStrike" spc="-1">
                <a:solidFill>
                  <a:srgbClr val="0070C0"/>
                </a:solidFill>
                <a:latin typeface="Arial Black"/>
                <a:ea typeface="Arial"/>
              </a:rPr>
              <a:t>             </a:t>
            </a:r>
            <a:endParaRPr lang="en-US" sz="800" b="0" strike="noStrike" spc="-1">
              <a:solidFill>
                <a:srgbClr val="000000"/>
              </a:solidFill>
              <a:latin typeface="Times New Roman"/>
            </a:endParaRPr>
          </a:p>
          <a:p>
            <a:pPr marL="457200" lvl="1" algn="ctr">
              <a:lnSpc>
                <a:spcPct val="100000"/>
              </a:lnSpc>
              <a:defRPr/>
            </a:pPr>
            <a:r>
              <a:rPr lang="ru-RU" sz="800" b="1" strike="noStrike" spc="-1">
                <a:solidFill>
                  <a:srgbClr val="0070C0"/>
                </a:solidFill>
                <a:latin typeface="Arial Black"/>
                <a:ea typeface="Arial"/>
              </a:rPr>
              <a:t>                                                                                                      </a:t>
            </a:r>
            <a:r>
              <a:rPr lang="ru-RU" sz="2000" b="1" strike="noStrike" spc="-1">
                <a:solidFill>
                  <a:srgbClr val="0070C0"/>
                </a:solidFill>
                <a:latin typeface="Arial Black"/>
                <a:ea typeface="Arial"/>
              </a:rPr>
              <a:t>В. А. Сухомлинский</a:t>
            </a:r>
            <a:endParaRPr lang="en-US" sz="2000" b="0" strike="noStrike" spc="-1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10" name="Picture 3" descr="C:\Documents and Settings\User\Рабочий стол\вся фигня\0a0de8ec8712679672ee44bea690254b.jpg"/>
          <p:cNvPicPr/>
          <p:nvPr/>
        </p:nvPicPr>
        <p:blipFill>
          <a:blip r:embed="rId3"/>
          <a:stretch/>
        </p:blipFill>
        <p:spPr bwMode="auto">
          <a:xfrm>
            <a:off x="4788000" y="4221000"/>
            <a:ext cx="1224000" cy="2040120"/>
          </a:xfrm>
          <a:prstGeom prst="rect">
            <a:avLst/>
          </a:prstGeom>
          <a:ln>
            <a:noFill/>
          </a:ln>
        </p:spPr>
      </p:pic>
      <p:pic>
        <p:nvPicPr>
          <p:cNvPr id="11" name="Picture 3" descr="C:\Documents and Settings\User\Рабочий стол\вся фигня\0a0de8ec8712679672ee44bea690254b.jpg"/>
          <p:cNvPicPr/>
          <p:nvPr/>
        </p:nvPicPr>
        <p:blipFill>
          <a:blip r:embed="rId3"/>
          <a:stretch/>
        </p:blipFill>
        <p:spPr bwMode="auto">
          <a:xfrm>
            <a:off x="1908000" y="4149720"/>
            <a:ext cx="1310040" cy="2182680"/>
          </a:xfrm>
          <a:prstGeom prst="rect">
            <a:avLst/>
          </a:prstGeom>
          <a:ln>
            <a:noFill/>
          </a:ln>
        </p:spPr>
      </p:pic>
      <p:pic>
        <p:nvPicPr>
          <p:cNvPr id="12" name="Picture 3" descr="C:\Documents and Settings\User\Рабочий стол\вся фигня\0a0de8ec8712679672ee44bea690254b.jpg"/>
          <p:cNvPicPr/>
          <p:nvPr/>
        </p:nvPicPr>
        <p:blipFill>
          <a:blip r:embed="rId3"/>
          <a:stretch/>
        </p:blipFill>
        <p:spPr bwMode="auto">
          <a:xfrm>
            <a:off x="3276720" y="4818240"/>
            <a:ext cx="1224000" cy="2039759"/>
          </a:xfrm>
          <a:prstGeom prst="rect">
            <a:avLst/>
          </a:prstGeom>
          <a:ln>
            <a:noFill/>
          </a:ln>
        </p:spPr>
      </p:pic>
      <p:pic>
        <p:nvPicPr>
          <p:cNvPr id="13" name="Picture 3" descr="C:\Documents and Settings\User\Рабочий стол\вся фигня\0a0de8ec8712679672ee44bea690254b.jpg"/>
          <p:cNvPicPr/>
          <p:nvPr/>
        </p:nvPicPr>
        <p:blipFill>
          <a:blip r:embed="rId3"/>
          <a:stretch/>
        </p:blipFill>
        <p:spPr bwMode="auto">
          <a:xfrm>
            <a:off x="7740720" y="4221000"/>
            <a:ext cx="1224000" cy="20401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User\Рабочий стол\вся фигня\56b7822c2f567.jpg"/>
          <p:cNvPicPr/>
          <p:nvPr/>
        </p:nvPicPr>
        <p:blipFill>
          <a:blip r:embed="rId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TextShape 1"/>
          <p:cNvSpPr txBox="1"/>
          <p:nvPr/>
        </p:nvSpPr>
        <p:spPr bwMode="auto">
          <a:xfrm>
            <a:off x="1476000" y="907920"/>
            <a:ext cx="7488360" cy="115272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lstStyle/>
          <a:p>
            <a:pPr algn="ctr">
              <a:lnSpc>
                <a:spcPct val="100000"/>
              </a:lnSpc>
              <a:defRPr/>
            </a:pPr>
            <a:r>
              <a:rPr/>
              <a:t/>
            </a:r>
            <a:br>
              <a:rPr/>
            </a:br>
            <a:r>
              <a:rPr/>
              <a:t/>
            </a:r>
            <a:br>
              <a:rPr/>
            </a:br>
            <a:r>
              <a:rPr/>
              <a:t/>
            </a:r>
            <a:br>
              <a:rPr/>
            </a:br>
            <a:r>
              <a:rPr/>
              <a:t/>
            </a:r>
            <a:br>
              <a:rPr/>
            </a:br>
            <a:r>
              <a:rPr/>
              <a:t/>
            </a:r>
            <a:br>
              <a:rPr/>
            </a:br>
            <a:r>
              <a:rPr/>
              <a:t/>
            </a:r>
            <a:br>
              <a:rPr/>
            </a:br>
            <a:r>
              <a:rPr/>
              <a:t/>
            </a:r>
            <a:br>
              <a:rPr/>
            </a:br>
            <a:r>
              <a:rPr/>
              <a:t/>
            </a:r>
            <a:br>
              <a:rPr/>
            </a:br>
            <a:r>
              <a:rPr/>
              <a:t/>
            </a:r>
            <a:br>
              <a:rPr/>
            </a:br>
            <a:r>
              <a:rPr lang="ru-RU" sz="2400" b="1" strike="noStrike" spc="-1">
                <a:solidFill>
                  <a:srgbClr val="006600"/>
                </a:solidFill>
                <a:latin typeface="Constantia"/>
              </a:rPr>
              <a:t>Цель здоровьесберегающих технологий</a:t>
            </a:r>
            <a:r>
              <a:rPr lang="ru-RU" sz="2000" b="1" strike="noStrike" spc="-1">
                <a:solidFill>
                  <a:srgbClr val="006600"/>
                </a:solidFill>
                <a:latin typeface="Constantia"/>
              </a:rPr>
              <a:t> – обеспечить дошкольнику возможность сохранения здоровья, сформировать у него необходимые знания, умения и навыки  по здоровому образу жизни, научить использовать полученные знания в повседневной жизни.</a:t>
            </a:r>
            <a:endParaRPr lang="en-US" sz="2000" b="0" strike="noStrike" spc="-1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6" name="CustomShape 2"/>
          <p:cNvSpPr/>
          <p:nvPr/>
        </p:nvSpPr>
        <p:spPr bwMode="auto">
          <a:xfrm>
            <a:off x="2340000" y="2133720"/>
            <a:ext cx="6048360" cy="4372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ru-RU" sz="2000" b="1" strike="noStrike" spc="-1">
                <a:solidFill>
                  <a:srgbClr val="009900"/>
                </a:solidFill>
                <a:latin typeface="Constantia"/>
                <a:ea typeface="Arial"/>
              </a:rPr>
              <a:t>ЗАДАЧИ:</a:t>
            </a:r>
            <a:endParaRPr lang="en-US" sz="2000" b="0" strike="noStrike" spc="-1">
              <a:solidFill>
                <a:srgbClr val="000000"/>
              </a:solidFill>
              <a:latin typeface="Times New Roman"/>
            </a:endParaRPr>
          </a:p>
          <a:p>
            <a:pPr>
              <a:lnSpc>
                <a:spcPct val="90000"/>
              </a:lnSpc>
              <a:buClr>
                <a:srgbClr val="006600"/>
              </a:buClr>
              <a:buSzPct val="76000"/>
              <a:buFont typeface="Wingdings"/>
              <a:buChar char=""/>
              <a:defRPr/>
            </a:pPr>
            <a:r>
              <a:rPr lang="ru-RU" sz="2000" b="1" strike="noStrike" spc="-1">
                <a:solidFill>
                  <a:srgbClr val="009900"/>
                </a:solidFill>
                <a:latin typeface="Constantia"/>
                <a:ea typeface="Arial"/>
              </a:rPr>
              <a:t>сохранение здоровья детей и повышение   </a:t>
            </a:r>
            <a:r>
              <a:rPr/>
              <a:t/>
            </a:r>
            <a:br>
              <a:rPr/>
            </a:br>
            <a:r>
              <a:rPr lang="ru-RU" sz="2000" b="1" strike="noStrike" spc="-1">
                <a:solidFill>
                  <a:srgbClr val="009900"/>
                </a:solidFill>
                <a:latin typeface="Constantia"/>
                <a:ea typeface="Arial"/>
              </a:rPr>
              <a:t>    двигательной активности и умственной </a:t>
            </a:r>
            <a:r>
              <a:rPr/>
              <a:t/>
            </a:r>
            <a:br>
              <a:rPr/>
            </a:br>
            <a:r>
              <a:rPr lang="ru-RU" sz="2000" b="1" strike="noStrike" spc="-1">
                <a:solidFill>
                  <a:srgbClr val="009900"/>
                </a:solidFill>
                <a:latin typeface="Constantia"/>
                <a:ea typeface="Arial"/>
              </a:rPr>
              <a:t>     работоспособности </a:t>
            </a:r>
            <a:r>
              <a:rPr/>
              <a:t/>
            </a:r>
            <a:br>
              <a:rPr/>
            </a:br>
            <a:r>
              <a:rPr lang="ru-RU" sz="1600" b="1" strike="noStrike" spc="-1">
                <a:solidFill>
                  <a:srgbClr val="009900"/>
                </a:solidFill>
                <a:latin typeface="Constantia"/>
              </a:rPr>
              <a:t> </a:t>
            </a:r>
            <a:endParaRPr lang="en-US" sz="1600" b="0" strike="noStrike" spc="-1">
              <a:solidFill>
                <a:srgbClr val="000000"/>
              </a:solidFill>
              <a:latin typeface="Times New Roman"/>
            </a:endParaRPr>
          </a:p>
          <a:p>
            <a:pPr>
              <a:lnSpc>
                <a:spcPct val="90000"/>
              </a:lnSpc>
              <a:buClr>
                <a:srgbClr val="006600"/>
              </a:buClr>
              <a:buSzPct val="76000"/>
              <a:buFont typeface="Wingdings"/>
              <a:buChar char=""/>
              <a:defRPr/>
            </a:pPr>
            <a:r>
              <a:rPr lang="ru-RU" sz="2000" b="1" strike="noStrike" spc="-1">
                <a:solidFill>
                  <a:srgbClr val="009900"/>
                </a:solidFill>
                <a:latin typeface="Constantia"/>
                <a:ea typeface="Arial"/>
              </a:rPr>
              <a:t>создание положительного эмоционального </a:t>
            </a:r>
            <a:r>
              <a:rPr/>
              <a:t/>
            </a:r>
            <a:br>
              <a:rPr/>
            </a:br>
            <a:r>
              <a:rPr lang="ru-RU" sz="2000" b="1" strike="noStrike" spc="-1">
                <a:solidFill>
                  <a:srgbClr val="009900"/>
                </a:solidFill>
                <a:latin typeface="Constantia"/>
                <a:ea typeface="Arial"/>
              </a:rPr>
              <a:t>    настроя и снятие психоэмоционального </a:t>
            </a:r>
            <a:r>
              <a:rPr/>
              <a:t/>
            </a:r>
            <a:br>
              <a:rPr/>
            </a:br>
            <a:r>
              <a:rPr lang="ru-RU" sz="2000" b="1" strike="noStrike" spc="-1">
                <a:solidFill>
                  <a:srgbClr val="009900"/>
                </a:solidFill>
                <a:latin typeface="Constantia"/>
                <a:ea typeface="Arial"/>
              </a:rPr>
              <a:t>    напряжения</a:t>
            </a:r>
            <a:r>
              <a:rPr/>
              <a:t/>
            </a:r>
            <a:br>
              <a:rPr/>
            </a:br>
            <a:r>
              <a:rPr lang="ru-RU" sz="1600" b="1" strike="noStrike" spc="-1">
                <a:solidFill>
                  <a:srgbClr val="009900"/>
                </a:solidFill>
                <a:latin typeface="Constantia"/>
              </a:rPr>
              <a:t> </a:t>
            </a:r>
            <a:endParaRPr lang="en-US" sz="1600" b="0" strike="noStrike" spc="-1">
              <a:solidFill>
                <a:srgbClr val="000000"/>
              </a:solidFill>
              <a:latin typeface="Times New Roman"/>
            </a:endParaRPr>
          </a:p>
          <a:p>
            <a:pPr>
              <a:lnSpc>
                <a:spcPct val="90000"/>
              </a:lnSpc>
              <a:buClr>
                <a:srgbClr val="006600"/>
              </a:buClr>
              <a:buSzPct val="76000"/>
              <a:buFont typeface="Wingdings"/>
              <a:buChar char=""/>
              <a:defRPr/>
            </a:pPr>
            <a:r>
              <a:rPr lang="ru-RU" sz="2000" b="1" strike="noStrike" spc="-1">
                <a:solidFill>
                  <a:srgbClr val="009900"/>
                </a:solidFill>
                <a:latin typeface="Constantia"/>
                <a:ea typeface="Arial"/>
              </a:rPr>
              <a:t>создание адекватных условий для развития, </a:t>
            </a:r>
            <a:r>
              <a:rPr/>
              <a:t/>
            </a:r>
            <a:br>
              <a:rPr/>
            </a:br>
            <a:r>
              <a:rPr lang="ru-RU" sz="2000" b="1" strike="noStrike" spc="-1">
                <a:solidFill>
                  <a:srgbClr val="009900"/>
                </a:solidFill>
                <a:latin typeface="Constantia"/>
                <a:ea typeface="Arial"/>
              </a:rPr>
              <a:t>    обучения, оздоровления детей</a:t>
            </a:r>
            <a:endParaRPr lang="en-US" sz="2000" b="0" strike="noStrike" spc="-1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7" name="Picture 4" descr="C:\Documents and Settings\User\Рабочий стол\вся фигня\16280489.gif"/>
          <p:cNvPicPr/>
          <p:nvPr/>
        </p:nvPicPr>
        <p:blipFill>
          <a:blip r:embed="rId3"/>
          <a:stretch/>
        </p:blipFill>
        <p:spPr bwMode="auto">
          <a:xfrm>
            <a:off x="0" y="2914560"/>
            <a:ext cx="2195640" cy="3764160"/>
          </a:xfrm>
          <a:prstGeom prst="rect">
            <a:avLst/>
          </a:prstGeom>
          <a:ln>
            <a:noFill/>
          </a:ln>
        </p:spPr>
      </p:pic>
      <p:pic>
        <p:nvPicPr>
          <p:cNvPr id="8" name="Picture 5" descr="C:\Documents and Settings\User\Рабочий стол\вся фигня\16346339.gif"/>
          <p:cNvPicPr/>
          <p:nvPr/>
        </p:nvPicPr>
        <p:blipFill>
          <a:blip r:embed="rId4"/>
          <a:stretch/>
        </p:blipFill>
        <p:spPr bwMode="auto">
          <a:xfrm>
            <a:off x="7236000" y="3132000"/>
            <a:ext cx="2085840" cy="3726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4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(x)" calcmode="lin" valueType="num">
                                      <p:cBhvr additive="repl"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calcmode="lin" valueType="num">
                                      <p:cBhvr additive="repl"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 calcmode="lin" valueType="num">
                                      <p:cBhvr additive="sum"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34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(x)" calcmode="lin" valueType="num">
                                      <p:cBhvr additive="repl">
                                        <p:cTn id="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calcmode="lin" valueType="num">
                                      <p:cBhvr additive="repl"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 calcmode="lin" valueType="num">
                                      <p:cBhvr additive="sum"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4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(x)" calcmode="lin" valueType="num">
                                      <p:cBhvr additive="repl"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calcmode="lin" valueType="num">
                                      <p:cBhvr additive="repl"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 calcmode="lin" valueType="num">
                                      <p:cBhvr additive="sum"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34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(x)" calcmode="lin" valueType="num">
                                      <p:cBhvr additive="repl">
                                        <p:cTn id="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calcmode="lin" valueType="num">
                                      <p:cBhvr additive="repl"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 calcmode="lin" valueType="num">
                                      <p:cBhvr additive="sum"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-1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280"/>
            <a:ext cx="6624720" cy="4480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3200" b="0" strike="noStrike" spc="-1">
                <a:solidFill>
                  <a:srgbClr val="0070C0"/>
                </a:solidFill>
                <a:latin typeface="Times New Roman"/>
                <a:ea typeface="Arial"/>
              </a:rPr>
              <a:t>Педагогический процесс в ДОУ существенно влияет на состояние здоровья воспитанников. Поэтому, необходимо обеспечить ребенку хорошую двигательную активность, повысить его работоспособность, физическую подготовленность, сопротивляемость неблагоприятным внешним условиям. </a:t>
            </a:r>
            <a:endParaRPr lang="en-US" sz="3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-1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tretch/>
        </p:blipFill>
        <p:spPr bwMode="auto">
          <a:xfrm>
            <a:off x="-17099" y="-73667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1219908" y="931412"/>
            <a:ext cx="7024680" cy="114300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normAutofit fontScale="82500" lnSpcReduction="20000"/>
          </a:bodyPr>
          <a:lstStyle/>
          <a:p>
            <a:pPr>
              <a:lnSpc>
                <a:spcPct val="100000"/>
              </a:lnSpc>
              <a:defRPr/>
            </a:pPr>
            <a:r>
              <a:rPr lang="ru-RU" sz="2800" b="1" strike="noStrike" spc="-1">
                <a:solidFill>
                  <a:srgbClr val="C00000"/>
                </a:solidFill>
                <a:latin typeface="Times New Roman"/>
                <a:ea typeface="Times New Roman"/>
              </a:rPr>
              <a:t>Эффективность здоровьесберегающих технологий обеспечивают принципы:</a:t>
            </a:r>
            <a:endParaRPr lang="en-US" sz="2800" b="0" strike="noStrike" spc="-1">
              <a:solidFill>
                <a:srgbClr val="000000"/>
              </a:solidFill>
              <a:latin typeface="Times New Roman"/>
            </a:endParaRPr>
          </a:p>
          <a:p>
            <a:pPr>
              <a:lnSpc>
                <a:spcPct val="100000"/>
              </a:lnSpc>
              <a:defRPr/>
            </a:pPr>
            <a:r>
              <a:rPr lang="ru-RU" sz="4000" b="1" strike="noStrike" spc="-1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endParaRPr lang="en-US" sz="40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" name="CustomShape 4"/>
          <p:cNvSpPr/>
          <p:nvPr/>
        </p:nvSpPr>
        <p:spPr bwMode="auto">
          <a:xfrm>
            <a:off x="2286000" y="1844640"/>
            <a:ext cx="5854680" cy="2724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spAutoFit/>
          </a:bodyPr>
          <a:lstStyle/>
          <a:p>
            <a:pPr marL="68040">
              <a:lnSpc>
                <a:spcPct val="80000"/>
              </a:lnSpc>
              <a:defRPr/>
            </a:pPr>
            <a:r>
              <a:rPr lang="ru-RU" sz="2400" b="1" strike="noStrike" spc="-1">
                <a:solidFill>
                  <a:srgbClr val="008000"/>
                </a:solidFill>
                <a:latin typeface="Times New Roman"/>
                <a:ea typeface="Times New Roman"/>
              </a:rPr>
              <a:t>- системность; </a:t>
            </a:r>
            <a:endParaRPr lang="en-US" sz="2400" b="0" strike="noStrike" spc="-1">
              <a:solidFill>
                <a:srgbClr val="000000"/>
              </a:solidFill>
              <a:latin typeface="Times New Roman"/>
            </a:endParaRPr>
          </a:p>
          <a:p>
            <a:pPr marL="68040">
              <a:lnSpc>
                <a:spcPct val="80000"/>
              </a:lnSpc>
              <a:defRPr/>
            </a:pPr>
            <a:r>
              <a:rPr lang="ru-RU" sz="2400" b="1" strike="noStrike" spc="-1">
                <a:solidFill>
                  <a:srgbClr val="008000"/>
                </a:solidFill>
                <a:latin typeface="Times New Roman"/>
                <a:ea typeface="Times New Roman"/>
              </a:rPr>
              <a:t>последовательность всестороннего и гармоничного развития личности;</a:t>
            </a:r>
            <a:endParaRPr lang="en-US" sz="2400" b="0" strike="noStrike" spc="-1">
              <a:solidFill>
                <a:srgbClr val="000000"/>
              </a:solidFill>
              <a:latin typeface="Times New Roman"/>
            </a:endParaRPr>
          </a:p>
          <a:p>
            <a:pPr marL="68040">
              <a:lnSpc>
                <a:spcPct val="80000"/>
              </a:lnSpc>
              <a:defRPr/>
            </a:pPr>
            <a:r>
              <a:rPr lang="ru-RU" sz="2400" b="1" strike="noStrike" spc="-1">
                <a:solidFill>
                  <a:srgbClr val="008000"/>
                </a:solidFill>
                <a:latin typeface="Times New Roman"/>
                <a:ea typeface="Times New Roman"/>
              </a:rPr>
              <a:t>- непрерывности здоровьесберегающего процесса;</a:t>
            </a:r>
            <a:endParaRPr lang="en-US" sz="2400" b="0" strike="noStrike" spc="-1">
              <a:solidFill>
                <a:srgbClr val="000000"/>
              </a:solidFill>
              <a:latin typeface="Times New Roman"/>
            </a:endParaRPr>
          </a:p>
          <a:p>
            <a:pPr marL="68040">
              <a:lnSpc>
                <a:spcPct val="80000"/>
              </a:lnSpc>
              <a:defRPr/>
            </a:pPr>
            <a:r>
              <a:rPr lang="ru-RU" sz="2400" b="1" strike="noStrike" spc="-1">
                <a:solidFill>
                  <a:srgbClr val="008000"/>
                </a:solidFill>
                <a:latin typeface="Times New Roman"/>
                <a:ea typeface="Times New Roman"/>
              </a:rPr>
              <a:t>- принцип сознательности;</a:t>
            </a:r>
            <a:endParaRPr lang="en-US" sz="2400" b="0" strike="noStrike" spc="-1">
              <a:solidFill>
                <a:srgbClr val="000000"/>
              </a:solidFill>
              <a:latin typeface="Times New Roman"/>
            </a:endParaRPr>
          </a:p>
          <a:p>
            <a:pPr marL="68040">
              <a:lnSpc>
                <a:spcPct val="80000"/>
              </a:lnSpc>
              <a:defRPr/>
            </a:pPr>
            <a:r>
              <a:rPr lang="ru-RU" sz="2400" b="1" strike="noStrike" spc="-1">
                <a:solidFill>
                  <a:srgbClr val="008000"/>
                </a:solidFill>
                <a:latin typeface="Times New Roman"/>
                <a:ea typeface="Times New Roman"/>
              </a:rPr>
              <a:t>- активности;</a:t>
            </a:r>
            <a:endParaRPr lang="en-US" sz="2400" b="0" strike="noStrike" spc="-1">
              <a:solidFill>
                <a:srgbClr val="000000"/>
              </a:solidFill>
              <a:latin typeface="Times New Roman"/>
            </a:endParaRPr>
          </a:p>
          <a:p>
            <a:pPr marL="68040">
              <a:lnSpc>
                <a:spcPct val="80000"/>
              </a:lnSpc>
              <a:defRPr/>
            </a:pPr>
            <a:r>
              <a:rPr lang="ru-RU" sz="2400" b="1" strike="noStrike" spc="-1">
                <a:solidFill>
                  <a:srgbClr val="008000"/>
                </a:solidFill>
                <a:latin typeface="Times New Roman"/>
                <a:ea typeface="Times New Roman"/>
              </a:rPr>
              <a:t>- учет доступности индивидуальных и возрастных особенностей ребенка.</a:t>
            </a:r>
            <a:endParaRPr lang="en-US" sz="24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280"/>
            <a:ext cx="6624755" cy="58131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3200" b="0" strike="noStrike" spc="0">
                <a:solidFill>
                  <a:srgbClr val="0070C0"/>
                </a:solidFill>
                <a:latin typeface="Times New Roman"/>
                <a:ea typeface="Arial"/>
              </a:rPr>
              <a:t> </a:t>
            </a:r>
            <a:endParaRPr lang="en-US" sz="3200" b="0" strike="noStrike" spc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8" name="Picture 2" descr="http://900igr.net/up/datas/241561/006.jpg"/>
          <p:cNvPicPr/>
          <p:nvPr/>
        </p:nvPicPr>
        <p:blipFill>
          <a:blip r:embed="rId3"/>
          <a:stretch/>
        </p:blipFill>
        <p:spPr bwMode="auto">
          <a:xfrm>
            <a:off x="-17100" y="-177859"/>
            <a:ext cx="9144000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rcRect/>
          <a:stretch/>
        </p:blipFill>
        <p:spPr bwMode="auto">
          <a:xfrm>
            <a:off x="16696" y="17318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280"/>
            <a:ext cx="6630156" cy="58131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en-US" sz="3200" b="0" strike="noStrike" spc="0">
                <a:solidFill>
                  <a:srgbClr val="000000"/>
                </a:solidFill>
                <a:latin typeface="Times New Roman"/>
              </a:rPr>
              <a:t>Спортивный уголок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042560" y="1598220"/>
            <a:ext cx="3392667" cy="27016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5084698" y="3498272"/>
            <a:ext cx="3576164" cy="2632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rcRect/>
          <a:stretch/>
        </p:blipFill>
        <p:spPr bwMode="auto">
          <a:xfrm>
            <a:off x="-107280" y="0"/>
            <a:ext cx="9251279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280"/>
            <a:ext cx="6625440" cy="58131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3200" b="0" strike="noStrike" spc="0">
                <a:solidFill>
                  <a:srgbClr val="0070C0"/>
                </a:solidFill>
                <a:latin typeface="Times New Roman"/>
                <a:ea typeface="Arial"/>
              </a:rPr>
              <a:t> Утренняя гимнастика</a:t>
            </a:r>
            <a:endParaRPr lang="en-US" sz="3200" b="0" strike="noStrike" spc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13" name="Рисунок 12" descr="IMG_20230201_092111.jpg"/>
          <p:cNvPicPr>
            <a:picLocks noChangeAspect="1"/>
          </p:cNvPicPr>
          <p:nvPr/>
        </p:nvPicPr>
        <p:blipFill>
          <a:blip r:embed="rId3" cstate="print"/>
          <a:srcRect t="31250" r="5468" b="12132"/>
          <a:stretch>
            <a:fillRect/>
          </a:stretch>
        </p:blipFill>
        <p:spPr>
          <a:xfrm>
            <a:off x="6000760" y="1285860"/>
            <a:ext cx="2786082" cy="2071702"/>
          </a:xfrm>
          <a:prstGeom prst="rect">
            <a:avLst/>
          </a:prstGeom>
        </p:spPr>
      </p:pic>
      <p:pic>
        <p:nvPicPr>
          <p:cNvPr id="14" name="Рисунок 13" descr="IMG_20230201_092515.jpg"/>
          <p:cNvPicPr>
            <a:picLocks noChangeAspect="1"/>
          </p:cNvPicPr>
          <p:nvPr/>
        </p:nvPicPr>
        <p:blipFill>
          <a:blip r:embed="rId4" cstate="print"/>
          <a:srcRect t="21875" r="6250"/>
          <a:stretch>
            <a:fillRect/>
          </a:stretch>
        </p:blipFill>
        <p:spPr>
          <a:xfrm>
            <a:off x="2857488" y="1285860"/>
            <a:ext cx="2857520" cy="2071702"/>
          </a:xfrm>
          <a:prstGeom prst="rect">
            <a:avLst/>
          </a:prstGeom>
        </p:spPr>
      </p:pic>
      <p:pic>
        <p:nvPicPr>
          <p:cNvPr id="15" name="Рисунок 14" descr="IMG_20230214_095346.jpg"/>
          <p:cNvPicPr>
            <a:picLocks noChangeAspect="1"/>
          </p:cNvPicPr>
          <p:nvPr/>
        </p:nvPicPr>
        <p:blipFill>
          <a:blip r:embed="rId5" cstate="print"/>
          <a:srcRect l="12500" r="28906"/>
          <a:stretch>
            <a:fillRect/>
          </a:stretch>
        </p:blipFill>
        <p:spPr>
          <a:xfrm>
            <a:off x="428596" y="3714752"/>
            <a:ext cx="2214578" cy="2571720"/>
          </a:xfrm>
          <a:prstGeom prst="rect">
            <a:avLst/>
          </a:prstGeom>
        </p:spPr>
      </p:pic>
      <p:pic>
        <p:nvPicPr>
          <p:cNvPr id="16" name="Рисунок 15" descr="IMG_20230214_081513.jpg"/>
          <p:cNvPicPr>
            <a:picLocks noChangeAspect="1"/>
          </p:cNvPicPr>
          <p:nvPr/>
        </p:nvPicPr>
        <p:blipFill>
          <a:blip r:embed="rId6" cstate="print"/>
          <a:srcRect l="10938" t="18750" r="7031"/>
          <a:stretch>
            <a:fillRect/>
          </a:stretch>
        </p:blipFill>
        <p:spPr>
          <a:xfrm>
            <a:off x="0" y="1285860"/>
            <a:ext cx="2714644" cy="2071702"/>
          </a:xfrm>
          <a:prstGeom prst="rect">
            <a:avLst/>
          </a:prstGeom>
        </p:spPr>
      </p:pic>
      <p:pic>
        <p:nvPicPr>
          <p:cNvPr id="17" name="Рисунок 16" descr="IMG_20230222_09152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00364" y="3714752"/>
            <a:ext cx="2857520" cy="2428892"/>
          </a:xfrm>
          <a:prstGeom prst="rect">
            <a:avLst/>
          </a:prstGeom>
        </p:spPr>
      </p:pic>
      <p:pic>
        <p:nvPicPr>
          <p:cNvPr id="20" name="Рисунок 19" descr="IMG_20230210_092036.jpg"/>
          <p:cNvPicPr>
            <a:picLocks noChangeAspect="1"/>
          </p:cNvPicPr>
          <p:nvPr/>
        </p:nvPicPr>
        <p:blipFill>
          <a:blip r:embed="rId8" cstate="print"/>
          <a:srcRect l="7031" t="31250" r="12500" b="7291"/>
          <a:stretch>
            <a:fillRect/>
          </a:stretch>
        </p:blipFill>
        <p:spPr>
          <a:xfrm>
            <a:off x="6000760" y="3786190"/>
            <a:ext cx="2928958" cy="24288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rcRect/>
          <a:stretch/>
        </p:blipFill>
        <p:spPr bwMode="auto">
          <a:xfrm>
            <a:off x="-192894" y="-51953"/>
            <a:ext cx="9336893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71"/>
            <a:ext cx="6626844" cy="169200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no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3200" b="0" strike="noStrike" spc="0">
                <a:solidFill>
                  <a:srgbClr val="0070C0"/>
                </a:solidFill>
                <a:latin typeface="Times New Roman"/>
                <a:ea typeface="Arial"/>
              </a:rPr>
              <a:t>Формирование КГН</a:t>
            </a:r>
          </a:p>
        </p:txBody>
      </p:sp>
      <p:sp>
        <p:nvSpPr>
          <p:cNvPr id="8" name="TextBox 7"/>
          <p:cNvSpPr txBox="1"/>
          <p:nvPr/>
        </p:nvSpPr>
        <p:spPr bwMode="auto">
          <a:xfrm>
            <a:off x="3311589" y="1039089"/>
            <a:ext cx="45754" cy="243874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/>
              <a:t>ф</a:t>
            </a:r>
          </a:p>
        </p:txBody>
      </p:sp>
      <p:pic>
        <p:nvPicPr>
          <p:cNvPr id="11" name="Рисунок 10" descr="IMG_20221122_1632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785794"/>
            <a:ext cx="2428874" cy="3071834"/>
          </a:xfrm>
          <a:prstGeom prst="rect">
            <a:avLst/>
          </a:prstGeom>
        </p:spPr>
      </p:pic>
      <p:pic>
        <p:nvPicPr>
          <p:cNvPr id="12" name="Рисунок 11" descr="IMG_20221122_163254.jpg"/>
          <p:cNvPicPr>
            <a:picLocks noChangeAspect="1"/>
          </p:cNvPicPr>
          <p:nvPr/>
        </p:nvPicPr>
        <p:blipFill>
          <a:blip r:embed="rId4" cstate="print"/>
          <a:srcRect t="9302"/>
          <a:stretch>
            <a:fillRect/>
          </a:stretch>
        </p:blipFill>
        <p:spPr>
          <a:xfrm>
            <a:off x="6500826" y="785794"/>
            <a:ext cx="2428874" cy="3071834"/>
          </a:xfrm>
          <a:prstGeom prst="rect">
            <a:avLst/>
          </a:prstGeom>
        </p:spPr>
      </p:pic>
      <p:pic>
        <p:nvPicPr>
          <p:cNvPr id="13" name="Рисунок 12" descr="IMG_20221122_16524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71802" y="1000108"/>
            <a:ext cx="2786082" cy="2357454"/>
          </a:xfrm>
          <a:prstGeom prst="rect">
            <a:avLst/>
          </a:prstGeom>
        </p:spPr>
      </p:pic>
      <p:pic>
        <p:nvPicPr>
          <p:cNvPr id="15" name="Рисунок 14" descr="IMG_20230214_163439.jpg"/>
          <p:cNvPicPr>
            <a:picLocks noChangeAspect="1"/>
          </p:cNvPicPr>
          <p:nvPr/>
        </p:nvPicPr>
        <p:blipFill>
          <a:blip r:embed="rId6" cstate="print"/>
          <a:srcRect l="17949" t="5208" r="14530"/>
          <a:stretch>
            <a:fillRect/>
          </a:stretch>
        </p:blipFill>
        <p:spPr>
          <a:xfrm>
            <a:off x="285720" y="4071942"/>
            <a:ext cx="2500330" cy="2500330"/>
          </a:xfrm>
          <a:prstGeom prst="rect">
            <a:avLst/>
          </a:prstGeom>
        </p:spPr>
      </p:pic>
      <p:pic>
        <p:nvPicPr>
          <p:cNvPr id="16" name="Рисунок 15" descr="IMG_20230214_163624.jpg"/>
          <p:cNvPicPr>
            <a:picLocks noChangeAspect="1"/>
          </p:cNvPicPr>
          <p:nvPr/>
        </p:nvPicPr>
        <p:blipFill>
          <a:blip r:embed="rId7" cstate="print"/>
          <a:srcRect l="9722" r="26389" b="11458"/>
          <a:stretch>
            <a:fillRect/>
          </a:stretch>
        </p:blipFill>
        <p:spPr>
          <a:xfrm>
            <a:off x="3786182" y="3643314"/>
            <a:ext cx="1928826" cy="27860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rcRect/>
          <a:stretch/>
        </p:blipFill>
        <p:spPr bwMode="auto">
          <a:xfrm>
            <a:off x="-107280" y="0"/>
            <a:ext cx="9251279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280"/>
            <a:ext cx="6627204" cy="58131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3200" b="0" strike="noStrike" spc="0">
                <a:solidFill>
                  <a:srgbClr val="0070C0"/>
                </a:solidFill>
                <a:latin typeface="Times New Roman"/>
                <a:ea typeface="Arial"/>
              </a:rPr>
              <a:t> физкультурные игры</a:t>
            </a:r>
            <a:endParaRPr lang="en-US" sz="3200" b="0" strike="noStrike" spc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12" name="Рисунок 11" descr="IMG_20230111_1034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1214422"/>
            <a:ext cx="2000264" cy="2214578"/>
          </a:xfrm>
          <a:prstGeom prst="rect">
            <a:avLst/>
          </a:prstGeom>
        </p:spPr>
      </p:pic>
      <p:pic>
        <p:nvPicPr>
          <p:cNvPr id="13" name="Рисунок 12" descr="IMG_20230201_095234.jpg"/>
          <p:cNvPicPr>
            <a:picLocks noChangeAspect="1"/>
          </p:cNvPicPr>
          <p:nvPr/>
        </p:nvPicPr>
        <p:blipFill>
          <a:blip r:embed="rId4" cstate="print"/>
          <a:srcRect l="11718" t="20833" r="12500" b="8333"/>
          <a:stretch>
            <a:fillRect/>
          </a:stretch>
        </p:blipFill>
        <p:spPr>
          <a:xfrm>
            <a:off x="2928926" y="1214422"/>
            <a:ext cx="2357454" cy="2143140"/>
          </a:xfrm>
          <a:prstGeom prst="rect">
            <a:avLst/>
          </a:prstGeom>
        </p:spPr>
      </p:pic>
      <p:pic>
        <p:nvPicPr>
          <p:cNvPr id="14" name="Рисунок 13" descr="IMG_20230228_095523.jpg"/>
          <p:cNvPicPr>
            <a:picLocks noChangeAspect="1"/>
          </p:cNvPicPr>
          <p:nvPr/>
        </p:nvPicPr>
        <p:blipFill>
          <a:blip r:embed="rId5" cstate="print"/>
          <a:srcRect l="6250" t="33333" r="23437"/>
          <a:stretch>
            <a:fillRect/>
          </a:stretch>
        </p:blipFill>
        <p:spPr>
          <a:xfrm>
            <a:off x="5857884" y="1285860"/>
            <a:ext cx="2428892" cy="2143140"/>
          </a:xfrm>
          <a:prstGeom prst="rect">
            <a:avLst/>
          </a:prstGeom>
        </p:spPr>
      </p:pic>
      <p:pic>
        <p:nvPicPr>
          <p:cNvPr id="15" name="Рисунок 14" descr="IMG_20221223_093711.jpg"/>
          <p:cNvPicPr>
            <a:picLocks noChangeAspect="1"/>
          </p:cNvPicPr>
          <p:nvPr/>
        </p:nvPicPr>
        <p:blipFill>
          <a:blip r:embed="rId6" cstate="print"/>
          <a:srcRect l="3125" t="33333" r="2343"/>
          <a:stretch>
            <a:fillRect/>
          </a:stretch>
        </p:blipFill>
        <p:spPr>
          <a:xfrm>
            <a:off x="285720" y="3786190"/>
            <a:ext cx="2714644" cy="1785950"/>
          </a:xfrm>
          <a:prstGeom prst="rect">
            <a:avLst/>
          </a:prstGeom>
        </p:spPr>
      </p:pic>
      <p:pic>
        <p:nvPicPr>
          <p:cNvPr id="16" name="Рисунок 15" descr="IMG_20230201_093138.jpg"/>
          <p:cNvPicPr>
            <a:picLocks noChangeAspect="1"/>
          </p:cNvPicPr>
          <p:nvPr/>
        </p:nvPicPr>
        <p:blipFill>
          <a:blip r:embed="rId7" cstate="print"/>
          <a:srcRect l="10156" t="26041"/>
          <a:stretch>
            <a:fillRect/>
          </a:stretch>
        </p:blipFill>
        <p:spPr>
          <a:xfrm>
            <a:off x="3357554" y="3786190"/>
            <a:ext cx="2643206" cy="1785950"/>
          </a:xfrm>
          <a:prstGeom prst="rect">
            <a:avLst/>
          </a:prstGeom>
        </p:spPr>
      </p:pic>
      <p:pic>
        <p:nvPicPr>
          <p:cNvPr id="17" name="Рисунок 16" descr="IMG-20230222-WA0022.jpg"/>
          <p:cNvPicPr>
            <a:picLocks noChangeAspect="1"/>
          </p:cNvPicPr>
          <p:nvPr/>
        </p:nvPicPr>
        <p:blipFill>
          <a:blip r:embed="rId8" cstate="print"/>
          <a:srcRect l="10937" r="24219" b="11458"/>
          <a:stretch>
            <a:fillRect/>
          </a:stretch>
        </p:blipFill>
        <p:spPr>
          <a:xfrm>
            <a:off x="6286512" y="3786190"/>
            <a:ext cx="2071702" cy="17859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rcRect/>
          <a:stretch/>
        </p:blipFill>
        <p:spPr bwMode="auto">
          <a:xfrm>
            <a:off x="-107280" y="0"/>
            <a:ext cx="9251279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280"/>
            <a:ext cx="6627204" cy="58131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3200" b="0" strike="noStrike" spc="0">
                <a:solidFill>
                  <a:srgbClr val="0070C0"/>
                </a:solidFill>
                <a:latin typeface="Times New Roman"/>
                <a:ea typeface="Arial"/>
              </a:rPr>
              <a:t> физкультурные игры</a:t>
            </a:r>
            <a:endParaRPr lang="en-US" sz="3200" b="0" strike="noStrike" spc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18" name="Рисунок 17" descr="IMG_20230201_094151.jpg"/>
          <p:cNvPicPr>
            <a:picLocks noChangeAspect="1"/>
          </p:cNvPicPr>
          <p:nvPr/>
        </p:nvPicPr>
        <p:blipFill>
          <a:blip r:embed="rId3" cstate="print"/>
          <a:srcRect l="6250" t="41666" r="13281"/>
          <a:stretch>
            <a:fillRect/>
          </a:stretch>
        </p:blipFill>
        <p:spPr>
          <a:xfrm>
            <a:off x="0" y="1285860"/>
            <a:ext cx="3000364" cy="2000264"/>
          </a:xfrm>
          <a:prstGeom prst="rect">
            <a:avLst/>
          </a:prstGeom>
        </p:spPr>
      </p:pic>
      <p:pic>
        <p:nvPicPr>
          <p:cNvPr id="19" name="Рисунок 18" descr="IMG_20230201_095452.jpg"/>
          <p:cNvPicPr>
            <a:picLocks noChangeAspect="1"/>
          </p:cNvPicPr>
          <p:nvPr/>
        </p:nvPicPr>
        <p:blipFill>
          <a:blip r:embed="rId4" cstate="print"/>
          <a:srcRect l="17969" t="30208" r="3125"/>
          <a:stretch>
            <a:fillRect/>
          </a:stretch>
        </p:blipFill>
        <p:spPr>
          <a:xfrm>
            <a:off x="0" y="3500438"/>
            <a:ext cx="3000364" cy="1928826"/>
          </a:xfrm>
          <a:prstGeom prst="rect">
            <a:avLst/>
          </a:prstGeom>
        </p:spPr>
      </p:pic>
      <p:pic>
        <p:nvPicPr>
          <p:cNvPr id="20" name="Рисунок 19" descr="IMG-20230222-WA0025.jpg"/>
          <p:cNvPicPr>
            <a:picLocks noChangeAspect="1"/>
          </p:cNvPicPr>
          <p:nvPr/>
        </p:nvPicPr>
        <p:blipFill>
          <a:blip r:embed="rId5" cstate="print"/>
          <a:srcRect t="15625" r="14062"/>
          <a:stretch>
            <a:fillRect/>
          </a:stretch>
        </p:blipFill>
        <p:spPr>
          <a:xfrm>
            <a:off x="3143240" y="1285860"/>
            <a:ext cx="2786082" cy="2000264"/>
          </a:xfrm>
          <a:prstGeom prst="rect">
            <a:avLst/>
          </a:prstGeom>
        </p:spPr>
      </p:pic>
      <p:pic>
        <p:nvPicPr>
          <p:cNvPr id="22" name="Рисунок 21" descr="Screenshot_20230330_191515_com.android.gallery3d.jpg"/>
          <p:cNvPicPr>
            <a:picLocks noChangeAspect="1"/>
          </p:cNvPicPr>
          <p:nvPr/>
        </p:nvPicPr>
        <p:blipFill>
          <a:blip r:embed="rId6" cstate="print"/>
          <a:srcRect t="36458" b="32292"/>
          <a:stretch>
            <a:fillRect/>
          </a:stretch>
        </p:blipFill>
        <p:spPr>
          <a:xfrm>
            <a:off x="6072198" y="1214422"/>
            <a:ext cx="2857488" cy="2071702"/>
          </a:xfrm>
          <a:prstGeom prst="rect">
            <a:avLst/>
          </a:prstGeom>
        </p:spPr>
      </p:pic>
      <p:pic>
        <p:nvPicPr>
          <p:cNvPr id="23" name="Рисунок 22" descr="Screenshot_20230330_191600_com.android.gallery3d.jpg"/>
          <p:cNvPicPr>
            <a:picLocks noChangeAspect="1"/>
          </p:cNvPicPr>
          <p:nvPr/>
        </p:nvPicPr>
        <p:blipFill>
          <a:blip r:embed="rId7" cstate="print"/>
          <a:srcRect l="7118" t="40625" b="33333"/>
          <a:stretch>
            <a:fillRect/>
          </a:stretch>
        </p:blipFill>
        <p:spPr>
          <a:xfrm>
            <a:off x="3143241" y="3500438"/>
            <a:ext cx="2786082" cy="2000264"/>
          </a:xfrm>
          <a:prstGeom prst="rect">
            <a:avLst/>
          </a:prstGeom>
        </p:spPr>
      </p:pic>
      <p:pic>
        <p:nvPicPr>
          <p:cNvPr id="24" name="Рисунок 23" descr="Screenshot_20230330_191645_com.android.gallery3d.jpg"/>
          <p:cNvPicPr>
            <a:picLocks noChangeAspect="1"/>
          </p:cNvPicPr>
          <p:nvPr/>
        </p:nvPicPr>
        <p:blipFill>
          <a:blip r:embed="rId8" cstate="print"/>
          <a:srcRect t="41667" b="35416"/>
          <a:stretch>
            <a:fillRect/>
          </a:stretch>
        </p:blipFill>
        <p:spPr>
          <a:xfrm>
            <a:off x="6072198" y="3571876"/>
            <a:ext cx="2857520" cy="18573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rcRect/>
          <a:stretch/>
        </p:blipFill>
        <p:spPr bwMode="auto">
          <a:xfrm>
            <a:off x="-107279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280"/>
            <a:ext cx="6628212" cy="58131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3200" b="0" strike="noStrike" spc="0">
                <a:solidFill>
                  <a:srgbClr val="0070C0"/>
                </a:solidFill>
                <a:latin typeface="Times New Roman"/>
                <a:ea typeface="Arial"/>
              </a:rPr>
              <a:t> релаксация</a:t>
            </a:r>
            <a:endParaRPr lang="en-US" sz="3200" b="0" strike="noStrike" spc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/>
        </p:blipFill>
        <p:spPr bwMode="auto">
          <a:xfrm>
            <a:off x="6429388" y="3786190"/>
            <a:ext cx="2209718" cy="2000264"/>
          </a:xfrm>
          <a:prstGeom prst="rect">
            <a:avLst/>
          </a:prstGeom>
        </p:spPr>
      </p:pic>
      <p:pic>
        <p:nvPicPr>
          <p:cNvPr id="12" name="Рисунок 11" descr="IMG_20221114_1105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9058" y="1357298"/>
            <a:ext cx="1785950" cy="2214578"/>
          </a:xfrm>
          <a:prstGeom prst="rect">
            <a:avLst/>
          </a:prstGeom>
        </p:spPr>
      </p:pic>
      <p:pic>
        <p:nvPicPr>
          <p:cNvPr id="13" name="Рисунок 12" descr="IMG_20221114_10511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5786" y="3857628"/>
            <a:ext cx="1928826" cy="2286016"/>
          </a:xfrm>
          <a:prstGeom prst="rect">
            <a:avLst/>
          </a:prstGeom>
        </p:spPr>
      </p:pic>
      <p:pic>
        <p:nvPicPr>
          <p:cNvPr id="14" name="Рисунок 13" descr="IMG_20221114_11075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71868" y="3786190"/>
            <a:ext cx="2071702" cy="2357454"/>
          </a:xfrm>
          <a:prstGeom prst="rect">
            <a:avLst/>
          </a:prstGeom>
        </p:spPr>
      </p:pic>
      <p:pic>
        <p:nvPicPr>
          <p:cNvPr id="15" name="Рисунок 14" descr="IMG_20221114_11033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1472" y="1357298"/>
            <a:ext cx="3071802" cy="2286016"/>
          </a:xfrm>
          <a:prstGeom prst="rect">
            <a:avLst/>
          </a:prstGeom>
        </p:spPr>
      </p:pic>
      <p:pic>
        <p:nvPicPr>
          <p:cNvPr id="16" name="Рисунок 15" descr="IMG_20230321_10095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86512" y="1357298"/>
            <a:ext cx="2357454" cy="22145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rcRect/>
          <a:stretch/>
        </p:blipFill>
        <p:spPr bwMode="auto">
          <a:xfrm>
            <a:off x="-107278" y="0"/>
            <a:ext cx="9251278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280"/>
            <a:ext cx="6628716" cy="58131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en-US" sz="3200" b="0" strike="noStrike" spc="0">
                <a:solidFill>
                  <a:srgbClr val="000000"/>
                </a:solidFill>
                <a:latin typeface="Times New Roman"/>
              </a:rPr>
              <a:t> Дыхательная гимнастика</a:t>
            </a:r>
          </a:p>
        </p:txBody>
      </p:sp>
      <p:pic>
        <p:nvPicPr>
          <p:cNvPr id="10" name="Рисунок 9" descr="IMG_20230228_095646.jpg"/>
          <p:cNvPicPr>
            <a:picLocks noChangeAspect="1"/>
          </p:cNvPicPr>
          <p:nvPr/>
        </p:nvPicPr>
        <p:blipFill>
          <a:blip r:embed="rId3" cstate="print"/>
          <a:srcRect l="14062"/>
          <a:stretch>
            <a:fillRect/>
          </a:stretch>
        </p:blipFill>
        <p:spPr>
          <a:xfrm>
            <a:off x="785786" y="1357298"/>
            <a:ext cx="2786082" cy="2428892"/>
          </a:xfrm>
          <a:prstGeom prst="rect">
            <a:avLst/>
          </a:prstGeom>
        </p:spPr>
      </p:pic>
      <p:pic>
        <p:nvPicPr>
          <p:cNvPr id="8" name="Рисунок 7" descr="IMG_20230329_085338.jpg"/>
          <p:cNvPicPr>
            <a:picLocks noChangeAspect="1"/>
          </p:cNvPicPr>
          <p:nvPr/>
        </p:nvPicPr>
        <p:blipFill>
          <a:blip r:embed="rId4" cstate="print"/>
          <a:srcRect r="5555"/>
          <a:stretch>
            <a:fillRect/>
          </a:stretch>
        </p:blipFill>
        <p:spPr>
          <a:xfrm>
            <a:off x="4714876" y="1785926"/>
            <a:ext cx="2714626" cy="3857628"/>
          </a:xfrm>
          <a:prstGeom prst="rect">
            <a:avLst/>
          </a:prstGeom>
        </p:spPr>
      </p:pic>
      <p:pic>
        <p:nvPicPr>
          <p:cNvPr id="9" name="Рисунок 8" descr="IMG-20230329-WA0035.jpg"/>
          <p:cNvPicPr>
            <a:picLocks noChangeAspect="1"/>
          </p:cNvPicPr>
          <p:nvPr/>
        </p:nvPicPr>
        <p:blipFill>
          <a:blip r:embed="rId5" cstate="print"/>
          <a:srcRect l="7812" t="19791" r="1562"/>
          <a:stretch>
            <a:fillRect/>
          </a:stretch>
        </p:blipFill>
        <p:spPr>
          <a:xfrm>
            <a:off x="785786" y="3929066"/>
            <a:ext cx="2857520" cy="20717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rcRect/>
          <a:stretch/>
        </p:blipFill>
        <p:spPr bwMode="auto">
          <a:xfrm>
            <a:off x="0" y="0"/>
            <a:ext cx="9144000" cy="6927272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72"/>
            <a:ext cx="6626844" cy="169200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no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3200" b="0" strike="noStrike" spc="0">
                <a:solidFill>
                  <a:srgbClr val="0070C0"/>
                </a:solidFill>
                <a:latin typeface="Times New Roman"/>
                <a:ea typeface="Arial"/>
              </a:rPr>
              <a:t>Самомассаж</a:t>
            </a:r>
          </a:p>
        </p:txBody>
      </p:sp>
      <p:sp>
        <p:nvSpPr>
          <p:cNvPr id="8" name="TextBox 7"/>
          <p:cNvSpPr txBox="1"/>
          <p:nvPr/>
        </p:nvSpPr>
        <p:spPr bwMode="auto">
          <a:xfrm>
            <a:off x="3311590" y="1039090"/>
            <a:ext cx="45755" cy="243875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/>
              <a:t>ф</a:t>
            </a:r>
          </a:p>
        </p:txBody>
      </p:sp>
      <p:pic>
        <p:nvPicPr>
          <p:cNvPr id="9" name="Рисунок 8" descr="IMG_20230329_081531.jpg"/>
          <p:cNvPicPr>
            <a:picLocks noChangeAspect="1"/>
          </p:cNvPicPr>
          <p:nvPr/>
        </p:nvPicPr>
        <p:blipFill>
          <a:blip r:embed="rId3" cstate="print"/>
          <a:srcRect t="40625" r="3125"/>
          <a:stretch>
            <a:fillRect/>
          </a:stretch>
        </p:blipFill>
        <p:spPr>
          <a:xfrm>
            <a:off x="214282" y="714356"/>
            <a:ext cx="3714744" cy="2286016"/>
          </a:xfrm>
          <a:prstGeom prst="rect">
            <a:avLst/>
          </a:prstGeom>
        </p:spPr>
      </p:pic>
      <p:pic>
        <p:nvPicPr>
          <p:cNvPr id="10" name="Рисунок 9" descr="IMG_20230329_081737.jpg"/>
          <p:cNvPicPr>
            <a:picLocks noChangeAspect="1"/>
          </p:cNvPicPr>
          <p:nvPr/>
        </p:nvPicPr>
        <p:blipFill>
          <a:blip r:embed="rId4" cstate="print"/>
          <a:srcRect t="41667" r="4687" b="11458"/>
          <a:stretch>
            <a:fillRect/>
          </a:stretch>
        </p:blipFill>
        <p:spPr>
          <a:xfrm>
            <a:off x="4500562" y="785794"/>
            <a:ext cx="3571900" cy="2214578"/>
          </a:xfrm>
          <a:prstGeom prst="rect">
            <a:avLst/>
          </a:prstGeom>
        </p:spPr>
      </p:pic>
      <p:pic>
        <p:nvPicPr>
          <p:cNvPr id="11" name="Рисунок 10" descr="IMG-20230329-WA0030.jpg"/>
          <p:cNvPicPr>
            <a:picLocks noChangeAspect="1"/>
          </p:cNvPicPr>
          <p:nvPr/>
        </p:nvPicPr>
        <p:blipFill>
          <a:blip r:embed="rId5"/>
          <a:srcRect l="16406" t="13541" r="7031"/>
          <a:stretch>
            <a:fillRect/>
          </a:stretch>
        </p:blipFill>
        <p:spPr>
          <a:xfrm>
            <a:off x="357158" y="3357562"/>
            <a:ext cx="3071834" cy="2571768"/>
          </a:xfrm>
          <a:prstGeom prst="rect">
            <a:avLst/>
          </a:prstGeom>
        </p:spPr>
      </p:pic>
      <p:pic>
        <p:nvPicPr>
          <p:cNvPr id="12" name="Рисунок 11" descr="IMG-20230329-WA0038.jpg"/>
          <p:cNvPicPr>
            <a:picLocks noChangeAspect="1"/>
          </p:cNvPicPr>
          <p:nvPr/>
        </p:nvPicPr>
        <p:blipFill>
          <a:blip r:embed="rId6"/>
          <a:srcRect t="27083" b="4166"/>
          <a:stretch>
            <a:fillRect/>
          </a:stretch>
        </p:blipFill>
        <p:spPr>
          <a:xfrm>
            <a:off x="4500562" y="3429000"/>
            <a:ext cx="3571900" cy="25717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rcRect/>
          <a:stretch/>
        </p:blipFill>
        <p:spPr bwMode="auto">
          <a:xfrm>
            <a:off x="-140939" y="-51954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72"/>
            <a:ext cx="6626844" cy="169200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no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3200" b="0" strike="noStrike" spc="0">
                <a:solidFill>
                  <a:srgbClr val="0070C0"/>
                </a:solidFill>
                <a:latin typeface="Times New Roman"/>
                <a:ea typeface="Arial"/>
              </a:rPr>
              <a:t>подвижные игры и</a:t>
            </a:r>
          </a:p>
          <a:p>
            <a:pPr>
              <a:lnSpc>
                <a:spcPct val="100000"/>
              </a:lnSpc>
              <a:defRPr/>
            </a:pPr>
            <a:r>
              <a:rPr lang="ru-RU" sz="3200" b="0" strike="noStrike" spc="0">
                <a:solidFill>
                  <a:srgbClr val="0070C0"/>
                </a:solidFill>
                <a:latin typeface="Times New Roman"/>
                <a:ea typeface="Arial"/>
              </a:rPr>
              <a:t> динамические паузы</a:t>
            </a:r>
            <a:endParaRPr lang="en-US" sz="3200" b="0" strike="noStrike" spc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3311590" y="1039090"/>
            <a:ext cx="45755" cy="243875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/>
              <a:t>ф</a:t>
            </a:r>
          </a:p>
        </p:txBody>
      </p:sp>
      <p:pic>
        <p:nvPicPr>
          <p:cNvPr id="9" name="Рисунок 8" descr="IMG_20230330_1626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142984"/>
            <a:ext cx="2928958" cy="2143116"/>
          </a:xfrm>
          <a:prstGeom prst="rect">
            <a:avLst/>
          </a:prstGeom>
        </p:spPr>
      </p:pic>
      <p:pic>
        <p:nvPicPr>
          <p:cNvPr id="10" name="Рисунок 9" descr="IMG_20230330_162227.jpg"/>
          <p:cNvPicPr>
            <a:picLocks noChangeAspect="1"/>
          </p:cNvPicPr>
          <p:nvPr/>
        </p:nvPicPr>
        <p:blipFill>
          <a:blip r:embed="rId4" cstate="print"/>
          <a:srcRect t="8333" r="9375"/>
          <a:stretch>
            <a:fillRect/>
          </a:stretch>
        </p:blipFill>
        <p:spPr>
          <a:xfrm>
            <a:off x="3428992" y="1142984"/>
            <a:ext cx="2714644" cy="2143140"/>
          </a:xfrm>
          <a:prstGeom prst="rect">
            <a:avLst/>
          </a:prstGeom>
        </p:spPr>
      </p:pic>
      <p:pic>
        <p:nvPicPr>
          <p:cNvPr id="11" name="Рисунок 10" descr="IMG_20230330_16284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72264" y="1142984"/>
            <a:ext cx="2214578" cy="2143140"/>
          </a:xfrm>
          <a:prstGeom prst="rect">
            <a:avLst/>
          </a:prstGeom>
        </p:spPr>
      </p:pic>
      <p:pic>
        <p:nvPicPr>
          <p:cNvPr id="12" name="Рисунок 11" descr="IMG_20230214_095506.jpg"/>
          <p:cNvPicPr>
            <a:picLocks noChangeAspect="1"/>
          </p:cNvPicPr>
          <p:nvPr/>
        </p:nvPicPr>
        <p:blipFill>
          <a:blip r:embed="rId6" cstate="print"/>
          <a:srcRect r="3125"/>
          <a:stretch>
            <a:fillRect/>
          </a:stretch>
        </p:blipFill>
        <p:spPr>
          <a:xfrm>
            <a:off x="285720" y="3500438"/>
            <a:ext cx="2357454" cy="2214578"/>
          </a:xfrm>
          <a:prstGeom prst="rect">
            <a:avLst/>
          </a:prstGeom>
        </p:spPr>
      </p:pic>
      <p:pic>
        <p:nvPicPr>
          <p:cNvPr id="13" name="Рисунок 12" descr="500459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86050" y="3429000"/>
            <a:ext cx="2928958" cy="2286016"/>
          </a:xfrm>
          <a:prstGeom prst="rect">
            <a:avLst/>
          </a:prstGeom>
        </p:spPr>
      </p:pic>
      <p:pic>
        <p:nvPicPr>
          <p:cNvPr id="14" name="Рисунок 13" descr="500460.jpg"/>
          <p:cNvPicPr>
            <a:picLocks noChangeAspect="1"/>
          </p:cNvPicPr>
          <p:nvPr/>
        </p:nvPicPr>
        <p:blipFill>
          <a:blip r:embed="rId8"/>
          <a:srcRect l="6875"/>
          <a:stretch>
            <a:fillRect/>
          </a:stretch>
        </p:blipFill>
        <p:spPr>
          <a:xfrm>
            <a:off x="6215074" y="3429000"/>
            <a:ext cx="2571768" cy="22860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rcRect/>
          <a:stretch/>
        </p:blipFill>
        <p:spPr bwMode="auto">
          <a:xfrm>
            <a:off x="-140939" y="0"/>
            <a:ext cx="9284939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72"/>
            <a:ext cx="6626844" cy="169200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noAutofit/>
          </a:bodyPr>
          <a:lstStyle/>
          <a:p>
            <a:pPr>
              <a:lnSpc>
                <a:spcPct val="100000"/>
              </a:lnSpc>
              <a:defRPr/>
            </a:pPr>
            <a:r>
              <a:rPr lang="en-US" sz="3200" b="0" strike="noStrike" spc="0">
                <a:solidFill>
                  <a:srgbClr val="000000"/>
                </a:solidFill>
                <a:latin typeface="Times New Roman"/>
              </a:rPr>
              <a:t>Гимнастика после сна</a:t>
            </a:r>
            <a:endParaRPr lang="ru-RU" sz="3200" b="0" strike="noStrike" spc="0">
              <a:solidFill>
                <a:srgbClr val="0070C0"/>
              </a:solidFill>
              <a:latin typeface="Times New Roman"/>
              <a:ea typeface="Arial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3311590" y="1039090"/>
            <a:ext cx="45755" cy="243875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/>
              <a:t>ф</a:t>
            </a:r>
          </a:p>
        </p:txBody>
      </p:sp>
      <p:pic>
        <p:nvPicPr>
          <p:cNvPr id="13" name="Рисунок 12" descr="IMG_20230210_150445.jpg"/>
          <p:cNvPicPr>
            <a:picLocks noChangeAspect="1"/>
          </p:cNvPicPr>
          <p:nvPr/>
        </p:nvPicPr>
        <p:blipFill>
          <a:blip r:embed="rId3" cstate="print"/>
          <a:srcRect l="13281" t="15625" b="10416"/>
          <a:stretch>
            <a:fillRect/>
          </a:stretch>
        </p:blipFill>
        <p:spPr>
          <a:xfrm>
            <a:off x="214282" y="714356"/>
            <a:ext cx="3786214" cy="2714644"/>
          </a:xfrm>
          <a:prstGeom prst="rect">
            <a:avLst/>
          </a:prstGeom>
        </p:spPr>
      </p:pic>
      <p:pic>
        <p:nvPicPr>
          <p:cNvPr id="14" name="Рисунок 13" descr="IMG_20230210_150538.jpg"/>
          <p:cNvPicPr>
            <a:picLocks noChangeAspect="1"/>
          </p:cNvPicPr>
          <p:nvPr/>
        </p:nvPicPr>
        <p:blipFill>
          <a:blip r:embed="rId4" cstate="print"/>
          <a:srcRect l="11111" t="23958" r="22222"/>
          <a:stretch>
            <a:fillRect/>
          </a:stretch>
        </p:blipFill>
        <p:spPr>
          <a:xfrm>
            <a:off x="4643438" y="3643314"/>
            <a:ext cx="2428892" cy="2857520"/>
          </a:xfrm>
          <a:prstGeom prst="rect">
            <a:avLst/>
          </a:prstGeom>
        </p:spPr>
      </p:pic>
      <p:pic>
        <p:nvPicPr>
          <p:cNvPr id="9" name="Рисунок 8" descr="IMG_20230214_150302.jpg"/>
          <p:cNvPicPr>
            <a:picLocks noChangeAspect="1"/>
          </p:cNvPicPr>
          <p:nvPr/>
        </p:nvPicPr>
        <p:blipFill>
          <a:blip r:embed="rId5" cstate="print"/>
          <a:srcRect l="7812" t="7291" r="11719"/>
          <a:stretch>
            <a:fillRect/>
          </a:stretch>
        </p:blipFill>
        <p:spPr>
          <a:xfrm>
            <a:off x="500034" y="3643314"/>
            <a:ext cx="3071834" cy="2571744"/>
          </a:xfrm>
          <a:prstGeom prst="rect">
            <a:avLst/>
          </a:prstGeom>
        </p:spPr>
      </p:pic>
      <p:pic>
        <p:nvPicPr>
          <p:cNvPr id="10" name="Рисунок 9" descr="IMG_20230214_150532.jpg"/>
          <p:cNvPicPr>
            <a:picLocks noChangeAspect="1"/>
          </p:cNvPicPr>
          <p:nvPr/>
        </p:nvPicPr>
        <p:blipFill>
          <a:blip r:embed="rId6" cstate="print"/>
          <a:srcRect t="30208" r="6944" b="4166"/>
          <a:stretch>
            <a:fillRect/>
          </a:stretch>
        </p:blipFill>
        <p:spPr>
          <a:xfrm>
            <a:off x="4643438" y="714356"/>
            <a:ext cx="3143272" cy="26432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rcRect/>
          <a:stretch/>
        </p:blipFill>
        <p:spPr bwMode="auto">
          <a:xfrm>
            <a:off x="-192893" y="-51953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71"/>
            <a:ext cx="6626844" cy="169200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no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3200" b="0" strike="noStrike" spc="0">
                <a:solidFill>
                  <a:srgbClr val="0070C0"/>
                </a:solidFill>
                <a:latin typeface="Times New Roman"/>
                <a:ea typeface="Arial"/>
              </a:rPr>
              <a:t>Ортопедическая гимнастика</a:t>
            </a:r>
          </a:p>
        </p:txBody>
      </p:sp>
      <p:sp>
        <p:nvSpPr>
          <p:cNvPr id="8" name="TextBox 7"/>
          <p:cNvSpPr txBox="1"/>
          <p:nvPr/>
        </p:nvSpPr>
        <p:spPr bwMode="auto">
          <a:xfrm>
            <a:off x="3311589" y="1039089"/>
            <a:ext cx="45754" cy="243874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/>
              <a:t>ф</a:t>
            </a:r>
          </a:p>
        </p:txBody>
      </p:sp>
      <p:pic>
        <p:nvPicPr>
          <p:cNvPr id="13" name="Рисунок 12" descr="IMG_20221114_110349.jpg"/>
          <p:cNvPicPr>
            <a:picLocks noChangeAspect="1"/>
          </p:cNvPicPr>
          <p:nvPr/>
        </p:nvPicPr>
        <p:blipFill>
          <a:blip r:embed="rId3" cstate="print"/>
          <a:srcRect t="14583" r="14843"/>
          <a:stretch>
            <a:fillRect/>
          </a:stretch>
        </p:blipFill>
        <p:spPr>
          <a:xfrm>
            <a:off x="4572000" y="3786190"/>
            <a:ext cx="3214710" cy="2500330"/>
          </a:xfrm>
          <a:prstGeom prst="rect">
            <a:avLst/>
          </a:prstGeom>
        </p:spPr>
      </p:pic>
      <p:pic>
        <p:nvPicPr>
          <p:cNvPr id="14" name="Рисунок 13" descr="IMG_20230210_150813.jpg"/>
          <p:cNvPicPr>
            <a:picLocks noChangeAspect="1"/>
          </p:cNvPicPr>
          <p:nvPr/>
        </p:nvPicPr>
        <p:blipFill>
          <a:blip r:embed="rId4" cstate="print"/>
          <a:srcRect l="21875" r="8593" b="13541"/>
          <a:stretch>
            <a:fillRect/>
          </a:stretch>
        </p:blipFill>
        <p:spPr>
          <a:xfrm>
            <a:off x="0" y="571480"/>
            <a:ext cx="3643338" cy="3000396"/>
          </a:xfrm>
          <a:prstGeom prst="rect">
            <a:avLst/>
          </a:prstGeom>
        </p:spPr>
      </p:pic>
      <p:pic>
        <p:nvPicPr>
          <p:cNvPr id="15" name="Рисунок 14" descr="IMG_20230210_150901.jpg"/>
          <p:cNvPicPr>
            <a:picLocks noChangeAspect="1"/>
          </p:cNvPicPr>
          <p:nvPr/>
        </p:nvPicPr>
        <p:blipFill>
          <a:blip r:embed="rId5" cstate="print"/>
          <a:srcRect l="9375" t="12500" r="7812"/>
          <a:stretch>
            <a:fillRect/>
          </a:stretch>
        </p:blipFill>
        <p:spPr>
          <a:xfrm>
            <a:off x="4000496" y="571480"/>
            <a:ext cx="3786214" cy="2928958"/>
          </a:xfrm>
          <a:prstGeom prst="rect">
            <a:avLst/>
          </a:prstGeom>
        </p:spPr>
      </p:pic>
      <p:pic>
        <p:nvPicPr>
          <p:cNvPr id="16" name="Рисунок 15" descr="IMG_20230209_113537.jpg"/>
          <p:cNvPicPr>
            <a:picLocks noChangeAspect="1"/>
          </p:cNvPicPr>
          <p:nvPr/>
        </p:nvPicPr>
        <p:blipFill>
          <a:blip r:embed="rId6" cstate="print"/>
          <a:srcRect l="7031" r="14062"/>
          <a:stretch>
            <a:fillRect/>
          </a:stretch>
        </p:blipFill>
        <p:spPr>
          <a:xfrm>
            <a:off x="357158" y="3786190"/>
            <a:ext cx="3143272" cy="25003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rcRect/>
          <a:stretch/>
        </p:blipFill>
        <p:spPr bwMode="auto">
          <a:xfrm>
            <a:off x="-140939" y="-51954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72"/>
            <a:ext cx="6626844" cy="169200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noAutofit/>
          </a:bodyPr>
          <a:lstStyle/>
          <a:p>
            <a:pPr>
              <a:lnSpc>
                <a:spcPct val="100000"/>
              </a:lnSpc>
              <a:defRPr/>
            </a:pPr>
            <a:r>
              <a:rPr lang="en-US" sz="3200" b="0" strike="noStrike" spc="0">
                <a:solidFill>
                  <a:srgbClr val="000000"/>
                </a:solidFill>
                <a:latin typeface="Times New Roman"/>
              </a:rPr>
              <a:t>Прогулки на свежем воздухе</a:t>
            </a:r>
            <a:endParaRPr lang="ru-RU" sz="3200" b="0" strike="noStrike" spc="0">
              <a:solidFill>
                <a:srgbClr val="0070C0"/>
              </a:solidFill>
              <a:latin typeface="Times New Roman"/>
              <a:ea typeface="Arial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3311590" y="1039090"/>
            <a:ext cx="45755" cy="243875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/>
              <a:t>ф</a:t>
            </a:r>
          </a:p>
        </p:txBody>
      </p:sp>
      <p:pic>
        <p:nvPicPr>
          <p:cNvPr id="14" name="Рисунок 13" descr="IMG_20221212_104402.jpg"/>
          <p:cNvPicPr>
            <a:picLocks noChangeAspect="1"/>
          </p:cNvPicPr>
          <p:nvPr/>
        </p:nvPicPr>
        <p:blipFill>
          <a:blip r:embed="rId3" cstate="print"/>
          <a:srcRect l="7576" t="26042" r="10606"/>
          <a:stretch>
            <a:fillRect/>
          </a:stretch>
        </p:blipFill>
        <p:spPr>
          <a:xfrm>
            <a:off x="357158" y="714356"/>
            <a:ext cx="2071702" cy="2428892"/>
          </a:xfrm>
          <a:prstGeom prst="rect">
            <a:avLst/>
          </a:prstGeom>
        </p:spPr>
      </p:pic>
      <p:pic>
        <p:nvPicPr>
          <p:cNvPr id="15" name="Рисунок 14" descr="IMG_20221223_111008.jpg"/>
          <p:cNvPicPr>
            <a:picLocks noChangeAspect="1"/>
          </p:cNvPicPr>
          <p:nvPr/>
        </p:nvPicPr>
        <p:blipFill>
          <a:blip r:embed="rId4" cstate="print"/>
          <a:srcRect t="15625"/>
          <a:stretch>
            <a:fillRect/>
          </a:stretch>
        </p:blipFill>
        <p:spPr>
          <a:xfrm>
            <a:off x="2643174" y="714356"/>
            <a:ext cx="2714644" cy="2428892"/>
          </a:xfrm>
          <a:prstGeom prst="rect">
            <a:avLst/>
          </a:prstGeom>
        </p:spPr>
      </p:pic>
      <p:pic>
        <p:nvPicPr>
          <p:cNvPr id="16" name="Рисунок 15" descr="IMG_20230228_10531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86446" y="714356"/>
            <a:ext cx="1928826" cy="2357454"/>
          </a:xfrm>
          <a:prstGeom prst="rect">
            <a:avLst/>
          </a:prstGeom>
        </p:spPr>
      </p:pic>
      <p:pic>
        <p:nvPicPr>
          <p:cNvPr id="17" name="Рисунок 16" descr="IMG_20230214_110312.jpg"/>
          <p:cNvPicPr>
            <a:picLocks noChangeAspect="1"/>
          </p:cNvPicPr>
          <p:nvPr/>
        </p:nvPicPr>
        <p:blipFill>
          <a:blip r:embed="rId6" cstate="print"/>
          <a:srcRect l="15278"/>
          <a:stretch>
            <a:fillRect/>
          </a:stretch>
        </p:blipFill>
        <p:spPr>
          <a:xfrm>
            <a:off x="5857884" y="3500438"/>
            <a:ext cx="1857388" cy="2571768"/>
          </a:xfrm>
          <a:prstGeom prst="rect">
            <a:avLst/>
          </a:prstGeom>
        </p:spPr>
      </p:pic>
      <p:pic>
        <p:nvPicPr>
          <p:cNvPr id="18" name="Рисунок 17" descr="IMG_20230214_110246.jpg"/>
          <p:cNvPicPr>
            <a:picLocks noChangeAspect="1"/>
          </p:cNvPicPr>
          <p:nvPr/>
        </p:nvPicPr>
        <p:blipFill>
          <a:blip r:embed="rId7" cstate="print"/>
          <a:srcRect t="18750"/>
          <a:stretch>
            <a:fillRect/>
          </a:stretch>
        </p:blipFill>
        <p:spPr>
          <a:xfrm>
            <a:off x="2571736" y="3500438"/>
            <a:ext cx="2928926" cy="2428868"/>
          </a:xfrm>
          <a:prstGeom prst="rect">
            <a:avLst/>
          </a:prstGeom>
        </p:spPr>
      </p:pic>
      <p:pic>
        <p:nvPicPr>
          <p:cNvPr id="19" name="Рисунок 18" descr="IMG_20230328_110435.jpg"/>
          <p:cNvPicPr>
            <a:picLocks noChangeAspect="1"/>
          </p:cNvPicPr>
          <p:nvPr/>
        </p:nvPicPr>
        <p:blipFill>
          <a:blip r:embed="rId8" cstate="print"/>
          <a:srcRect t="19792" r="8333" b="9375"/>
          <a:stretch>
            <a:fillRect/>
          </a:stretch>
        </p:blipFill>
        <p:spPr>
          <a:xfrm>
            <a:off x="0" y="3357562"/>
            <a:ext cx="2286016" cy="26432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rcRect/>
          <a:stretch/>
        </p:blipFill>
        <p:spPr bwMode="auto">
          <a:xfrm>
            <a:off x="-140939" y="-51953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71"/>
            <a:ext cx="6626844" cy="169200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no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3200" b="0" strike="noStrike" spc="0">
                <a:solidFill>
                  <a:srgbClr val="0070C0"/>
                </a:solidFill>
                <a:latin typeface="Times New Roman"/>
                <a:ea typeface="Arial"/>
              </a:rPr>
              <a:t>Спортивное развлечение</a:t>
            </a:r>
          </a:p>
        </p:txBody>
      </p:sp>
      <p:sp>
        <p:nvSpPr>
          <p:cNvPr id="8" name="TextBox 7"/>
          <p:cNvSpPr txBox="1"/>
          <p:nvPr/>
        </p:nvSpPr>
        <p:spPr bwMode="auto">
          <a:xfrm>
            <a:off x="3311589" y="1039089"/>
            <a:ext cx="45754" cy="243874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/>
              <a:t>ф</a:t>
            </a:r>
          </a:p>
        </p:txBody>
      </p:sp>
      <p:pic>
        <p:nvPicPr>
          <p:cNvPr id="16" name="Рисунок 15" descr="IMG_20230222_091007.jpg"/>
          <p:cNvPicPr>
            <a:picLocks noChangeAspect="1"/>
          </p:cNvPicPr>
          <p:nvPr/>
        </p:nvPicPr>
        <p:blipFill>
          <a:blip r:embed="rId3" cstate="print"/>
          <a:srcRect l="9375"/>
          <a:stretch>
            <a:fillRect/>
          </a:stretch>
        </p:blipFill>
        <p:spPr>
          <a:xfrm>
            <a:off x="357158" y="714356"/>
            <a:ext cx="2928958" cy="2500330"/>
          </a:xfrm>
          <a:prstGeom prst="rect">
            <a:avLst/>
          </a:prstGeom>
        </p:spPr>
      </p:pic>
      <p:pic>
        <p:nvPicPr>
          <p:cNvPr id="17" name="Рисунок 16" descr="IMG-20230222-WA0020.jpg"/>
          <p:cNvPicPr>
            <a:picLocks noChangeAspect="1"/>
          </p:cNvPicPr>
          <p:nvPr/>
        </p:nvPicPr>
        <p:blipFill>
          <a:blip r:embed="rId4"/>
          <a:srcRect l="7812" t="3125" r="20313" b="13541"/>
          <a:stretch>
            <a:fillRect/>
          </a:stretch>
        </p:blipFill>
        <p:spPr>
          <a:xfrm>
            <a:off x="3428992" y="785794"/>
            <a:ext cx="2643206" cy="2428892"/>
          </a:xfrm>
          <a:prstGeom prst="rect">
            <a:avLst/>
          </a:prstGeom>
        </p:spPr>
      </p:pic>
      <p:pic>
        <p:nvPicPr>
          <p:cNvPr id="18" name="Рисунок 17" descr="IMG-20230222-WA0028.jpg"/>
          <p:cNvPicPr>
            <a:picLocks noChangeAspect="1"/>
          </p:cNvPicPr>
          <p:nvPr/>
        </p:nvPicPr>
        <p:blipFill>
          <a:blip r:embed="rId5"/>
          <a:srcRect l="44531" t="9375" r="3906"/>
          <a:stretch>
            <a:fillRect/>
          </a:stretch>
        </p:blipFill>
        <p:spPr>
          <a:xfrm>
            <a:off x="6215074" y="714356"/>
            <a:ext cx="2071702" cy="2786082"/>
          </a:xfrm>
          <a:prstGeom prst="rect">
            <a:avLst/>
          </a:prstGeom>
        </p:spPr>
      </p:pic>
      <p:pic>
        <p:nvPicPr>
          <p:cNvPr id="19" name="Рисунок 18" descr="IMG-20230222-WA0032.jpg"/>
          <p:cNvPicPr>
            <a:picLocks noChangeAspect="1"/>
          </p:cNvPicPr>
          <p:nvPr/>
        </p:nvPicPr>
        <p:blipFill>
          <a:blip r:embed="rId6"/>
          <a:srcRect l="12712"/>
          <a:stretch>
            <a:fillRect/>
          </a:stretch>
        </p:blipFill>
        <p:spPr>
          <a:xfrm>
            <a:off x="142844" y="3571876"/>
            <a:ext cx="3000396" cy="2786058"/>
          </a:xfrm>
          <a:prstGeom prst="rect">
            <a:avLst/>
          </a:prstGeom>
        </p:spPr>
      </p:pic>
      <p:pic>
        <p:nvPicPr>
          <p:cNvPr id="20" name="Рисунок 19" descr="IMG-20230222-WA0044.jpg"/>
          <p:cNvPicPr>
            <a:picLocks noChangeAspect="1"/>
          </p:cNvPicPr>
          <p:nvPr/>
        </p:nvPicPr>
        <p:blipFill>
          <a:blip r:embed="rId7"/>
          <a:srcRect l="24219" r="15624" b="9375"/>
          <a:stretch>
            <a:fillRect/>
          </a:stretch>
        </p:blipFill>
        <p:spPr>
          <a:xfrm>
            <a:off x="3357554" y="3571876"/>
            <a:ext cx="2786082" cy="2714644"/>
          </a:xfrm>
          <a:prstGeom prst="rect">
            <a:avLst/>
          </a:prstGeom>
        </p:spPr>
      </p:pic>
      <p:pic>
        <p:nvPicPr>
          <p:cNvPr id="21" name="Рисунок 20" descr="IMG-20230222-WA0029.jpg"/>
          <p:cNvPicPr>
            <a:picLocks noChangeAspect="1"/>
          </p:cNvPicPr>
          <p:nvPr/>
        </p:nvPicPr>
        <p:blipFill>
          <a:blip r:embed="rId8" cstate="print"/>
          <a:srcRect t="17708"/>
          <a:stretch>
            <a:fillRect/>
          </a:stretch>
        </p:blipFill>
        <p:spPr>
          <a:xfrm>
            <a:off x="6286512" y="3643314"/>
            <a:ext cx="2428892" cy="26432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280"/>
            <a:ext cx="6631740" cy="58131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3200" b="0" strike="noStrike" spc="0" dirty="0" smtClean="0">
                <a:solidFill>
                  <a:srgbClr val="000000"/>
                </a:solidFill>
                <a:latin typeface="Times New Roman"/>
              </a:rPr>
              <a:t>НОД</a:t>
            </a:r>
            <a:r>
              <a:rPr lang="en-US" sz="3200" dirty="0" smtClean="0">
                <a:solidFill>
                  <a:srgbClr val="000000"/>
                </a:solidFill>
                <a:latin typeface="Times New Roman"/>
              </a:rPr>
              <a:t>:</a:t>
            </a:r>
            <a:r>
              <a:rPr lang="ru-RU" sz="3200" dirty="0" smtClean="0">
                <a:solidFill>
                  <a:srgbClr val="000000"/>
                </a:solidFill>
                <a:latin typeface="Times New Roman"/>
              </a:rPr>
              <a:t>   Полезные продукты</a:t>
            </a:r>
            <a:r>
              <a:rPr lang="en-US" sz="3200" dirty="0" smtClean="0">
                <a:solidFill>
                  <a:srgbClr val="000000"/>
                </a:solidFill>
                <a:latin typeface="Times New Roman"/>
              </a:rPr>
              <a:t> </a:t>
            </a:r>
            <a:endParaRPr lang="en-US" sz="3200" b="0" strike="noStrike" spc="0" dirty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13" name="Рисунок 12" descr="IMG_20230327_1629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428736"/>
            <a:ext cx="2000264" cy="2500330"/>
          </a:xfrm>
          <a:prstGeom prst="rect">
            <a:avLst/>
          </a:prstGeom>
        </p:spPr>
      </p:pic>
      <p:pic>
        <p:nvPicPr>
          <p:cNvPr id="14" name="Рисунок 13" descr="IMG_20221124_080502.jpg"/>
          <p:cNvPicPr>
            <a:picLocks noChangeAspect="1"/>
          </p:cNvPicPr>
          <p:nvPr/>
        </p:nvPicPr>
        <p:blipFill>
          <a:blip r:embed="rId4" cstate="print"/>
          <a:srcRect t="12500"/>
          <a:stretch>
            <a:fillRect/>
          </a:stretch>
        </p:blipFill>
        <p:spPr>
          <a:xfrm>
            <a:off x="3000364" y="1428736"/>
            <a:ext cx="2286016" cy="2571768"/>
          </a:xfrm>
          <a:prstGeom prst="rect">
            <a:avLst/>
          </a:prstGeom>
        </p:spPr>
      </p:pic>
      <p:pic>
        <p:nvPicPr>
          <p:cNvPr id="15" name="Рисунок 14" descr="IMG_20221124_075158.jpg"/>
          <p:cNvPicPr>
            <a:picLocks noChangeAspect="1"/>
          </p:cNvPicPr>
          <p:nvPr/>
        </p:nvPicPr>
        <p:blipFill>
          <a:blip r:embed="rId5" cstate="print"/>
          <a:srcRect l="22656" t="27083"/>
          <a:stretch>
            <a:fillRect/>
          </a:stretch>
        </p:blipFill>
        <p:spPr>
          <a:xfrm>
            <a:off x="5643570" y="4214818"/>
            <a:ext cx="2928958" cy="2214554"/>
          </a:xfrm>
          <a:prstGeom prst="rect">
            <a:avLst/>
          </a:prstGeom>
        </p:spPr>
      </p:pic>
      <p:pic>
        <p:nvPicPr>
          <p:cNvPr id="16" name="Рисунок 15" descr="IMG_20230327_16293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86512" y="1428736"/>
            <a:ext cx="2286016" cy="2571768"/>
          </a:xfrm>
          <a:prstGeom prst="rect">
            <a:avLst/>
          </a:prstGeom>
        </p:spPr>
      </p:pic>
      <p:pic>
        <p:nvPicPr>
          <p:cNvPr id="17" name="Рисунок 16" descr="IMG-20230305-WA0018.jpg"/>
          <p:cNvPicPr>
            <a:picLocks noChangeAspect="1"/>
          </p:cNvPicPr>
          <p:nvPr/>
        </p:nvPicPr>
        <p:blipFill>
          <a:blip r:embed="rId7"/>
          <a:srcRect l="10156"/>
          <a:stretch>
            <a:fillRect/>
          </a:stretch>
        </p:blipFill>
        <p:spPr>
          <a:xfrm>
            <a:off x="928662" y="4143380"/>
            <a:ext cx="3214710" cy="24288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280"/>
            <a:ext cx="6631740" cy="58131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en-US" sz="3200" b="0" strike="noStrike" spc="0" dirty="0" err="1">
                <a:solidFill>
                  <a:srgbClr val="000000"/>
                </a:solidFill>
                <a:latin typeface="Times New Roman"/>
              </a:rPr>
              <a:t>Активный</a:t>
            </a:r>
            <a:r>
              <a:rPr lang="en-US" sz="3200" b="0" strike="noStrike" spc="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US" sz="3200" b="0" strike="noStrike" spc="0" dirty="0" err="1">
                <a:solidFill>
                  <a:srgbClr val="000000"/>
                </a:solidFill>
                <a:latin typeface="Times New Roman"/>
              </a:rPr>
              <a:t>отдых</a:t>
            </a:r>
            <a:r>
              <a:rPr lang="en-US" sz="3200" b="0" strike="noStrike" spc="0" dirty="0">
                <a:solidFill>
                  <a:srgbClr val="000000"/>
                </a:solidFill>
                <a:latin typeface="Times New Roman"/>
              </a:rPr>
              <a:t> с </a:t>
            </a:r>
            <a:r>
              <a:rPr lang="en-US" sz="3200" b="0" strike="noStrike" spc="0" dirty="0" err="1">
                <a:solidFill>
                  <a:srgbClr val="000000"/>
                </a:solidFill>
                <a:latin typeface="Times New Roman"/>
              </a:rPr>
              <a:t>родителями</a:t>
            </a:r>
            <a:endParaRPr lang="en-US" sz="3200" b="0" strike="noStrike" spc="0" dirty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/>
        </p:blipFill>
        <p:spPr bwMode="auto">
          <a:xfrm>
            <a:off x="7358082" y="1214422"/>
            <a:ext cx="1495446" cy="225136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/>
          <a:srcRect t="9099" r="25000"/>
          <a:stretch/>
        </p:blipFill>
        <p:spPr bwMode="auto">
          <a:xfrm>
            <a:off x="5857884" y="3929066"/>
            <a:ext cx="1428760" cy="2212396"/>
          </a:xfrm>
          <a:prstGeom prst="rect">
            <a:avLst/>
          </a:prstGeom>
        </p:spPr>
      </p:pic>
      <p:pic>
        <p:nvPicPr>
          <p:cNvPr id="13" name="Рисунок 12" descr="IMG-20230321-WA005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34" y="1285860"/>
            <a:ext cx="2000264" cy="2357430"/>
          </a:xfrm>
          <a:prstGeom prst="rect">
            <a:avLst/>
          </a:prstGeom>
        </p:spPr>
      </p:pic>
      <p:pic>
        <p:nvPicPr>
          <p:cNvPr id="14" name="Рисунок 13" descr="IMG-20230321-WA0056.jpg"/>
          <p:cNvPicPr>
            <a:picLocks noChangeAspect="1"/>
          </p:cNvPicPr>
          <p:nvPr/>
        </p:nvPicPr>
        <p:blipFill>
          <a:blip r:embed="rId6"/>
          <a:srcRect t="23958" b="14583"/>
          <a:stretch>
            <a:fillRect/>
          </a:stretch>
        </p:blipFill>
        <p:spPr>
          <a:xfrm>
            <a:off x="2786050" y="1285860"/>
            <a:ext cx="2071702" cy="2286016"/>
          </a:xfrm>
          <a:prstGeom prst="rect">
            <a:avLst/>
          </a:prstGeom>
        </p:spPr>
      </p:pic>
      <p:pic>
        <p:nvPicPr>
          <p:cNvPr id="15" name="Рисунок 14" descr="IMG-20230321-WA005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57818" y="1214422"/>
            <a:ext cx="1643074" cy="2286016"/>
          </a:xfrm>
          <a:prstGeom prst="rect">
            <a:avLst/>
          </a:prstGeom>
        </p:spPr>
      </p:pic>
      <p:pic>
        <p:nvPicPr>
          <p:cNvPr id="16" name="Рисунок 15" descr="IMG-20230321-WA0057.jpg"/>
          <p:cNvPicPr>
            <a:picLocks noChangeAspect="1"/>
          </p:cNvPicPr>
          <p:nvPr/>
        </p:nvPicPr>
        <p:blipFill>
          <a:blip r:embed="rId8" cstate="print"/>
          <a:srcRect r="31250"/>
          <a:stretch>
            <a:fillRect/>
          </a:stretch>
        </p:blipFill>
        <p:spPr>
          <a:xfrm>
            <a:off x="500034" y="3929066"/>
            <a:ext cx="2000264" cy="2071702"/>
          </a:xfrm>
          <a:prstGeom prst="rect">
            <a:avLst/>
          </a:prstGeom>
        </p:spPr>
      </p:pic>
      <p:pic>
        <p:nvPicPr>
          <p:cNvPr id="17" name="Рисунок 16" descr="IMG-20230322-WA0003.jpg"/>
          <p:cNvPicPr>
            <a:picLocks noChangeAspect="1"/>
          </p:cNvPicPr>
          <p:nvPr/>
        </p:nvPicPr>
        <p:blipFill>
          <a:blip r:embed="rId9" cstate="print"/>
          <a:srcRect l="18056" t="13541" r="29167"/>
          <a:stretch>
            <a:fillRect/>
          </a:stretch>
        </p:blipFill>
        <p:spPr>
          <a:xfrm>
            <a:off x="2786050" y="3857628"/>
            <a:ext cx="1214446" cy="2214578"/>
          </a:xfrm>
          <a:prstGeom prst="rect">
            <a:avLst/>
          </a:prstGeom>
        </p:spPr>
      </p:pic>
      <p:pic>
        <p:nvPicPr>
          <p:cNvPr id="19" name="Рисунок 18" descr="IMG-20230322-WA0007.jpg"/>
          <p:cNvPicPr>
            <a:picLocks noChangeAspect="1"/>
          </p:cNvPicPr>
          <p:nvPr/>
        </p:nvPicPr>
        <p:blipFill>
          <a:blip r:embed="rId10"/>
          <a:srcRect l="18055" t="30208" r="19444"/>
          <a:stretch>
            <a:fillRect/>
          </a:stretch>
        </p:blipFill>
        <p:spPr>
          <a:xfrm>
            <a:off x="4357686" y="3929066"/>
            <a:ext cx="1285884" cy="21431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0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rcRect/>
          <a:stretch/>
        </p:blipFill>
        <p:spPr bwMode="auto">
          <a:xfrm>
            <a:off x="-17099" y="69271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411280" y="69271"/>
            <a:ext cx="6626844" cy="169200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no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3200" b="0" strike="noStrike" spc="0">
                <a:solidFill>
                  <a:srgbClr val="0070C0"/>
                </a:solidFill>
                <a:latin typeface="Times New Roman"/>
                <a:ea typeface="Arial"/>
              </a:rPr>
              <a:t>Информация для родителей</a:t>
            </a:r>
          </a:p>
        </p:txBody>
      </p:sp>
      <p:sp>
        <p:nvSpPr>
          <p:cNvPr id="8" name="TextBox 7"/>
          <p:cNvSpPr txBox="1"/>
          <p:nvPr/>
        </p:nvSpPr>
        <p:spPr bwMode="auto">
          <a:xfrm>
            <a:off x="3311589" y="1039089"/>
            <a:ext cx="45754" cy="243874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/>
              <a:t>ф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/>
        </p:blipFill>
        <p:spPr bwMode="auto">
          <a:xfrm>
            <a:off x="969818" y="692154"/>
            <a:ext cx="2720727" cy="240779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781590" y="692154"/>
            <a:ext cx="3565578" cy="238990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/>
          <a:stretch/>
        </p:blipFill>
        <p:spPr bwMode="auto">
          <a:xfrm>
            <a:off x="827105" y="3670881"/>
            <a:ext cx="2880757" cy="238990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/>
          <a:stretch/>
        </p:blipFill>
        <p:spPr bwMode="auto">
          <a:xfrm>
            <a:off x="4954674" y="3670881"/>
            <a:ext cx="3429096" cy="24591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 bwMode="auto">
          <a:xfrm>
            <a:off x="1042560" y="1026720"/>
            <a:ext cx="702468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>
              <a:defRPr/>
            </a:pPr>
            <a:endParaRPr lang="en-US" sz="4000" b="0" strike="noStrike" spc="-1">
              <a:solidFill>
                <a:srgbClr val="94C600"/>
              </a:solidFill>
              <a:latin typeface="Century Gothic"/>
            </a:endParaRPr>
          </a:p>
        </p:txBody>
      </p:sp>
      <p:sp>
        <p:nvSpPr>
          <p:cNvPr id="5" name="TextShape 2"/>
          <p:cNvSpPr txBox="1"/>
          <p:nvPr/>
        </p:nvSpPr>
        <p:spPr bwMode="auto">
          <a:xfrm>
            <a:off x="1042560" y="2323800"/>
            <a:ext cx="6777000" cy="3508200"/>
          </a:xfrm>
          <a:prstGeom prst="rect">
            <a:avLst/>
          </a:prstGeom>
          <a:noFill/>
          <a:ln>
            <a:noFill/>
          </a:ln>
        </p:spPr>
      </p:sp>
      <p:pic>
        <p:nvPicPr>
          <p:cNvPr id="6" name="Picture 2" descr="C:\Documents and Settings\User\Рабочий стол\вся фигня\56b7822c2f567.jpg"/>
          <p:cNvPicPr/>
          <p:nvPr/>
        </p:nvPicPr>
        <p:blipFill>
          <a:blip r:embed="rId2"/>
          <a:stretch/>
        </p:blipFill>
        <p:spPr bwMode="auto">
          <a:xfrm>
            <a:off x="1260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CustomShape 3"/>
          <p:cNvSpPr/>
          <p:nvPr/>
        </p:nvSpPr>
        <p:spPr bwMode="auto">
          <a:xfrm>
            <a:off x="2286000" y="476280"/>
            <a:ext cx="6318360" cy="4972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defRPr/>
            </a:pPr>
            <a:r>
              <a:rPr lang="ru-RU" sz="2000" b="1" strike="noStrike" spc="-1">
                <a:solidFill>
                  <a:srgbClr val="008000"/>
                </a:solidFill>
                <a:latin typeface="Constantia"/>
                <a:ea typeface="Arial"/>
              </a:rPr>
              <a:t>Использование здоровьесберегающих технологий в дошкольном учреждении имеет огромное значение в процессе оптимизации двигательной активности, способствует разностороннему развитию, укреплению здоровья детей и овладению навыками самооздоровления. </a:t>
            </a:r>
            <a:r>
              <a:rPr/>
              <a:t/>
            </a:r>
            <a:br>
              <a:rPr/>
            </a:br>
            <a:r>
              <a:rPr lang="ru-RU" sz="2000" b="1" strike="noStrike" spc="-1">
                <a:solidFill>
                  <a:srgbClr val="008000"/>
                </a:solidFill>
                <a:latin typeface="Constantia"/>
                <a:ea typeface="Arial"/>
              </a:rPr>
              <a:t>Поэтому в ДОУ необходим поиск, изучение и внедрение эффективных технологий и методик оздоровления.</a:t>
            </a:r>
            <a:endParaRPr lang="en-US" sz="2000" b="0" strike="noStrike" spc="-1">
              <a:solidFill>
                <a:srgbClr val="000000"/>
              </a:solidFill>
              <a:latin typeface="Times New Roman"/>
            </a:endParaRPr>
          </a:p>
          <a:p>
            <a:pPr algn="ctr">
              <a:lnSpc>
                <a:spcPct val="100000"/>
              </a:lnSpc>
              <a:defRPr/>
            </a:pPr>
            <a:endParaRPr lang="en-US" sz="2000" b="0" strike="noStrike" spc="-1">
              <a:solidFill>
                <a:srgbClr val="000000"/>
              </a:solidFill>
              <a:latin typeface="Times New Roman"/>
            </a:endParaRPr>
          </a:p>
          <a:p>
            <a:pPr algn="ctr">
              <a:lnSpc>
                <a:spcPct val="100000"/>
              </a:lnSpc>
              <a:defRPr/>
            </a:pPr>
            <a:endParaRPr lang="en-US" sz="2000" b="0" strike="noStrike" spc="-1">
              <a:solidFill>
                <a:srgbClr val="000000"/>
              </a:solidFill>
              <a:latin typeface="Times New Roman"/>
            </a:endParaRPr>
          </a:p>
          <a:p>
            <a:pPr algn="ctr">
              <a:lnSpc>
                <a:spcPct val="100000"/>
              </a:lnSpc>
              <a:defRPr/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Спасибо за внимание!</a:t>
            </a:r>
            <a:endParaRPr lang="en-US" sz="2000" b="0" strike="noStrike" spc="-1">
              <a:solidFill>
                <a:srgbClr val="000000"/>
              </a:solidFill>
              <a:latin typeface="Times New Roman"/>
            </a:endParaRPr>
          </a:p>
          <a:p>
            <a:pPr algn="ctr">
              <a:lnSpc>
                <a:spcPct val="100000"/>
              </a:lnSpc>
              <a:defRPr/>
            </a:pPr>
            <a:endParaRPr lang="en-US" sz="2000" b="0" strike="noStrike" spc="-1">
              <a:solidFill>
                <a:srgbClr val="000000"/>
              </a:solidFill>
              <a:latin typeface="Times New Roman"/>
            </a:endParaRPr>
          </a:p>
          <a:p>
            <a:pPr algn="ctr">
              <a:lnSpc>
                <a:spcPct val="100000"/>
              </a:lnSpc>
              <a:defRPr/>
            </a:pPr>
            <a:endParaRPr lang="en-US" sz="20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:w="http://schemas.openxmlformats.org/wordprocessingml/2006/main" xmlns:m="http://schemas.openxmlformats.org/officeDocument/2006/math" xmlns="" Requires="p14">
      <p:transition p14:dur="2000" advClick="1"/>
    </mc:Choice>
    <mc:Fallback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272</TotalTime>
  <Words>202</Words>
  <Application>R7-Office/6.3.1.43</Application>
  <DocSecurity>0</DocSecurity>
  <PresentationFormat>Экран (4:3)</PresentationFormat>
  <Paragraphs>50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ЗДОРОВЬЕСБЕРЕГАЮЩИЕ ТЕХНОЛОГИИ ПРИМЕНЯЕМЫЕ В ДОУ Составила проект: инструктор по физической культуре Овчинникова П.Ю</dc:title>
  <dc:subject/>
  <dc:creator>name</dc:creator>
  <cp:keywords/>
  <dc:description/>
  <cp:lastModifiedBy>Пользователь Windows</cp:lastModifiedBy>
  <cp:revision>108</cp:revision>
  <dcterms:created xsi:type="dcterms:W3CDTF">2014-11-11T09:44:34Z</dcterms:created>
  <dcterms:modified xsi:type="dcterms:W3CDTF">2023-03-30T14:26:29Z</dcterms:modified>
  <cp:category/>
  <dc:identifier/>
  <cp:contentStatus/>
  <dc:language>en-US</dc:language>
  <cp:version/>
</cp:coreProperties>
</file>