
<file path=[Content_Types].xml><?xml version="1.0" encoding="utf-8"?>
<Types xmlns="http://schemas.openxmlformats.org/package/2006/content-types">
  <Default ContentType="image/png" Extension="png"/>
  <Default ContentType="image/x-emf" Extension="emf"/>
  <Default ContentType="image/jpeg" Extension="jpeg"/>
  <Default ContentType="application/vnd.openxmlformats-package.relationships+xml" Extension="rels"/>
  <Default ContentType="application/xml" Extension="xml"/>
  <Default ContentType="application/vnd.openxmlformats-officedocument.wordprocessingml.document" Extension="docx"/>
  <Default ContentType="image/vnd.ms-photo" Extension="wdp"/>
  <Default ContentType="application/vnd.openxmlformats-officedocument.vmlDrawing" Extension="vml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4" r:id="rId4"/>
    <p:sldId id="263" r:id="rId5"/>
    <p:sldId id="267" r:id="rId6"/>
    <p:sldId id="266" r:id="rId7"/>
    <p:sldId id="268" r:id="rId8"/>
    <p:sldId id="269" r:id="rId9"/>
    <p:sldId id="273" r:id="rId10"/>
    <p:sldId id="272" r:id="rId11"/>
    <p:sldId id="271" r:id="rId12"/>
    <p:sldId id="270" r:id="rId13"/>
    <p:sldId id="262" r:id="rId14"/>
    <p:sldId id="257" r:id="rId15"/>
    <p:sldId id="258" r:id="rId16"/>
    <p:sldId id="259" r:id="rId17"/>
    <p:sldId id="260" r:id="rId18"/>
    <p:sldId id="261" r:id="rId19"/>
    <p:sldId id="274" r:id="rId20"/>
  </p:sldIdLst>
  <p:sldSz cx="10693400" cy="76327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9C3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960" y="-108"/>
      </p:cViewPr>
      <p:guideLst>
        <p:guide orient="horz" pos="2404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2006" y="2371085"/>
            <a:ext cx="9089390" cy="163608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04010" y="4325196"/>
            <a:ext cx="7485380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9992-4D89-4003-9E93-04A92CD96929}" type="datetimeFigureOut">
              <a:rPr lang="ru-RU" smtClean="0"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018D-DAF4-4225-8D1C-A48A7663B5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941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9992-4D89-4003-9E93-04A92CD96929}" type="datetimeFigureOut">
              <a:rPr lang="ru-RU" smtClean="0"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018D-DAF4-4225-8D1C-A48A7663B5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715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4706" y="4904717"/>
            <a:ext cx="9089390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4706" y="3235065"/>
            <a:ext cx="9089390" cy="166965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9992-4D89-4003-9E93-04A92CD96929}" type="datetimeFigureOut">
              <a:rPr lang="ru-RU" smtClean="0"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018D-DAF4-4225-8D1C-A48A7663B5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718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34671" y="1780964"/>
            <a:ext cx="4722918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35813" y="1780964"/>
            <a:ext cx="4722918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9992-4D89-4003-9E93-04A92CD96929}" type="datetimeFigureOut">
              <a:rPr lang="ru-RU" smtClean="0"/>
              <a:t>22.09.2022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018D-DAF4-4225-8D1C-A48A7663B5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09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1" y="1708524"/>
            <a:ext cx="4724776" cy="71203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4671" y="2420555"/>
            <a:ext cx="4724776" cy="43976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32100" y="1708524"/>
            <a:ext cx="4726631" cy="71203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432100" y="2420555"/>
            <a:ext cx="4726631" cy="43976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9992-4D89-4003-9E93-04A92CD96929}" type="datetimeFigureOut">
              <a:rPr lang="ru-RU" smtClean="0"/>
              <a:t>22.09.2022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018D-DAF4-4225-8D1C-A48A7663B5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626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9992-4D89-4003-9E93-04A92CD96929}" type="datetimeFigureOut">
              <a:rPr lang="ru-RU" smtClean="0"/>
              <a:t>22.09.2022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018D-DAF4-4225-8D1C-A48A7663B5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846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9992-4D89-4003-9E93-04A92CD96929}" type="datetimeFigureOut">
              <a:rPr lang="ru-RU" smtClean="0"/>
              <a:t>22.09.2022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018D-DAF4-4225-8D1C-A48A7663B5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671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303895"/>
            <a:ext cx="3518055" cy="129331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80824" y="303895"/>
            <a:ext cx="5977907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4670" y="1597214"/>
            <a:ext cx="3518055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9992-4D89-4003-9E93-04A92CD96929}" type="datetimeFigureOut">
              <a:rPr lang="ru-RU" smtClean="0"/>
              <a:t>22.09.2022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018D-DAF4-4225-8D1C-A48A7663B5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3915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5982" y="5342890"/>
            <a:ext cx="6416040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95982" y="681996"/>
            <a:ext cx="6416040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95982" y="5973648"/>
            <a:ext cx="6416040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9992-4D89-4003-9E93-04A92CD96929}" type="datetimeFigureOut">
              <a:rPr lang="ru-RU" smtClean="0"/>
              <a:t>22.09.2022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018D-DAF4-4225-8D1C-A48A7663B5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714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9992-4D89-4003-9E93-04A92CD96929}" type="datetimeFigureOut">
              <a:rPr lang="ru-RU" smtClean="0"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018D-DAF4-4225-8D1C-A48A7663B5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678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2714" y="305662"/>
            <a:ext cx="2406016" cy="651253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671" y="305662"/>
            <a:ext cx="7039822" cy="651253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9992-4D89-4003-9E93-04A92CD96929}" type="datetimeFigureOut">
              <a:rPr lang="ru-RU" smtClean="0"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4018D-DAF4-4225-8D1C-A48A7663B5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295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305663"/>
            <a:ext cx="9624060" cy="12721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0" y="1780964"/>
            <a:ext cx="9624060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34671" y="7074383"/>
            <a:ext cx="2495126" cy="4063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99992-4D89-4003-9E93-04A92CD96929}" type="datetimeFigureOut">
              <a:rPr lang="ru-RU" smtClean="0"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653578" y="7074383"/>
            <a:ext cx="3386244" cy="4063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663605" y="7074383"/>
            <a:ext cx="2495126" cy="4063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4018D-DAF4-4225-8D1C-A48A7663B5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405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emf"/><Relationship Id="rId5" Type="http://schemas.openxmlformats.org/officeDocument/2006/relationships/package" Target="../embeddings/Microsoft_Word_Document1.docx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9.xml.rels><?xml version="1.0" encoding="UTF-8" standalone="yes" ?><Relationships xmlns="http://schemas.openxmlformats.org/package/2006/relationships"><Relationship Id="rId8" Target="../media/image14.jpeg" Type="http://schemas.openxmlformats.org/officeDocument/2006/relationships/image"/><Relationship Id="rId3" Target="../media/hdphoto1.wdp" Type="http://schemas.microsoft.com/office/2007/relationships/hdphoto"/><Relationship Id="rId7" Target="../media/image13.jpeg" Type="http://schemas.openxmlformats.org/officeDocument/2006/relationships/image"/><Relationship Id="rId2" Target="../media/image2.png" Type="http://schemas.openxmlformats.org/officeDocument/2006/relationships/image"/><Relationship Id="rId1" Target="../slideLayouts/slideLayout7.xml" Type="http://schemas.openxmlformats.org/officeDocument/2006/relationships/slideLayout"/><Relationship Id="rId6" Target="../media/image12.jpeg" Type="http://schemas.openxmlformats.org/officeDocument/2006/relationships/image"/><Relationship Id="rId5" Target="../media/image11.jpeg" Type="http://schemas.openxmlformats.org/officeDocument/2006/relationships/image"/><Relationship Id="rId4" Target="../media/image10.jpeg" Type="http://schemas.openxmlformats.org/officeDocument/2006/relationships/image"/><Relationship Id="rId9" Target="../media/image15.jpeg" Type="http://schemas.openxmlformats.org/officeDocument/2006/relationships/image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emf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emf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emf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6987265"/>
              </p:ext>
            </p:extLst>
          </p:nvPr>
        </p:nvGraphicFramePr>
        <p:xfrm>
          <a:off x="-413940" y="-360114"/>
          <a:ext cx="11521280" cy="85689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Документ" r:id="rId5" imgW="10918546" imgH="7640654" progId="Word.Document.12">
                  <p:embed/>
                </p:oleObj>
              </mc:Choice>
              <mc:Fallback>
                <p:oleObj name="Документ" r:id="rId5" imgW="10918546" imgH="764065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-413940" y="-360114"/>
                        <a:ext cx="11521280" cy="85689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130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66"/>
            <a:ext cx="10531276" cy="7128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6714852" y="359966"/>
            <a:ext cx="0" cy="676875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72009" y="7128718"/>
            <a:ext cx="1038725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62124" y="359966"/>
            <a:ext cx="0" cy="676875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374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" y="215950"/>
            <a:ext cx="10414817" cy="72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 flipH="1">
            <a:off x="3870536" y="215950"/>
            <a:ext cx="36004" cy="68407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361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24" y="287958"/>
            <a:ext cx="10369151" cy="72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7002884" y="287958"/>
            <a:ext cx="0" cy="68407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306140" y="3888358"/>
            <a:ext cx="100091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336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6" y="215950"/>
            <a:ext cx="10513167" cy="7632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234132" y="215950"/>
            <a:ext cx="0" cy="72728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110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6" y="287958"/>
            <a:ext cx="10603283" cy="7560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90116" y="7416750"/>
            <a:ext cx="1060328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324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99" y="503982"/>
            <a:ext cx="10636783" cy="6912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6858868" y="503982"/>
            <a:ext cx="0" cy="65527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0" y="6480646"/>
            <a:ext cx="1060328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90116" y="503982"/>
            <a:ext cx="0" cy="65527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551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6" y="374787"/>
            <a:ext cx="10326687" cy="6984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3906540" y="359966"/>
            <a:ext cx="0" cy="66247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7290916" y="374787"/>
            <a:ext cx="0" cy="66247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516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187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671164"/>
              </p:ext>
            </p:extLst>
          </p:nvPr>
        </p:nvGraphicFramePr>
        <p:xfrm>
          <a:off x="162124" y="287958"/>
          <a:ext cx="10387260" cy="71575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/>
                <a:gridCol w="3744416"/>
                <a:gridCol w="3402484"/>
              </a:tblGrid>
              <a:tr h="302433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АНЯ</a:t>
                      </a:r>
                      <a:r>
                        <a:rPr lang="ru-RU" sz="36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КАТАЕТ</a:t>
                      </a:r>
                      <a:endParaRPr lang="ru-RU" sz="3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ДЕДУШКА СИДИТ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ПАПА</a:t>
                      </a:r>
                      <a:r>
                        <a:rPr lang="ru-RU" sz="4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СПИТ</a:t>
                      </a:r>
                      <a:endParaRPr lang="ru-RU" sz="4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66429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48870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АНЯ</a:t>
                      </a:r>
                      <a:r>
                        <a:rPr lang="ru-RU" sz="36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ИГРАЕТ</a:t>
                      </a:r>
                      <a:endParaRPr lang="ru-RU" sz="3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БАБУШКА КОРМИТ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3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МАМА</a:t>
                      </a:r>
                      <a:r>
                        <a:rPr lang="ru-RU" sz="36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ПЬЁТ</a:t>
                      </a:r>
                      <a:endParaRPr lang="ru-RU" sz="3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32" y="575990"/>
            <a:ext cx="3097289" cy="2322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021" y="338740"/>
            <a:ext cx="2841478" cy="2907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833" y="686081"/>
            <a:ext cx="3319314" cy="2212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32" y="4392414"/>
            <a:ext cx="3147097" cy="2100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534" y="4365743"/>
            <a:ext cx="3357994" cy="2239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943" y="4365743"/>
            <a:ext cx="3189009" cy="2127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14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24" y="359966"/>
            <a:ext cx="10441159" cy="69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6930876" y="359966"/>
            <a:ext cx="0" cy="66967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3330476" y="359966"/>
            <a:ext cx="0" cy="66247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316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24" y="287958"/>
            <a:ext cx="10369151" cy="7056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306140" y="6408638"/>
            <a:ext cx="100091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803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6" y="359966"/>
            <a:ext cx="10441159" cy="7128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55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3982005" y="203300"/>
            <a:ext cx="3168352" cy="2604938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398798" y="2952254"/>
            <a:ext cx="4183836" cy="64807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2538388" y="3600326"/>
            <a:ext cx="1203856" cy="936104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585788" y="4550530"/>
            <a:ext cx="2744688" cy="2333144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903608" y="4644172"/>
            <a:ext cx="2736304" cy="2333144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253440" y="4550530"/>
            <a:ext cx="2710126" cy="2333144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5383024" y="3632535"/>
            <a:ext cx="0" cy="1011637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7208460" y="3585996"/>
            <a:ext cx="1118726" cy="950434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320636" y="6935590"/>
            <a:ext cx="3078162" cy="46474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3742244" y="6977316"/>
            <a:ext cx="3078162" cy="46474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7150357" y="6935590"/>
            <a:ext cx="3078162" cy="46474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1547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05529" y="2160167"/>
            <a:ext cx="2864907" cy="2415217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5528" y="4802604"/>
            <a:ext cx="3584987" cy="64807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2963640" y="3350844"/>
            <a:ext cx="945212" cy="16931"/>
          </a:xfrm>
          <a:prstGeom prst="straightConnector1">
            <a:avLst/>
          </a:prstGeom>
          <a:ln w="952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кругленный прямоугольник 13"/>
          <p:cNvSpPr/>
          <p:nvPr/>
        </p:nvSpPr>
        <p:spPr>
          <a:xfrm>
            <a:off x="3908852" y="2087349"/>
            <a:ext cx="2875695" cy="2449081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578948" y="2126303"/>
            <a:ext cx="2949119" cy="2449081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6730833" y="3294958"/>
            <a:ext cx="945212" cy="16931"/>
          </a:xfrm>
          <a:prstGeom prst="straightConnector1">
            <a:avLst/>
          </a:prstGeom>
          <a:ln w="952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3888016" y="4802604"/>
            <a:ext cx="3294587" cy="64807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7335003" y="4802604"/>
            <a:ext cx="3294587" cy="64807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954212" y="792014"/>
            <a:ext cx="885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 ФРАЗУ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873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306140" y="1677970"/>
            <a:ext cx="4017035" cy="3542537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62125" y="5688558"/>
            <a:ext cx="4608512" cy="64807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482604" y="3449238"/>
            <a:ext cx="945212" cy="16931"/>
          </a:xfrm>
          <a:prstGeom prst="straightConnector1">
            <a:avLst/>
          </a:prstGeom>
          <a:ln w="952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кругленный прямоугольник 13"/>
          <p:cNvSpPr/>
          <p:nvPr/>
        </p:nvSpPr>
        <p:spPr>
          <a:xfrm>
            <a:off x="5562724" y="1693096"/>
            <a:ext cx="4104456" cy="3604283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394012" y="5688558"/>
            <a:ext cx="4608512" cy="64807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954212" y="792014"/>
            <a:ext cx="885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 ФРАЗУ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29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ae2b83ef5c2bb3f3641281063a89359a-591004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405" y1="3125" x2="97658" y2="2813"/>
                        <a14:foregroundMark x1="97892" y1="2813" x2="98126" y2="95625"/>
                        <a14:foregroundMark x1="98126" y1="95625" x2="4450" y2="95625"/>
                        <a14:foregroundMark x1="2576" y1="96250" x2="70726" y2="99063"/>
                        <a14:foregroundMark x1="2576" y1="98125" x2="1171" y2="625"/>
                        <a14:foregroundMark x1="7260" y1="1250" x2="29977" y2="0"/>
                        <a14:backgroundMark x1="4684" y1="7500" x2="95550" y2="918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360114"/>
            <a:ext cx="11377264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 стрелкой 6"/>
          <p:cNvCxnSpPr/>
          <p:nvPr/>
        </p:nvCxnSpPr>
        <p:spPr>
          <a:xfrm flipV="1">
            <a:off x="3492888" y="3680679"/>
            <a:ext cx="1656184" cy="1"/>
          </a:xfrm>
          <a:prstGeom prst="straightConnector1">
            <a:avLst/>
          </a:prstGeom>
          <a:ln w="952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378148" y="1854508"/>
            <a:ext cx="2814591" cy="3770263"/>
          </a:xfrm>
          <a:prstGeom prst="rect">
            <a:avLst/>
          </a:prstGeom>
          <a:solidFill>
            <a:schemeClr val="bg1"/>
          </a:solidFill>
          <a:ln w="57150">
            <a:solidFill>
              <a:srgbClr val="FF9933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3900" b="1" spc="50" dirty="0">
                <a:ln w="11430"/>
                <a:solidFill>
                  <a:sysClr val="windowText" lastClr="0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</a:t>
            </a:r>
            <a:endParaRPr lang="ru-RU" sz="23900" b="1" cap="none" spc="50" dirty="0">
              <a:ln w="11430"/>
              <a:solidFill>
                <a:sysClr val="windowText" lastClr="0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490716" y="1761223"/>
            <a:ext cx="4392488" cy="3863548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954212" y="792014"/>
            <a:ext cx="885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 ФРАЗУ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1325592" y="5712340"/>
            <a:ext cx="792088" cy="656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6138788" y="5698866"/>
            <a:ext cx="792088" cy="656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7290916" y="5724871"/>
            <a:ext cx="792088" cy="656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8515052" y="5712340"/>
            <a:ext cx="792088" cy="656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098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9628784"/>
              </p:ext>
            </p:extLst>
          </p:nvPr>
        </p:nvGraphicFramePr>
        <p:xfrm>
          <a:off x="42917" y="88900"/>
          <a:ext cx="10650483" cy="74168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50161"/>
                <a:gridCol w="3550161"/>
                <a:gridCol w="3550161"/>
              </a:tblGrid>
              <a:tr h="1854207">
                <a:tc>
                  <a:txBody>
                    <a:bodyPr/>
                    <a:lstStyle/>
                    <a:p>
                      <a:pPr algn="ctr"/>
                      <a:endParaRPr lang="ru-RU" sz="5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5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ПЬЁТ</a:t>
                      </a:r>
                      <a:endParaRPr lang="ru-RU" sz="5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8542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8542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8542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64" y="143942"/>
            <a:ext cx="2376264" cy="1754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604" y="117635"/>
            <a:ext cx="1983582" cy="1807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012" y="143942"/>
            <a:ext cx="1754650" cy="1754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7740178"/>
      </p:ext>
    </p:extLst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b="50000" l="50000" r="50000" t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4597791"/>
              </p:ext>
            </p:extLst>
          </p:nvPr>
        </p:nvGraphicFramePr>
        <p:xfrm>
          <a:off x="42917" y="88900"/>
          <a:ext cx="10650483" cy="7416828"/>
        </p:xfrm>
        <a:graphic>
          <a:graphicData uri="http://schemas.openxmlformats.org/drawingml/2006/table">
            <a:tbl>
              <a:tblPr bandRow="1" firstRow="1">
                <a:tableStyleId>{5940675A-B579-460E-94D1-54222C63F5DA}</a:tableStyleId>
              </a:tblPr>
              <a:tblGrid>
                <a:gridCol w="3550161"/>
                <a:gridCol w="3550161"/>
                <a:gridCol w="3550161"/>
              </a:tblGrid>
              <a:tr h="1854207">
                <a:tc>
                  <a:txBody>
                    <a:bodyPr/>
                    <a:lstStyle/>
                    <a:p>
                      <a:pPr algn="ctr"/>
                      <a:endParaRPr dirty="0" lang="ru-RU" smtClean="0" sz="5400">
                        <a:latin charset="0" panose="02020603050405020304" pitchFamily="18" typeface="Times New Roman"/>
                        <a:cs charset="0" panose="02020603050405020304" pitchFamily="18"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/>
                </a:tc>
              </a:tr>
              <a:tr h="1854207"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/>
                </a:tc>
              </a:tr>
              <a:tr h="1854207"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/>
                </a:tc>
              </a:tr>
              <a:tr h="18542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dirty="0"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8"/>
          <a:stretch/>
        </p:blipFill>
        <p:spPr bwMode="auto">
          <a:xfrm>
            <a:off x="810196" y="143942"/>
            <a:ext cx="2171957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rrowheads="1"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" r="201"/>
          <a:stretch/>
        </p:blipFill>
        <p:spPr bwMode="auto">
          <a:xfrm>
            <a:off x="4191001" y="143943"/>
            <a:ext cx="2240280" cy="1747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rrowheads="1"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94972" y="143943"/>
            <a:ext cx="216024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6075029"/>
      </p:ext>
    </p:extLst>
  </p:cSld>
  <p:clrMapOvr>
    <a:masterClrMapping/>
  </p:clrMapOvr>
  <p:timing>
    <p:tnLst>
      <p:par>
        <p:cTn dur="indefinite" id="1" nodeType="tmRoot" restart="never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8000">
              <a:srgbClr val="F9C3ED"/>
            </a:gs>
            <a:gs pos="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54412" y="430811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КОНСТРУКТОР СЛОВ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476" y="1099457"/>
            <a:ext cx="4071937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24" y="4682567"/>
            <a:ext cx="1676722" cy="1481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212" y="4682698"/>
            <a:ext cx="1676400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044" y="4706970"/>
            <a:ext cx="1676400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716" y="4670847"/>
            <a:ext cx="1676400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142" y="4680314"/>
            <a:ext cx="1676400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2733" y="4682567"/>
            <a:ext cx="1676400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24" y="6336630"/>
            <a:ext cx="10369151" cy="1026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205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</TotalTime>
  <Words>22</Words>
  <Application>Microsoft Office PowerPoint</Application>
  <PresentationFormat>Произвольный</PresentationFormat>
  <Paragraphs>13</Paragraphs>
  <Slides>19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Тема Office</vt:lpstr>
      <vt:lpstr>Microsoft Word 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20</cp:revision>
  <cp:lastPrinted>2022-03-24T10:12:42Z</cp:lastPrinted>
  <dcterms:created xsi:type="dcterms:W3CDTF">2022-03-24T07:26:17Z</dcterms:created>
  <dcterms:modified xsi:type="dcterms:W3CDTF">2022-09-22T09:10:34Z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17960022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S9.2.0</vt:lpwstr>
  </property>
</Properties>
</file>