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9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4973B-8CBF-4C67-A7EE-373DC88EC1F1}" type="datetimeFigureOut">
              <a:rPr lang="ru-RU" smtClean="0"/>
              <a:t>08.02.2026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703E9-E889-479C-9B9C-28BEFF33E3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651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Знакомство с бытом и культурой русского народа. С другими народами  нашей страны. Культурой и бытом.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993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423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Лепка из теста и роспись народной игрушки.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012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Праздник «Масленица» .Знакомство с традициями праздника. Изготовление «Девочка-Весна».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748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Познакомить с праздником Новый год. С семейными традициями. Изготовление игрушек на ёлку.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262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Русско-народные игры на улице.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594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Игры наших бабушек.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969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242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Познакомить с обычаями ,  традициями празднования праздника Пасха.  Обычай красить яйца.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138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Возложение цветов к «Мемориалу Славы»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246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Поздравление ветеранов .Оформление  газеты «Бессмертный полк»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246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Консультации для родителей по теме. Чтение художественной литературы.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3703E9-E889-479C-9B9C-28BEFF33E38D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012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2736303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Презентация  проекта в подготовительной группе: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latin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«Воспитание дошкольников на основе исторических и национально-культурных традиций.»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25144"/>
            <a:ext cx="7448872" cy="1872208"/>
          </a:xfrm>
        </p:spPr>
        <p:txBody>
          <a:bodyPr>
            <a:normAutofit/>
          </a:bodyPr>
          <a:lstStyle/>
          <a:p>
            <a:pPr algn="r">
              <a:lnSpc>
                <a:spcPct val="9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</a:rPr>
              <a:t>Подготовила: </a:t>
            </a:r>
          </a:p>
          <a:p>
            <a:pPr algn="r">
              <a:lnSpc>
                <a:spcPct val="9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</a:rPr>
              <a:t>воспитатель </a:t>
            </a:r>
          </a:p>
          <a:p>
            <a:pPr algn="r">
              <a:lnSpc>
                <a:spcPct val="9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</a:rPr>
              <a:t>МДОУ «Детский сад № 3»</a:t>
            </a:r>
          </a:p>
          <a:p>
            <a:pPr algn="r">
              <a:lnSpc>
                <a:spcPct val="90000"/>
              </a:lnSpc>
            </a:pPr>
            <a:endParaRPr lang="ru-RU" sz="1800" dirty="0">
              <a:solidFill>
                <a:schemeClr val="tx1"/>
              </a:solidFill>
              <a:latin typeface="Times New Roman" pitchFamily="18" charset="0"/>
            </a:endParaRPr>
          </a:p>
          <a:p>
            <a:pPr algn="r">
              <a:lnSpc>
                <a:spcPct val="9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</a:rPr>
              <a:t>Григорович С.А.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3608" y="1844824"/>
            <a:ext cx="67687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Воспитание творчески развитой личности через активацию познавательной деятельности дошкольников на основе приобщения детей к истокам русской национальной культуры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080119"/>
          </a:xfrm>
        </p:spPr>
        <p:txBody>
          <a:bodyPr>
            <a:normAutofit/>
          </a:bodyPr>
          <a:lstStyle/>
          <a:p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7704856" cy="4154016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Пробудить интерес к истории и культуре России.</a:t>
            </a:r>
          </a:p>
          <a:p>
            <a:pPr marL="457200" indent="-457200" algn="l">
              <a:buAutoNum type="arabicPeriod"/>
            </a:pP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Способствовать развитию познавательной активности, любознательности.</a:t>
            </a:r>
          </a:p>
          <a:p>
            <a:pPr marL="457200" indent="-457200" algn="l">
              <a:buAutoNum type="arabicPeriod"/>
            </a:pPr>
            <a:r>
              <a:rPr lang="ru-RU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Знакомить детей с народными традициями и включать в их в детскую жизнь, так как в них отражена глубокая мудрость и творческий потенциал русского народа. 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фон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1"/>
            <a:ext cx="9144000" cy="6858000"/>
          </a:xfrm>
        </p:spPr>
      </p:pic>
      <p:pic>
        <p:nvPicPr>
          <p:cNvPr id="5" name="Рисунок 4" descr="WhatsApp Image 2024-05-20 at 12.55.22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2852936"/>
            <a:ext cx="3003798" cy="4005064"/>
          </a:xfrm>
          <a:prstGeom prst="rect">
            <a:avLst/>
          </a:prstGeom>
        </p:spPr>
      </p:pic>
      <p:pic>
        <p:nvPicPr>
          <p:cNvPr id="7" name="Рисунок 6" descr="WhatsApp Image 2024-05-20 at 12.55.21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2996952"/>
            <a:ext cx="3057804" cy="4077072"/>
          </a:xfrm>
          <a:prstGeom prst="rect">
            <a:avLst/>
          </a:prstGeom>
        </p:spPr>
      </p:pic>
      <p:pic>
        <p:nvPicPr>
          <p:cNvPr id="6" name="Рисунок 5" descr="WhatsApp Image 2024-05-20 at 12.55.22 (1)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91680" y="0"/>
            <a:ext cx="5796136" cy="355665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фон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1"/>
            <a:ext cx="9143999" cy="6858000"/>
          </a:xfrm>
        </p:spPr>
      </p:pic>
      <p:pic>
        <p:nvPicPr>
          <p:cNvPr id="5" name="Рисунок 4" descr="WhatsApp Image 2024-05-20 at 12.58.20 (1).jpeg"/>
          <p:cNvPicPr>
            <a:picLocks noChangeAspect="1"/>
          </p:cNvPicPr>
          <p:nvPr/>
        </p:nvPicPr>
        <p:blipFill>
          <a:blip r:embed="rId4" cstate="print"/>
          <a:srcRect l="5989" t="11179" r="4183" b="5780"/>
          <a:stretch>
            <a:fillRect/>
          </a:stretch>
        </p:blipFill>
        <p:spPr>
          <a:xfrm>
            <a:off x="4302184" y="3429000"/>
            <a:ext cx="4841816" cy="3429000"/>
          </a:xfrm>
          <a:prstGeom prst="rect">
            <a:avLst/>
          </a:prstGeom>
        </p:spPr>
      </p:pic>
      <p:pic>
        <p:nvPicPr>
          <p:cNvPr id="6" name="Рисунок 5" descr="WhatsApp Image 2024-05-20 at 12.58.20.jpeg"/>
          <p:cNvPicPr>
            <a:picLocks noChangeAspect="1"/>
          </p:cNvPicPr>
          <p:nvPr/>
        </p:nvPicPr>
        <p:blipFill>
          <a:blip r:embed="rId5" cstate="print"/>
          <a:srcRect l="5113" t="9051" r="5113" b="4851"/>
          <a:stretch>
            <a:fillRect/>
          </a:stretch>
        </p:blipFill>
        <p:spPr>
          <a:xfrm>
            <a:off x="1547664" y="0"/>
            <a:ext cx="6048672" cy="3428999"/>
          </a:xfrm>
          <a:prstGeom prst="rect">
            <a:avLst/>
          </a:prstGeom>
        </p:spPr>
      </p:pic>
      <p:pic>
        <p:nvPicPr>
          <p:cNvPr id="7" name="Рисунок 6" descr="WhatsApp Image 2024-05-20 at 12.58.21.jpeg"/>
          <p:cNvPicPr>
            <a:picLocks noChangeAspect="1"/>
          </p:cNvPicPr>
          <p:nvPr/>
        </p:nvPicPr>
        <p:blipFill>
          <a:blip r:embed="rId6" cstate="print"/>
          <a:srcRect l="2362" t="10101" r="4326" b="11150"/>
          <a:stretch>
            <a:fillRect/>
          </a:stretch>
        </p:blipFill>
        <p:spPr>
          <a:xfrm>
            <a:off x="0" y="3356992"/>
            <a:ext cx="4572000" cy="3501008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1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WhatsApp Image 2024-05-20 at 13.06.37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3068960"/>
            <a:ext cx="3543858" cy="3789040"/>
          </a:xfrm>
          <a:prstGeom prst="rect">
            <a:avLst/>
          </a:prstGeom>
        </p:spPr>
      </p:pic>
      <p:pic>
        <p:nvPicPr>
          <p:cNvPr id="6" name="Рисунок 5" descr="WhatsApp Image 2024-05-20 at 13.06.55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2948947"/>
            <a:ext cx="3528392" cy="3909053"/>
          </a:xfrm>
          <a:prstGeom prst="rect">
            <a:avLst/>
          </a:prstGeom>
        </p:spPr>
      </p:pic>
      <p:pic>
        <p:nvPicPr>
          <p:cNvPr id="7" name="Рисунок 6" descr="WhatsApp Image 2024-05-20 at 13.07.31.jpeg"/>
          <p:cNvPicPr>
            <a:picLocks noChangeAspect="1"/>
          </p:cNvPicPr>
          <p:nvPr/>
        </p:nvPicPr>
        <p:blipFill>
          <a:blip r:embed="rId6" cstate="print"/>
          <a:srcRect t="26900" b="18500"/>
          <a:stretch>
            <a:fillRect/>
          </a:stretch>
        </p:blipFill>
        <p:spPr>
          <a:xfrm>
            <a:off x="755576" y="221876"/>
            <a:ext cx="7488832" cy="2727071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WhatsApp Image 2024-05-20 at 13.11.16 (2).jpeg"/>
          <p:cNvPicPr>
            <a:picLocks noChangeAspect="1"/>
          </p:cNvPicPr>
          <p:nvPr/>
        </p:nvPicPr>
        <p:blipFill>
          <a:blip r:embed="rId4" cstate="print"/>
          <a:srcRect t="13250" b="6951"/>
          <a:stretch>
            <a:fillRect/>
          </a:stretch>
        </p:blipFill>
        <p:spPr>
          <a:xfrm>
            <a:off x="2267744" y="3113584"/>
            <a:ext cx="4320480" cy="3744416"/>
          </a:xfrm>
          <a:prstGeom prst="rect">
            <a:avLst/>
          </a:prstGeom>
        </p:spPr>
      </p:pic>
      <p:pic>
        <p:nvPicPr>
          <p:cNvPr id="5" name="Рисунок 4" descr="WhatsApp Image 2024-05-20 at 13.11.16.jpeg"/>
          <p:cNvPicPr>
            <a:picLocks noChangeAspect="1"/>
          </p:cNvPicPr>
          <p:nvPr/>
        </p:nvPicPr>
        <p:blipFill>
          <a:blip r:embed="rId5" cstate="print"/>
          <a:srcRect l="-1799" t="3801" r="16400" b="29000"/>
          <a:stretch>
            <a:fillRect/>
          </a:stretch>
        </p:blipFill>
        <p:spPr>
          <a:xfrm>
            <a:off x="323528" y="0"/>
            <a:ext cx="3600400" cy="3173074"/>
          </a:xfrm>
          <a:prstGeom prst="rect">
            <a:avLst/>
          </a:prstGeom>
        </p:spPr>
      </p:pic>
      <p:pic>
        <p:nvPicPr>
          <p:cNvPr id="3" name="Рисунок 2" descr="WhatsApp Image 2024-05-20 at 13.11.16 (1).jpeg"/>
          <p:cNvPicPr>
            <a:picLocks noChangeAspect="1"/>
          </p:cNvPicPr>
          <p:nvPr/>
        </p:nvPicPr>
        <p:blipFill>
          <a:blip r:embed="rId6" cstate="print"/>
          <a:srcRect l="2401" t="2751" r="9401" b="8001"/>
          <a:stretch>
            <a:fillRect/>
          </a:stretch>
        </p:blipFill>
        <p:spPr>
          <a:xfrm>
            <a:off x="5148064" y="0"/>
            <a:ext cx="3600400" cy="321297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WhatsApp Image 2024-05-20 at 13.15.18 (1).jpeg"/>
          <p:cNvPicPr>
            <a:picLocks noChangeAspect="1"/>
          </p:cNvPicPr>
          <p:nvPr/>
        </p:nvPicPr>
        <p:blipFill>
          <a:blip r:embed="rId4" cstate="print"/>
          <a:srcRect l="5201" t="20600" r="12200" b="27950"/>
          <a:stretch>
            <a:fillRect/>
          </a:stretch>
        </p:blipFill>
        <p:spPr>
          <a:xfrm>
            <a:off x="683568" y="3212976"/>
            <a:ext cx="4032448" cy="3420990"/>
          </a:xfrm>
          <a:prstGeom prst="rect">
            <a:avLst/>
          </a:prstGeom>
        </p:spPr>
      </p:pic>
      <p:pic>
        <p:nvPicPr>
          <p:cNvPr id="4" name="Рисунок 3" descr="WhatsApp Image 2024-05-20 at 13.15.18.jpeg"/>
          <p:cNvPicPr>
            <a:picLocks noChangeAspect="1"/>
          </p:cNvPicPr>
          <p:nvPr/>
        </p:nvPicPr>
        <p:blipFill>
          <a:blip r:embed="rId5" cstate="print"/>
          <a:srcRect l="6688" t="15350" r="3538" b="12201"/>
          <a:stretch>
            <a:fillRect/>
          </a:stretch>
        </p:blipFill>
        <p:spPr>
          <a:xfrm>
            <a:off x="1326201" y="166411"/>
            <a:ext cx="6779630" cy="3036560"/>
          </a:xfrm>
          <a:prstGeom prst="rect">
            <a:avLst/>
          </a:prstGeom>
        </p:spPr>
      </p:pic>
      <p:pic>
        <p:nvPicPr>
          <p:cNvPr id="5" name="Рисунок 4" descr="WhatsApp Image 2024-05-20 at 13.16.19.jpeg"/>
          <p:cNvPicPr>
            <a:picLocks noChangeAspect="1"/>
          </p:cNvPicPr>
          <p:nvPr/>
        </p:nvPicPr>
        <p:blipFill>
          <a:blip r:embed="rId6" cstate="print"/>
          <a:srcRect t="3801" b="16400"/>
          <a:stretch>
            <a:fillRect/>
          </a:stretch>
        </p:blipFill>
        <p:spPr>
          <a:xfrm>
            <a:off x="4860032" y="3212976"/>
            <a:ext cx="4104456" cy="3425843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WhatsApp Image 2024-05-20 at 13.22.34 (1).jpeg"/>
          <p:cNvPicPr>
            <a:picLocks noChangeAspect="1"/>
          </p:cNvPicPr>
          <p:nvPr/>
        </p:nvPicPr>
        <p:blipFill>
          <a:blip r:embed="rId4" cstate="print"/>
          <a:srcRect l="3538" t="30050" r="9838" b="5901"/>
          <a:stretch>
            <a:fillRect/>
          </a:stretch>
        </p:blipFill>
        <p:spPr>
          <a:xfrm>
            <a:off x="4079831" y="0"/>
            <a:ext cx="5064169" cy="3501008"/>
          </a:xfrm>
          <a:prstGeom prst="rect">
            <a:avLst/>
          </a:prstGeom>
        </p:spPr>
      </p:pic>
      <p:pic>
        <p:nvPicPr>
          <p:cNvPr id="5" name="Рисунок 4" descr="WhatsApp Image 2024-05-20 at 13.22.35 (1).jpeg"/>
          <p:cNvPicPr>
            <a:picLocks noChangeAspect="1"/>
          </p:cNvPicPr>
          <p:nvPr/>
        </p:nvPicPr>
        <p:blipFill>
          <a:blip r:embed="rId5" cstate="print"/>
          <a:srcRect b="50000"/>
          <a:stretch>
            <a:fillRect/>
          </a:stretch>
        </p:blipFill>
        <p:spPr>
          <a:xfrm>
            <a:off x="5179126" y="3645024"/>
            <a:ext cx="3964874" cy="3212976"/>
          </a:xfrm>
          <a:prstGeom prst="rect">
            <a:avLst/>
          </a:prstGeom>
        </p:spPr>
      </p:pic>
      <p:pic>
        <p:nvPicPr>
          <p:cNvPr id="6" name="Рисунок 5" descr="WhatsApp Image 2024-05-20 at 13.22.35.jpeg"/>
          <p:cNvPicPr>
            <a:picLocks noChangeAspect="1"/>
          </p:cNvPicPr>
          <p:nvPr/>
        </p:nvPicPr>
        <p:blipFill>
          <a:blip r:embed="rId6" cstate="print"/>
          <a:srcRect t="15351" b="39500"/>
          <a:stretch>
            <a:fillRect/>
          </a:stretch>
        </p:blipFill>
        <p:spPr>
          <a:xfrm>
            <a:off x="0" y="3789041"/>
            <a:ext cx="5056997" cy="3068960"/>
          </a:xfrm>
          <a:prstGeom prst="rect">
            <a:avLst/>
          </a:prstGeom>
        </p:spPr>
      </p:pic>
      <p:pic>
        <p:nvPicPr>
          <p:cNvPr id="4" name="Рисунок 3" descr="WhatsApp Image 2024-05-20 at 13.22.34.jpeg"/>
          <p:cNvPicPr>
            <a:picLocks noChangeAspect="1"/>
          </p:cNvPicPr>
          <p:nvPr/>
        </p:nvPicPr>
        <p:blipFill>
          <a:blip r:embed="rId7" cstate="print"/>
          <a:srcRect l="5901" r="13775" b="8001"/>
          <a:stretch>
            <a:fillRect/>
          </a:stretch>
        </p:blipFill>
        <p:spPr>
          <a:xfrm>
            <a:off x="0" y="0"/>
            <a:ext cx="3923928" cy="371703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4" cstate="print"/>
          <a:srcRect t="13272" b="26265"/>
          <a:stretch>
            <a:fillRect/>
          </a:stretch>
        </p:blipFill>
        <p:spPr>
          <a:xfrm>
            <a:off x="4499992" y="0"/>
            <a:ext cx="4644008" cy="3068960"/>
          </a:xfrm>
          <a:prstGeom prst="rect">
            <a:avLst/>
          </a:prstGeom>
        </p:spPr>
      </p:pic>
      <p:pic>
        <p:nvPicPr>
          <p:cNvPr id="5" name="Рисунок 4" descr="IMG_20240322_104854.jpg"/>
          <p:cNvPicPr>
            <a:picLocks noChangeAspect="1"/>
          </p:cNvPicPr>
          <p:nvPr/>
        </p:nvPicPr>
        <p:blipFill>
          <a:blip r:embed="rId5" cstate="print"/>
          <a:srcRect t="14700" b="29651"/>
          <a:stretch>
            <a:fillRect/>
          </a:stretch>
        </p:blipFill>
        <p:spPr>
          <a:xfrm>
            <a:off x="1763688" y="3041576"/>
            <a:ext cx="5863580" cy="3816424"/>
          </a:xfrm>
          <a:prstGeom prst="rect">
            <a:avLst/>
          </a:prstGeom>
        </p:spPr>
      </p:pic>
      <p:pic>
        <p:nvPicPr>
          <p:cNvPr id="6" name="Рисунок 5" descr="IMG_20240322_103833.jpg"/>
          <p:cNvPicPr>
            <a:picLocks noChangeAspect="1"/>
          </p:cNvPicPr>
          <p:nvPr/>
        </p:nvPicPr>
        <p:blipFill>
          <a:blip r:embed="rId6" cstate="print"/>
          <a:srcRect l="9450" t="17451" r="24800" b="17450"/>
          <a:stretch>
            <a:fillRect/>
          </a:stretch>
        </p:blipFill>
        <p:spPr>
          <a:xfrm>
            <a:off x="0" y="0"/>
            <a:ext cx="4427984" cy="328812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20240322_104957.jpg"/>
          <p:cNvPicPr>
            <a:picLocks noChangeAspect="1"/>
          </p:cNvPicPr>
          <p:nvPr/>
        </p:nvPicPr>
        <p:blipFill>
          <a:blip r:embed="rId4" cstate="print"/>
          <a:srcRect r="24800" b="30050"/>
          <a:stretch>
            <a:fillRect/>
          </a:stretch>
        </p:blipFill>
        <p:spPr>
          <a:xfrm>
            <a:off x="4283968" y="0"/>
            <a:ext cx="3744416" cy="3973570"/>
          </a:xfrm>
          <a:prstGeom prst="rect">
            <a:avLst/>
          </a:prstGeom>
        </p:spPr>
      </p:pic>
      <p:pic>
        <p:nvPicPr>
          <p:cNvPr id="4" name="Рисунок 3" descr="IMG_20240322_104211.jpg"/>
          <p:cNvPicPr>
            <a:picLocks noChangeAspect="1"/>
          </p:cNvPicPr>
          <p:nvPr/>
        </p:nvPicPr>
        <p:blipFill>
          <a:blip r:embed="rId5" cstate="print"/>
          <a:srcRect l="13776" t="17451" b="20600"/>
          <a:stretch>
            <a:fillRect/>
          </a:stretch>
        </p:blipFill>
        <p:spPr>
          <a:xfrm>
            <a:off x="3923928" y="4045177"/>
            <a:ext cx="5220072" cy="2812823"/>
          </a:xfrm>
          <a:prstGeom prst="rect">
            <a:avLst/>
          </a:prstGeom>
        </p:spPr>
      </p:pic>
      <p:pic>
        <p:nvPicPr>
          <p:cNvPr id="5" name="Рисунок 4" descr="IMG_20240322_105013.jpg"/>
          <p:cNvPicPr>
            <a:picLocks noChangeAspect="1"/>
          </p:cNvPicPr>
          <p:nvPr/>
        </p:nvPicPr>
        <p:blipFill>
          <a:blip r:embed="rId6" cstate="print"/>
          <a:srcRect l="16400" t="5901" r="15001" b="18500"/>
          <a:stretch>
            <a:fillRect/>
          </a:stretch>
        </p:blipFill>
        <p:spPr>
          <a:xfrm>
            <a:off x="179512" y="188640"/>
            <a:ext cx="3528392" cy="568863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WhatsApp Image 2024-05-20 at 14.25.21 (1).jpeg"/>
          <p:cNvPicPr>
            <a:picLocks noChangeAspect="1"/>
          </p:cNvPicPr>
          <p:nvPr/>
        </p:nvPicPr>
        <p:blipFill>
          <a:blip r:embed="rId4" cstate="print"/>
          <a:srcRect r="13601" b="4851"/>
          <a:stretch>
            <a:fillRect/>
          </a:stretch>
        </p:blipFill>
        <p:spPr>
          <a:xfrm>
            <a:off x="6228184" y="3113584"/>
            <a:ext cx="2915816" cy="3744416"/>
          </a:xfrm>
          <a:prstGeom prst="rect">
            <a:avLst/>
          </a:prstGeom>
        </p:spPr>
      </p:pic>
      <p:pic>
        <p:nvPicPr>
          <p:cNvPr id="4" name="Рисунок 3" descr="WhatsApp Image 2024-05-20 at 14.25.21.jpeg"/>
          <p:cNvPicPr>
            <a:picLocks noChangeAspect="1"/>
          </p:cNvPicPr>
          <p:nvPr/>
        </p:nvPicPr>
        <p:blipFill>
          <a:blip r:embed="rId5" cstate="print"/>
          <a:srcRect t="16400" b="19551"/>
          <a:stretch>
            <a:fillRect/>
          </a:stretch>
        </p:blipFill>
        <p:spPr>
          <a:xfrm>
            <a:off x="3059832" y="3140968"/>
            <a:ext cx="3240360" cy="3717032"/>
          </a:xfrm>
          <a:prstGeom prst="rect">
            <a:avLst/>
          </a:prstGeom>
        </p:spPr>
      </p:pic>
      <p:pic>
        <p:nvPicPr>
          <p:cNvPr id="6" name="Рисунок 5" descr="WhatsApp Image 2024-05-20 at 14.25.22.jpeg"/>
          <p:cNvPicPr>
            <a:picLocks noChangeAspect="1"/>
          </p:cNvPicPr>
          <p:nvPr/>
        </p:nvPicPr>
        <p:blipFill>
          <a:blip r:embed="rId6" cstate="print"/>
          <a:srcRect l="3801" t="4851" r="22000"/>
          <a:stretch>
            <a:fillRect/>
          </a:stretch>
        </p:blipFill>
        <p:spPr>
          <a:xfrm>
            <a:off x="179512" y="2795050"/>
            <a:ext cx="2808312" cy="4062950"/>
          </a:xfrm>
          <a:prstGeom prst="rect">
            <a:avLst/>
          </a:prstGeom>
        </p:spPr>
      </p:pic>
      <p:pic>
        <p:nvPicPr>
          <p:cNvPr id="5" name="Рисунок 4" descr="WhatsApp Image 2024-05-20 at 14.25.22 (1).jpeg"/>
          <p:cNvPicPr>
            <a:picLocks noChangeAspect="1"/>
          </p:cNvPicPr>
          <p:nvPr/>
        </p:nvPicPr>
        <p:blipFill>
          <a:blip r:embed="rId7" cstate="print"/>
          <a:srcRect l="11812" t="6300" r="13376" b="31751"/>
          <a:stretch>
            <a:fillRect/>
          </a:stretch>
        </p:blipFill>
        <p:spPr>
          <a:xfrm>
            <a:off x="1979712" y="188640"/>
            <a:ext cx="5904656" cy="274966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WhatsApp Image 2024-05-20 at 14.35.39 (1).jpeg"/>
          <p:cNvPicPr>
            <a:picLocks noChangeAspect="1"/>
          </p:cNvPicPr>
          <p:nvPr/>
        </p:nvPicPr>
        <p:blipFill>
          <a:blip r:embed="rId4" cstate="print"/>
          <a:srcRect t="8400" r="8065"/>
          <a:stretch>
            <a:fillRect/>
          </a:stretch>
        </p:blipFill>
        <p:spPr>
          <a:xfrm>
            <a:off x="5364088" y="0"/>
            <a:ext cx="3384376" cy="4460192"/>
          </a:xfrm>
          <a:prstGeom prst="rect">
            <a:avLst/>
          </a:prstGeom>
        </p:spPr>
      </p:pic>
      <p:pic>
        <p:nvPicPr>
          <p:cNvPr id="5" name="Рисунок 4" descr="WhatsApp Image 2024-05-20 at 14.35.39.jpeg"/>
          <p:cNvPicPr>
            <a:picLocks noChangeAspect="1"/>
          </p:cNvPicPr>
          <p:nvPr/>
        </p:nvPicPr>
        <p:blipFill>
          <a:blip r:embed="rId5" cstate="print"/>
          <a:srcRect l="4890" t="2751" b="16400"/>
          <a:stretch>
            <a:fillRect/>
          </a:stretch>
        </p:blipFill>
        <p:spPr>
          <a:xfrm>
            <a:off x="0" y="260648"/>
            <a:ext cx="4891980" cy="6264696"/>
          </a:xfrm>
          <a:prstGeom prst="rect">
            <a:avLst/>
          </a:prstGeom>
        </p:spPr>
      </p:pic>
      <p:pic>
        <p:nvPicPr>
          <p:cNvPr id="3" name="Рисунок 2" descr="WhatsApp Image 2024-05-20 at 14.35.38.jpeg"/>
          <p:cNvPicPr>
            <a:picLocks noChangeAspect="1"/>
          </p:cNvPicPr>
          <p:nvPr/>
        </p:nvPicPr>
        <p:blipFill>
          <a:blip r:embed="rId6" cstate="print"/>
          <a:srcRect t="9051" b="32150"/>
          <a:stretch>
            <a:fillRect/>
          </a:stretch>
        </p:blipFill>
        <p:spPr>
          <a:xfrm>
            <a:off x="4953911" y="3573016"/>
            <a:ext cx="4190089" cy="328498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WhatsApp Image 2024-05-20 at 14.37.06 (1).jpeg"/>
          <p:cNvPicPr>
            <a:picLocks noChangeAspect="1"/>
          </p:cNvPicPr>
          <p:nvPr/>
        </p:nvPicPr>
        <p:blipFill>
          <a:blip r:embed="rId4" cstate="print"/>
          <a:srcRect t="29000" r="6601" b="23750"/>
          <a:stretch>
            <a:fillRect/>
          </a:stretch>
        </p:blipFill>
        <p:spPr>
          <a:xfrm>
            <a:off x="4067943" y="3498501"/>
            <a:ext cx="4536505" cy="3345208"/>
          </a:xfrm>
          <a:prstGeom prst="rect">
            <a:avLst/>
          </a:prstGeom>
        </p:spPr>
      </p:pic>
      <p:pic>
        <p:nvPicPr>
          <p:cNvPr id="5" name="Рисунок 4" descr="WhatsApp Image 2024-05-20 at 14.37.07.jpeg"/>
          <p:cNvPicPr>
            <a:picLocks noChangeAspect="1"/>
          </p:cNvPicPr>
          <p:nvPr/>
        </p:nvPicPr>
        <p:blipFill>
          <a:blip r:embed="rId5" cstate="print"/>
          <a:srcRect l="1963" t="6951" r="7476" b="9051"/>
          <a:stretch>
            <a:fillRect/>
          </a:stretch>
        </p:blipFill>
        <p:spPr>
          <a:xfrm>
            <a:off x="611560" y="0"/>
            <a:ext cx="6696744" cy="3429000"/>
          </a:xfrm>
          <a:prstGeom prst="rect">
            <a:avLst/>
          </a:prstGeom>
        </p:spPr>
      </p:pic>
      <p:pic>
        <p:nvPicPr>
          <p:cNvPr id="4" name="Рисунок 3" descr="WhatsApp Image 2024-05-20 at 14.37.06.jpeg"/>
          <p:cNvPicPr>
            <a:picLocks noChangeAspect="1"/>
          </p:cNvPicPr>
          <p:nvPr/>
        </p:nvPicPr>
        <p:blipFill>
          <a:blip r:embed="rId6" cstate="print"/>
          <a:srcRect l="33600" t="22700" b="12201"/>
          <a:stretch>
            <a:fillRect/>
          </a:stretch>
        </p:blipFill>
        <p:spPr>
          <a:xfrm>
            <a:off x="251520" y="3212976"/>
            <a:ext cx="3415308" cy="446449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WhatsApp Image 2024-05-20 at 16.39.18 (1).jpeg"/>
          <p:cNvPicPr>
            <a:picLocks noChangeAspect="1"/>
          </p:cNvPicPr>
          <p:nvPr/>
        </p:nvPicPr>
        <p:blipFill>
          <a:blip r:embed="rId4" cstate="print"/>
          <a:srcRect l="2362" t="27950" r="7076" b="32150"/>
          <a:stretch>
            <a:fillRect/>
          </a:stretch>
        </p:blipFill>
        <p:spPr>
          <a:xfrm>
            <a:off x="3851920" y="0"/>
            <a:ext cx="5292079" cy="2708920"/>
          </a:xfrm>
          <a:prstGeom prst="rect">
            <a:avLst/>
          </a:prstGeom>
        </p:spPr>
      </p:pic>
      <p:pic>
        <p:nvPicPr>
          <p:cNvPr id="5" name="Рисунок 4" descr="WhatsApp Image 2024-05-20 at 16.39.37.jpeg"/>
          <p:cNvPicPr>
            <a:picLocks noChangeAspect="1"/>
          </p:cNvPicPr>
          <p:nvPr/>
        </p:nvPicPr>
        <p:blipFill>
          <a:blip r:embed="rId5" cstate="print"/>
          <a:srcRect l="12201" t="12201" r="13600" b="15350"/>
          <a:stretch>
            <a:fillRect/>
          </a:stretch>
        </p:blipFill>
        <p:spPr>
          <a:xfrm>
            <a:off x="5327576" y="2708920"/>
            <a:ext cx="3816424" cy="4149080"/>
          </a:xfrm>
          <a:prstGeom prst="rect">
            <a:avLst/>
          </a:prstGeom>
        </p:spPr>
      </p:pic>
      <p:pic>
        <p:nvPicPr>
          <p:cNvPr id="6" name="Рисунок 5" descr="WhatsApp Image 2024-05-20 at 17.23.14 (1).jpeg"/>
          <p:cNvPicPr>
            <a:picLocks noChangeAspect="1"/>
          </p:cNvPicPr>
          <p:nvPr/>
        </p:nvPicPr>
        <p:blipFill>
          <a:blip r:embed="rId6" cstate="print"/>
          <a:srcRect t="5901" r="6601"/>
          <a:stretch>
            <a:fillRect/>
          </a:stretch>
        </p:blipFill>
        <p:spPr>
          <a:xfrm>
            <a:off x="179512" y="0"/>
            <a:ext cx="3600400" cy="3861048"/>
          </a:xfrm>
          <a:prstGeom prst="rect">
            <a:avLst/>
          </a:prstGeom>
        </p:spPr>
      </p:pic>
      <p:pic>
        <p:nvPicPr>
          <p:cNvPr id="7" name="Рисунок 6" descr="WhatsApp Image 2024-05-20 at 17.23.14.jpeg"/>
          <p:cNvPicPr>
            <a:picLocks noChangeAspect="1"/>
          </p:cNvPicPr>
          <p:nvPr/>
        </p:nvPicPr>
        <p:blipFill>
          <a:blip r:embed="rId7" cstate="print"/>
          <a:srcRect l="2751" t="4851" r="5901" b="18500"/>
          <a:stretch>
            <a:fillRect/>
          </a:stretch>
        </p:blipFill>
        <p:spPr>
          <a:xfrm>
            <a:off x="0" y="3504662"/>
            <a:ext cx="5328592" cy="3353338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218</Words>
  <Application>Microsoft Office PowerPoint</Application>
  <PresentationFormat>Экран (4:3)</PresentationFormat>
  <Paragraphs>35</Paragraphs>
  <Slides>16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Aptos</vt:lpstr>
      <vt:lpstr>Arial</vt:lpstr>
      <vt:lpstr>Calibri</vt:lpstr>
      <vt:lpstr>Times New Roman</vt:lpstr>
      <vt:lpstr>Тема Office</vt:lpstr>
      <vt:lpstr>Презентация  проекта в подготовительной группе:  «Воспитание дошкольников на основе исторических и национально-культурных традиций.»</vt:lpstr>
      <vt:lpstr>Цель проекта:</vt:lpstr>
      <vt:lpstr>Задачи проекта: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краткосрочного проекта в подготовительной группе: «Воспитание дошкольников на основе исторических и национально-культурных традиций.»</dc:title>
  <dc:creator>Николай</dc:creator>
  <cp:lastModifiedBy>Admin</cp:lastModifiedBy>
  <cp:revision>14</cp:revision>
  <dcterms:created xsi:type="dcterms:W3CDTF">2024-05-20T17:26:27Z</dcterms:created>
  <dcterms:modified xsi:type="dcterms:W3CDTF">2026-02-08T12:34:57Z</dcterms:modified>
</cp:coreProperties>
</file>