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267" r:id="rId5"/>
    <p:sldId id="281" r:id="rId6"/>
    <p:sldId id="280" r:id="rId7"/>
    <p:sldId id="282" r:id="rId8"/>
    <p:sldId id="283" r:id="rId9"/>
    <p:sldId id="285" r:id="rId10"/>
  </p:sldIdLst>
  <p:sldSz cx="12192000" cy="6858000"/>
  <p:notesSz cx="6858000" cy="9144000"/>
  <p:defaultTextStyle>
    <a:defPPr rtl="0"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9" d="100"/>
          <a:sy n="99" d="100"/>
        </p:scale>
        <p:origin x="357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B082A3F-97A2-4616-8087-F4F9C32F322A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E6F79B2A-BF25-4862-8EEB-C1ACE5554C14}" type="slidenum">
              <a:rPr lang="ru-RU" noProof="1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202735566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7DB540F7-3AE0-49D6-8D98-5D07B76EA3AD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62B46F2B-1084-40BA-9F0A-B1F6847335C5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8120763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2B46F2B-1084-40BA-9F0A-B1F6847335C5}" type="slidenum">
              <a:rPr lang="ru-RU" noProof="1" smtClean="0"/>
              <a:pPr rtl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78259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лилиния 6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rtlCol="0" anchor="ctr">
            <a:noAutofit/>
          </a:bodyPr>
          <a:lstStyle>
            <a:lvl1pPr algn="ctr">
              <a:defRPr sz="10000" spc="800" baseline="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rtlCol="0"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0595A572-1A41-49FA-B746-B4027ADB84ED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 rtlCol="0"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911E82B-BB3D-4E5A-9BC8-44CA10BA022B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1257300" y="382385"/>
            <a:ext cx="8392585" cy="5600405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742FD06-4E52-401D-BD88-F19DD433F6A2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C5850E-93E1-4695-852B-985B66EF3FBB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rtlCol="0"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3242930" y="5159781"/>
            <a:ext cx="7017488" cy="951135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A7559076-4A76-4C3A-A994-77B2BDD3F05B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 rtlCol="0"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grpSp>
        <p:nvGrpSpPr>
          <p:cNvPr id="7" name="Группа 6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Полилиния 6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Полилиния 11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1257300" y="2286000"/>
            <a:ext cx="4800600" cy="361950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647796" y="2286000"/>
            <a:ext cx="4800600" cy="3619500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F1CC32F-0266-4BFE-A3A6-D084C470CAE0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1251678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1257300" y="2909102"/>
            <a:ext cx="4800600" cy="2996398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633864" y="2199633"/>
            <a:ext cx="4800600" cy="632529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633864" y="2909102"/>
            <a:ext cx="4800600" cy="2996398"/>
          </a:xfrm>
        </p:spPr>
        <p:txBody>
          <a:bodyPr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10EFD0F-6EED-4075-B7D2-7345242FE3AC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CA36C4-C2D9-45B2-8FDC-958E30E5B885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057413A-B44B-4073-BF98-ADE89A18B20C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олилиния 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765051" y="920377"/>
            <a:ext cx="6158418" cy="4985124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37885" y="1741336"/>
            <a:ext cx="3092115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 rtlCol="0"/>
          <a:lstStyle/>
          <a:p>
            <a:pPr rtl="0"/>
            <a:fld id="{1C43500C-DCF2-4348-AC96-CB9EA2B9EEAE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83464" y="0"/>
            <a:ext cx="7355585" cy="6857999"/>
          </a:xfrm>
        </p:spPr>
        <p:txBody>
          <a:bodyPr rtlCol="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изображение</a:t>
            </a:r>
          </a:p>
        </p:txBody>
      </p:sp>
      <p:sp>
        <p:nvSpPr>
          <p:cNvPr id="11" name="Полилиния 11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Прямоугольник 11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rtlCol="0"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37883" y="1741336"/>
            <a:ext cx="3092117" cy="4164164"/>
          </a:xfrm>
        </p:spPr>
        <p:txBody>
          <a:bodyPr rtlCol="0"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 rtlCol="0"/>
          <a:lstStyle/>
          <a:p>
            <a:pPr rtl="0"/>
            <a:fld id="{347CA653-D199-4A46-A89A-31725D97DCF4}" type="datetime1">
              <a:rPr lang="ru-RU" noProof="1" smtClean="0"/>
              <a:pPr rtl="0"/>
              <a:t>09.01.2023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 rtlCol="0"/>
          <a:lstStyle/>
          <a:p>
            <a:pPr rtl="0"/>
            <a:fld id="{71766878-3199-4EAB-94E7-2D6D11070E14}" type="slidenum">
              <a:rPr lang="ru-RU" noProof="1" dirty="0" smtClean="0"/>
              <a:pPr rtl="0"/>
              <a:t>‹#›</a:t>
            </a:fld>
            <a:endParaRPr lang="ru-RU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D38D1A89-C508-4E5F-9832-25927B926A5C}" type="datetime1">
              <a:rPr lang="ru-RU" noProof="1" smtClean="0"/>
              <a:pPr/>
              <a:t>09.01.2023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71766878-3199-4EAB-94E7-2D6D11070E14}" type="slidenum">
              <a:rPr lang="ru-RU" noProof="1" smtClean="0"/>
              <a:pPr/>
              <a:t>‹#›</a:t>
            </a:fld>
            <a:endParaRPr lang="ru-RU" noProof="1"/>
          </a:p>
        </p:txBody>
      </p:sp>
      <p:sp>
        <p:nvSpPr>
          <p:cNvPr id="11" name="Полилиния 6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Прямоугольник 11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15DEDD7-7B31-4EF1-B7C7-5AEE3208CC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1" y="0"/>
            <a:ext cx="1219199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1">
              <a:latin typeface="Calibri" panose="020F050202020403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6A1A43-B750-4259-AA02-68777493B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176690"/>
            <a:ext cx="7057622" cy="4504620"/>
          </a:xfrm>
        </p:spPr>
        <p:txBody>
          <a:bodyPr rtlCol="0">
            <a:normAutofit/>
          </a:bodyPr>
          <a:lstStyle/>
          <a:p>
            <a:r>
              <a:rPr lang="ru-RU" sz="2400" cap="small" noProof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Применение цифровых устройств на уроке физической культуры</a:t>
            </a:r>
            <a:endParaRPr lang="ru-RU" sz="2400" cap="small" noProof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F61DBF-2C3F-4F06-BAE0-5C6A7317D5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066" y="4868214"/>
            <a:ext cx="6610786" cy="1700011"/>
          </a:xfrm>
        </p:spPr>
        <p:txBody>
          <a:bodyPr rtlCol="0">
            <a:normAutofit/>
          </a:bodyPr>
          <a:lstStyle/>
          <a:p>
            <a:pPr algn="r" rtl="0"/>
            <a:endParaRPr lang="ru-RU" sz="1200" noProof="1" smtClean="0">
              <a:solidFill>
                <a:schemeClr val="bg2"/>
              </a:solidFill>
            </a:endParaRPr>
          </a:p>
          <a:p>
            <a:pPr algn="r" rtl="0"/>
            <a:endParaRPr lang="ru-RU" sz="1200" noProof="1" smtClean="0">
              <a:solidFill>
                <a:schemeClr val="bg2"/>
              </a:solidFill>
            </a:endParaRPr>
          </a:p>
          <a:p>
            <a:pPr algn="r" rtl="0"/>
            <a:endParaRPr lang="ru-RU" sz="1200" noProof="1" smtClean="0">
              <a:solidFill>
                <a:schemeClr val="bg2"/>
              </a:solidFill>
            </a:endParaRPr>
          </a:p>
          <a:p>
            <a:pPr algn="r">
              <a:buClrTx/>
              <a:defRPr/>
            </a:pPr>
            <a:r>
              <a:rPr lang="ru-RU" altLang="ru-RU" sz="1400" b="0" cap="small" dirty="0" smtClean="0">
                <a:solidFill>
                  <a:srgbClr val="000000"/>
                </a:solidFill>
                <a:latin typeface="Times New Roman" pitchFamily="16" charset="0"/>
              </a:rPr>
              <a:t>Прокопенко Владимир Витальевич, преподаватель физической культуры</a:t>
            </a:r>
            <a:endParaRPr lang="ru-RU" altLang="ru-RU" sz="1400" b="0" cap="none" dirty="0">
              <a:solidFill>
                <a:srgbClr val="000000"/>
              </a:solidFill>
              <a:latin typeface="Times New Roman" pitchFamily="16" charset="0"/>
            </a:endParaRPr>
          </a:p>
          <a:p>
            <a:pPr rtl="0"/>
            <a:endParaRPr lang="ru-RU" sz="1700" noProof="1" smtClean="0">
              <a:solidFill>
                <a:schemeClr val="bg2"/>
              </a:solidFill>
            </a:endParaRPr>
          </a:p>
          <a:p>
            <a:pPr rtl="0"/>
            <a:endParaRPr lang="ru-RU" noProof="1">
              <a:solidFill>
                <a:schemeClr val="bg2"/>
              </a:solidFill>
            </a:endParaRPr>
          </a:p>
        </p:txBody>
      </p:sp>
      <p:sp>
        <p:nvSpPr>
          <p:cNvPr id="19" name="Полилиния: Фигура 18">
            <a:extLst>
              <a:ext uri="{FF2B5EF4-FFF2-40B4-BE49-F238E27FC236}">
                <a16:creationId xmlns:a16="http://schemas.microsoft.com/office/drawing/2014/main" id="{3242CC7A-3D6E-47A4-B9D1-860978459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66174" y="0"/>
            <a:ext cx="5282519" cy="685800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rtl="0"/>
            <a:endParaRPr lang="ru-RU" noProof="1">
              <a:latin typeface="Calibri" panose="020F0502020204030204" pitchFamily="34" charset="0"/>
            </a:endParaRPr>
          </a:p>
        </p:txBody>
      </p:sp>
      <p:pic>
        <p:nvPicPr>
          <p:cNvPr id="7" name="Рисунок 6" descr="отражение бегущего человека в луже">
            <a:extLst>
              <a:ext uri="{FF2B5EF4-FFF2-40B4-BE49-F238E27FC236}">
                <a16:creationId xmlns:a16="http://schemas.microsoft.com/office/drawing/2014/main" id="{F92AED05-CE03-4017-91A7-1CB221B81A2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000" r="29584" b="-1"/>
          <a:stretch/>
        </p:blipFill>
        <p:spPr>
          <a:xfrm>
            <a:off x="6909478" y="10"/>
            <a:ext cx="5282519" cy="6857990"/>
          </a:xfrm>
          <a:custGeom>
            <a:avLst/>
            <a:gdLst>
              <a:gd name="connsiteX0" fmla="*/ 189795 w 5282519"/>
              <a:gd name="connsiteY0" fmla="*/ 0 h 6858000"/>
              <a:gd name="connsiteX1" fmla="*/ 5282519 w 5282519"/>
              <a:gd name="connsiteY1" fmla="*/ 0 h 6858000"/>
              <a:gd name="connsiteX2" fmla="*/ 5282519 w 5282519"/>
              <a:gd name="connsiteY2" fmla="*/ 6858000 h 6858000"/>
              <a:gd name="connsiteX3" fmla="*/ 189795 w 5282519"/>
              <a:gd name="connsiteY3" fmla="*/ 6858000 h 6858000"/>
              <a:gd name="connsiteX4" fmla="*/ 184756 w 5282519"/>
              <a:gd name="connsiteY4" fmla="*/ 6791325 h 6858000"/>
              <a:gd name="connsiteX5" fmla="*/ 176358 w 5282519"/>
              <a:gd name="connsiteY5" fmla="*/ 6735762 h 6858000"/>
              <a:gd name="connsiteX6" fmla="*/ 166281 w 5282519"/>
              <a:gd name="connsiteY6" fmla="*/ 6683375 h 6858000"/>
              <a:gd name="connsiteX7" fmla="*/ 149485 w 5282519"/>
              <a:gd name="connsiteY7" fmla="*/ 6640512 h 6858000"/>
              <a:gd name="connsiteX8" fmla="*/ 132689 w 5282519"/>
              <a:gd name="connsiteY8" fmla="*/ 6597650 h 6858000"/>
              <a:gd name="connsiteX9" fmla="*/ 112534 w 5282519"/>
              <a:gd name="connsiteY9" fmla="*/ 6561137 h 6858000"/>
              <a:gd name="connsiteX10" fmla="*/ 92379 w 5282519"/>
              <a:gd name="connsiteY10" fmla="*/ 6523037 h 6858000"/>
              <a:gd name="connsiteX11" fmla="*/ 73903 w 5282519"/>
              <a:gd name="connsiteY11" fmla="*/ 6488112 h 6858000"/>
              <a:gd name="connsiteX12" fmla="*/ 55427 w 5282519"/>
              <a:gd name="connsiteY12" fmla="*/ 6448425 h 6858000"/>
              <a:gd name="connsiteX13" fmla="*/ 38632 w 5282519"/>
              <a:gd name="connsiteY13" fmla="*/ 6407150 h 6858000"/>
              <a:gd name="connsiteX14" fmla="*/ 23515 w 5282519"/>
              <a:gd name="connsiteY14" fmla="*/ 6361112 h 6858000"/>
              <a:gd name="connsiteX15" fmla="*/ 11758 w 5282519"/>
              <a:gd name="connsiteY15" fmla="*/ 6311900 h 6858000"/>
              <a:gd name="connsiteX16" fmla="*/ 3359 w 5282519"/>
              <a:gd name="connsiteY16" fmla="*/ 6251575 h 6858000"/>
              <a:gd name="connsiteX17" fmla="*/ 0 w 5282519"/>
              <a:gd name="connsiteY17" fmla="*/ 6183312 h 6858000"/>
              <a:gd name="connsiteX18" fmla="*/ 3359 w 5282519"/>
              <a:gd name="connsiteY18" fmla="*/ 6113462 h 6858000"/>
              <a:gd name="connsiteX19" fmla="*/ 11758 w 5282519"/>
              <a:gd name="connsiteY19" fmla="*/ 6056312 h 6858000"/>
              <a:gd name="connsiteX20" fmla="*/ 23515 w 5282519"/>
              <a:gd name="connsiteY20" fmla="*/ 6003925 h 6858000"/>
              <a:gd name="connsiteX21" fmla="*/ 38632 w 5282519"/>
              <a:gd name="connsiteY21" fmla="*/ 5956300 h 6858000"/>
              <a:gd name="connsiteX22" fmla="*/ 55427 w 5282519"/>
              <a:gd name="connsiteY22" fmla="*/ 5915025 h 6858000"/>
              <a:gd name="connsiteX23" fmla="*/ 75583 w 5282519"/>
              <a:gd name="connsiteY23" fmla="*/ 5876925 h 6858000"/>
              <a:gd name="connsiteX24" fmla="*/ 95738 w 5282519"/>
              <a:gd name="connsiteY24" fmla="*/ 5840412 h 6858000"/>
              <a:gd name="connsiteX25" fmla="*/ 115893 w 5282519"/>
              <a:gd name="connsiteY25" fmla="*/ 5802312 h 6858000"/>
              <a:gd name="connsiteX26" fmla="*/ 134368 w 5282519"/>
              <a:gd name="connsiteY26" fmla="*/ 5762625 h 6858000"/>
              <a:gd name="connsiteX27" fmla="*/ 152844 w 5282519"/>
              <a:gd name="connsiteY27" fmla="*/ 5721350 h 6858000"/>
              <a:gd name="connsiteX28" fmla="*/ 167960 w 5282519"/>
              <a:gd name="connsiteY28" fmla="*/ 5675312 h 6858000"/>
              <a:gd name="connsiteX29" fmla="*/ 178038 w 5282519"/>
              <a:gd name="connsiteY29" fmla="*/ 5622925 h 6858000"/>
              <a:gd name="connsiteX30" fmla="*/ 188115 w 5282519"/>
              <a:gd name="connsiteY30" fmla="*/ 5562600 h 6858000"/>
              <a:gd name="connsiteX31" fmla="*/ 189795 w 5282519"/>
              <a:gd name="connsiteY31" fmla="*/ 5494337 h 6858000"/>
              <a:gd name="connsiteX32" fmla="*/ 188115 w 5282519"/>
              <a:gd name="connsiteY32" fmla="*/ 5426075 h 6858000"/>
              <a:gd name="connsiteX33" fmla="*/ 178038 w 5282519"/>
              <a:gd name="connsiteY33" fmla="*/ 5365750 h 6858000"/>
              <a:gd name="connsiteX34" fmla="*/ 167960 w 5282519"/>
              <a:gd name="connsiteY34" fmla="*/ 5313362 h 6858000"/>
              <a:gd name="connsiteX35" fmla="*/ 152844 w 5282519"/>
              <a:gd name="connsiteY35" fmla="*/ 5268912 h 6858000"/>
              <a:gd name="connsiteX36" fmla="*/ 134368 w 5282519"/>
              <a:gd name="connsiteY36" fmla="*/ 5226050 h 6858000"/>
              <a:gd name="connsiteX37" fmla="*/ 115893 w 5282519"/>
              <a:gd name="connsiteY37" fmla="*/ 5186362 h 6858000"/>
              <a:gd name="connsiteX38" fmla="*/ 95738 w 5282519"/>
              <a:gd name="connsiteY38" fmla="*/ 5149850 h 6858000"/>
              <a:gd name="connsiteX39" fmla="*/ 75583 w 5282519"/>
              <a:gd name="connsiteY39" fmla="*/ 5114925 h 6858000"/>
              <a:gd name="connsiteX40" fmla="*/ 55427 w 5282519"/>
              <a:gd name="connsiteY40" fmla="*/ 5075237 h 6858000"/>
              <a:gd name="connsiteX41" fmla="*/ 38632 w 5282519"/>
              <a:gd name="connsiteY41" fmla="*/ 5033962 h 6858000"/>
              <a:gd name="connsiteX42" fmla="*/ 23515 w 5282519"/>
              <a:gd name="connsiteY42" fmla="*/ 4987925 h 6858000"/>
              <a:gd name="connsiteX43" fmla="*/ 11758 w 5282519"/>
              <a:gd name="connsiteY43" fmla="*/ 4935537 h 6858000"/>
              <a:gd name="connsiteX44" fmla="*/ 3359 w 5282519"/>
              <a:gd name="connsiteY44" fmla="*/ 4875212 h 6858000"/>
              <a:gd name="connsiteX45" fmla="*/ 0 w 5282519"/>
              <a:gd name="connsiteY45" fmla="*/ 4806950 h 6858000"/>
              <a:gd name="connsiteX46" fmla="*/ 3359 w 5282519"/>
              <a:gd name="connsiteY46" fmla="*/ 4738687 h 6858000"/>
              <a:gd name="connsiteX47" fmla="*/ 11758 w 5282519"/>
              <a:gd name="connsiteY47" fmla="*/ 4678362 h 6858000"/>
              <a:gd name="connsiteX48" fmla="*/ 23515 w 5282519"/>
              <a:gd name="connsiteY48" fmla="*/ 4625975 h 6858000"/>
              <a:gd name="connsiteX49" fmla="*/ 38632 w 5282519"/>
              <a:gd name="connsiteY49" fmla="*/ 4579937 h 6858000"/>
              <a:gd name="connsiteX50" fmla="*/ 55427 w 5282519"/>
              <a:gd name="connsiteY50" fmla="*/ 4537075 h 6858000"/>
              <a:gd name="connsiteX51" fmla="*/ 75583 w 5282519"/>
              <a:gd name="connsiteY51" fmla="*/ 4498975 h 6858000"/>
              <a:gd name="connsiteX52" fmla="*/ 115893 w 5282519"/>
              <a:gd name="connsiteY52" fmla="*/ 4424362 h 6858000"/>
              <a:gd name="connsiteX53" fmla="*/ 134368 w 5282519"/>
              <a:gd name="connsiteY53" fmla="*/ 4386262 h 6858000"/>
              <a:gd name="connsiteX54" fmla="*/ 152844 w 5282519"/>
              <a:gd name="connsiteY54" fmla="*/ 4343400 h 6858000"/>
              <a:gd name="connsiteX55" fmla="*/ 167960 w 5282519"/>
              <a:gd name="connsiteY55" fmla="*/ 4297362 h 6858000"/>
              <a:gd name="connsiteX56" fmla="*/ 178038 w 5282519"/>
              <a:gd name="connsiteY56" fmla="*/ 4244975 h 6858000"/>
              <a:gd name="connsiteX57" fmla="*/ 188115 w 5282519"/>
              <a:gd name="connsiteY57" fmla="*/ 4186237 h 6858000"/>
              <a:gd name="connsiteX58" fmla="*/ 189795 w 5282519"/>
              <a:gd name="connsiteY58" fmla="*/ 4116387 h 6858000"/>
              <a:gd name="connsiteX59" fmla="*/ 188115 w 5282519"/>
              <a:gd name="connsiteY59" fmla="*/ 4048125 h 6858000"/>
              <a:gd name="connsiteX60" fmla="*/ 178038 w 5282519"/>
              <a:gd name="connsiteY60" fmla="*/ 3987800 h 6858000"/>
              <a:gd name="connsiteX61" fmla="*/ 167960 w 5282519"/>
              <a:gd name="connsiteY61" fmla="*/ 3935412 h 6858000"/>
              <a:gd name="connsiteX62" fmla="*/ 152844 w 5282519"/>
              <a:gd name="connsiteY62" fmla="*/ 3890962 h 6858000"/>
              <a:gd name="connsiteX63" fmla="*/ 134368 w 5282519"/>
              <a:gd name="connsiteY63" fmla="*/ 3848100 h 6858000"/>
              <a:gd name="connsiteX64" fmla="*/ 115893 w 5282519"/>
              <a:gd name="connsiteY64" fmla="*/ 3811587 h 6858000"/>
              <a:gd name="connsiteX65" fmla="*/ 75583 w 5282519"/>
              <a:gd name="connsiteY65" fmla="*/ 3736975 h 6858000"/>
              <a:gd name="connsiteX66" fmla="*/ 55427 w 5282519"/>
              <a:gd name="connsiteY66" fmla="*/ 3697287 h 6858000"/>
              <a:gd name="connsiteX67" fmla="*/ 38632 w 5282519"/>
              <a:gd name="connsiteY67" fmla="*/ 3656012 h 6858000"/>
              <a:gd name="connsiteX68" fmla="*/ 23515 w 5282519"/>
              <a:gd name="connsiteY68" fmla="*/ 3609975 h 6858000"/>
              <a:gd name="connsiteX69" fmla="*/ 11758 w 5282519"/>
              <a:gd name="connsiteY69" fmla="*/ 3557587 h 6858000"/>
              <a:gd name="connsiteX70" fmla="*/ 3359 w 5282519"/>
              <a:gd name="connsiteY70" fmla="*/ 3497262 h 6858000"/>
              <a:gd name="connsiteX71" fmla="*/ 0 w 5282519"/>
              <a:gd name="connsiteY71" fmla="*/ 3427412 h 6858000"/>
              <a:gd name="connsiteX72" fmla="*/ 3359 w 5282519"/>
              <a:gd name="connsiteY72" fmla="*/ 3360737 h 6858000"/>
              <a:gd name="connsiteX73" fmla="*/ 11758 w 5282519"/>
              <a:gd name="connsiteY73" fmla="*/ 3300412 h 6858000"/>
              <a:gd name="connsiteX74" fmla="*/ 23515 w 5282519"/>
              <a:gd name="connsiteY74" fmla="*/ 3248025 h 6858000"/>
              <a:gd name="connsiteX75" fmla="*/ 38632 w 5282519"/>
              <a:gd name="connsiteY75" fmla="*/ 3201987 h 6858000"/>
              <a:gd name="connsiteX76" fmla="*/ 55427 w 5282519"/>
              <a:gd name="connsiteY76" fmla="*/ 3160712 h 6858000"/>
              <a:gd name="connsiteX77" fmla="*/ 75583 w 5282519"/>
              <a:gd name="connsiteY77" fmla="*/ 3121025 h 6858000"/>
              <a:gd name="connsiteX78" fmla="*/ 95738 w 5282519"/>
              <a:gd name="connsiteY78" fmla="*/ 3084512 h 6858000"/>
              <a:gd name="connsiteX79" fmla="*/ 115893 w 5282519"/>
              <a:gd name="connsiteY79" fmla="*/ 3046412 h 6858000"/>
              <a:gd name="connsiteX80" fmla="*/ 134368 w 5282519"/>
              <a:gd name="connsiteY80" fmla="*/ 3009900 h 6858000"/>
              <a:gd name="connsiteX81" fmla="*/ 152844 w 5282519"/>
              <a:gd name="connsiteY81" fmla="*/ 2967037 h 6858000"/>
              <a:gd name="connsiteX82" fmla="*/ 167960 w 5282519"/>
              <a:gd name="connsiteY82" fmla="*/ 2922587 h 6858000"/>
              <a:gd name="connsiteX83" fmla="*/ 178038 w 5282519"/>
              <a:gd name="connsiteY83" fmla="*/ 2868612 h 6858000"/>
              <a:gd name="connsiteX84" fmla="*/ 188115 w 5282519"/>
              <a:gd name="connsiteY84" fmla="*/ 2809875 h 6858000"/>
              <a:gd name="connsiteX85" fmla="*/ 189795 w 5282519"/>
              <a:gd name="connsiteY85" fmla="*/ 2741612 h 6858000"/>
              <a:gd name="connsiteX86" fmla="*/ 188115 w 5282519"/>
              <a:gd name="connsiteY86" fmla="*/ 2671762 h 6858000"/>
              <a:gd name="connsiteX87" fmla="*/ 178038 w 5282519"/>
              <a:gd name="connsiteY87" fmla="*/ 2613025 h 6858000"/>
              <a:gd name="connsiteX88" fmla="*/ 167960 w 5282519"/>
              <a:gd name="connsiteY88" fmla="*/ 2560637 h 6858000"/>
              <a:gd name="connsiteX89" fmla="*/ 152844 w 5282519"/>
              <a:gd name="connsiteY89" fmla="*/ 2513012 h 6858000"/>
              <a:gd name="connsiteX90" fmla="*/ 134368 w 5282519"/>
              <a:gd name="connsiteY90" fmla="*/ 2471737 h 6858000"/>
              <a:gd name="connsiteX91" fmla="*/ 115893 w 5282519"/>
              <a:gd name="connsiteY91" fmla="*/ 2433637 h 6858000"/>
              <a:gd name="connsiteX92" fmla="*/ 95738 w 5282519"/>
              <a:gd name="connsiteY92" fmla="*/ 2395537 h 6858000"/>
              <a:gd name="connsiteX93" fmla="*/ 75583 w 5282519"/>
              <a:gd name="connsiteY93" fmla="*/ 2359025 h 6858000"/>
              <a:gd name="connsiteX94" fmla="*/ 55427 w 5282519"/>
              <a:gd name="connsiteY94" fmla="*/ 2319337 h 6858000"/>
              <a:gd name="connsiteX95" fmla="*/ 38632 w 5282519"/>
              <a:gd name="connsiteY95" fmla="*/ 2278062 h 6858000"/>
              <a:gd name="connsiteX96" fmla="*/ 23515 w 5282519"/>
              <a:gd name="connsiteY96" fmla="*/ 2232025 h 6858000"/>
              <a:gd name="connsiteX97" fmla="*/ 11758 w 5282519"/>
              <a:gd name="connsiteY97" fmla="*/ 2179637 h 6858000"/>
              <a:gd name="connsiteX98" fmla="*/ 3359 w 5282519"/>
              <a:gd name="connsiteY98" fmla="*/ 2119312 h 6858000"/>
              <a:gd name="connsiteX99" fmla="*/ 0 w 5282519"/>
              <a:gd name="connsiteY99" fmla="*/ 2051050 h 6858000"/>
              <a:gd name="connsiteX100" fmla="*/ 3359 w 5282519"/>
              <a:gd name="connsiteY100" fmla="*/ 1982787 h 6858000"/>
              <a:gd name="connsiteX101" fmla="*/ 11758 w 5282519"/>
              <a:gd name="connsiteY101" fmla="*/ 1922462 h 6858000"/>
              <a:gd name="connsiteX102" fmla="*/ 23515 w 5282519"/>
              <a:gd name="connsiteY102" fmla="*/ 1870075 h 6858000"/>
              <a:gd name="connsiteX103" fmla="*/ 38632 w 5282519"/>
              <a:gd name="connsiteY103" fmla="*/ 1824037 h 6858000"/>
              <a:gd name="connsiteX104" fmla="*/ 55427 w 5282519"/>
              <a:gd name="connsiteY104" fmla="*/ 1782762 h 6858000"/>
              <a:gd name="connsiteX105" fmla="*/ 75583 w 5282519"/>
              <a:gd name="connsiteY105" fmla="*/ 1743075 h 6858000"/>
              <a:gd name="connsiteX106" fmla="*/ 95738 w 5282519"/>
              <a:gd name="connsiteY106" fmla="*/ 1708150 h 6858000"/>
              <a:gd name="connsiteX107" fmla="*/ 115893 w 5282519"/>
              <a:gd name="connsiteY107" fmla="*/ 1671637 h 6858000"/>
              <a:gd name="connsiteX108" fmla="*/ 134368 w 5282519"/>
              <a:gd name="connsiteY108" fmla="*/ 1631950 h 6858000"/>
              <a:gd name="connsiteX109" fmla="*/ 152844 w 5282519"/>
              <a:gd name="connsiteY109" fmla="*/ 1589087 h 6858000"/>
              <a:gd name="connsiteX110" fmla="*/ 167960 w 5282519"/>
              <a:gd name="connsiteY110" fmla="*/ 1544637 h 6858000"/>
              <a:gd name="connsiteX111" fmla="*/ 178038 w 5282519"/>
              <a:gd name="connsiteY111" fmla="*/ 1492250 h 6858000"/>
              <a:gd name="connsiteX112" fmla="*/ 188115 w 5282519"/>
              <a:gd name="connsiteY112" fmla="*/ 1431925 h 6858000"/>
              <a:gd name="connsiteX113" fmla="*/ 189795 w 5282519"/>
              <a:gd name="connsiteY113" fmla="*/ 1363662 h 6858000"/>
              <a:gd name="connsiteX114" fmla="*/ 188115 w 5282519"/>
              <a:gd name="connsiteY114" fmla="*/ 1295400 h 6858000"/>
              <a:gd name="connsiteX115" fmla="*/ 178038 w 5282519"/>
              <a:gd name="connsiteY115" fmla="*/ 1235075 h 6858000"/>
              <a:gd name="connsiteX116" fmla="*/ 167960 w 5282519"/>
              <a:gd name="connsiteY116" fmla="*/ 1182687 h 6858000"/>
              <a:gd name="connsiteX117" fmla="*/ 152844 w 5282519"/>
              <a:gd name="connsiteY117" fmla="*/ 1136650 h 6858000"/>
              <a:gd name="connsiteX118" fmla="*/ 134368 w 5282519"/>
              <a:gd name="connsiteY118" fmla="*/ 1095375 h 6858000"/>
              <a:gd name="connsiteX119" fmla="*/ 115893 w 5282519"/>
              <a:gd name="connsiteY119" fmla="*/ 1055687 h 6858000"/>
              <a:gd name="connsiteX120" fmla="*/ 95738 w 5282519"/>
              <a:gd name="connsiteY120" fmla="*/ 1017587 h 6858000"/>
              <a:gd name="connsiteX121" fmla="*/ 75583 w 5282519"/>
              <a:gd name="connsiteY121" fmla="*/ 981075 h 6858000"/>
              <a:gd name="connsiteX122" fmla="*/ 55427 w 5282519"/>
              <a:gd name="connsiteY122" fmla="*/ 942975 h 6858000"/>
              <a:gd name="connsiteX123" fmla="*/ 38632 w 5282519"/>
              <a:gd name="connsiteY123" fmla="*/ 901700 h 6858000"/>
              <a:gd name="connsiteX124" fmla="*/ 23515 w 5282519"/>
              <a:gd name="connsiteY124" fmla="*/ 854075 h 6858000"/>
              <a:gd name="connsiteX125" fmla="*/ 11758 w 5282519"/>
              <a:gd name="connsiteY125" fmla="*/ 801687 h 6858000"/>
              <a:gd name="connsiteX126" fmla="*/ 3359 w 5282519"/>
              <a:gd name="connsiteY126" fmla="*/ 744537 h 6858000"/>
              <a:gd name="connsiteX127" fmla="*/ 0 w 5282519"/>
              <a:gd name="connsiteY127" fmla="*/ 673100 h 6858000"/>
              <a:gd name="connsiteX128" fmla="*/ 3359 w 5282519"/>
              <a:gd name="connsiteY128" fmla="*/ 606425 h 6858000"/>
              <a:gd name="connsiteX129" fmla="*/ 11758 w 5282519"/>
              <a:gd name="connsiteY129" fmla="*/ 546100 h 6858000"/>
              <a:gd name="connsiteX130" fmla="*/ 23515 w 5282519"/>
              <a:gd name="connsiteY130" fmla="*/ 496887 h 6858000"/>
              <a:gd name="connsiteX131" fmla="*/ 38632 w 5282519"/>
              <a:gd name="connsiteY131" fmla="*/ 450850 h 6858000"/>
              <a:gd name="connsiteX132" fmla="*/ 55427 w 5282519"/>
              <a:gd name="connsiteY132" fmla="*/ 409575 h 6858000"/>
              <a:gd name="connsiteX133" fmla="*/ 73903 w 5282519"/>
              <a:gd name="connsiteY133" fmla="*/ 369887 h 6858000"/>
              <a:gd name="connsiteX134" fmla="*/ 92379 w 5282519"/>
              <a:gd name="connsiteY134" fmla="*/ 334962 h 6858000"/>
              <a:gd name="connsiteX135" fmla="*/ 112534 w 5282519"/>
              <a:gd name="connsiteY135" fmla="*/ 296862 h 6858000"/>
              <a:gd name="connsiteX136" fmla="*/ 132689 w 5282519"/>
              <a:gd name="connsiteY136" fmla="*/ 260350 h 6858000"/>
              <a:gd name="connsiteX137" fmla="*/ 149485 w 5282519"/>
              <a:gd name="connsiteY137" fmla="*/ 217487 h 6858000"/>
              <a:gd name="connsiteX138" fmla="*/ 166281 w 5282519"/>
              <a:gd name="connsiteY138" fmla="*/ 174625 h 6858000"/>
              <a:gd name="connsiteX139" fmla="*/ 176358 w 5282519"/>
              <a:gd name="connsiteY139" fmla="*/ 122237 h 6858000"/>
              <a:gd name="connsiteX140" fmla="*/ 184756 w 5282519"/>
              <a:gd name="connsiteY140" fmla="*/ 6667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5282519" h="6858000">
                <a:moveTo>
                  <a:pt x="189795" y="0"/>
                </a:moveTo>
                <a:lnTo>
                  <a:pt x="5282519" y="0"/>
                </a:lnTo>
                <a:lnTo>
                  <a:pt x="5282519" y="6858000"/>
                </a:lnTo>
                <a:lnTo>
                  <a:pt x="189795" y="6858000"/>
                </a:lnTo>
                <a:lnTo>
                  <a:pt x="184756" y="6791325"/>
                </a:lnTo>
                <a:lnTo>
                  <a:pt x="176358" y="6735762"/>
                </a:lnTo>
                <a:lnTo>
                  <a:pt x="166281" y="6683375"/>
                </a:lnTo>
                <a:lnTo>
                  <a:pt x="149485" y="6640512"/>
                </a:lnTo>
                <a:lnTo>
                  <a:pt x="132689" y="6597650"/>
                </a:lnTo>
                <a:lnTo>
                  <a:pt x="112534" y="6561137"/>
                </a:lnTo>
                <a:lnTo>
                  <a:pt x="92379" y="6523037"/>
                </a:lnTo>
                <a:lnTo>
                  <a:pt x="73903" y="6488112"/>
                </a:lnTo>
                <a:lnTo>
                  <a:pt x="55427" y="6448425"/>
                </a:lnTo>
                <a:lnTo>
                  <a:pt x="38632" y="6407150"/>
                </a:lnTo>
                <a:lnTo>
                  <a:pt x="23515" y="6361112"/>
                </a:lnTo>
                <a:lnTo>
                  <a:pt x="11758" y="6311900"/>
                </a:lnTo>
                <a:lnTo>
                  <a:pt x="3359" y="6251575"/>
                </a:lnTo>
                <a:lnTo>
                  <a:pt x="0" y="6183312"/>
                </a:lnTo>
                <a:lnTo>
                  <a:pt x="3359" y="6113462"/>
                </a:lnTo>
                <a:lnTo>
                  <a:pt x="11758" y="6056312"/>
                </a:lnTo>
                <a:lnTo>
                  <a:pt x="23515" y="6003925"/>
                </a:lnTo>
                <a:lnTo>
                  <a:pt x="38632" y="5956300"/>
                </a:lnTo>
                <a:lnTo>
                  <a:pt x="55427" y="5915025"/>
                </a:lnTo>
                <a:lnTo>
                  <a:pt x="75583" y="5876925"/>
                </a:lnTo>
                <a:lnTo>
                  <a:pt x="95738" y="5840412"/>
                </a:lnTo>
                <a:lnTo>
                  <a:pt x="115893" y="5802312"/>
                </a:lnTo>
                <a:lnTo>
                  <a:pt x="134368" y="5762625"/>
                </a:lnTo>
                <a:lnTo>
                  <a:pt x="152844" y="5721350"/>
                </a:lnTo>
                <a:lnTo>
                  <a:pt x="167960" y="5675312"/>
                </a:lnTo>
                <a:lnTo>
                  <a:pt x="178038" y="5622925"/>
                </a:lnTo>
                <a:lnTo>
                  <a:pt x="188115" y="5562600"/>
                </a:lnTo>
                <a:lnTo>
                  <a:pt x="189795" y="5494337"/>
                </a:lnTo>
                <a:lnTo>
                  <a:pt x="188115" y="5426075"/>
                </a:lnTo>
                <a:lnTo>
                  <a:pt x="178038" y="5365750"/>
                </a:lnTo>
                <a:lnTo>
                  <a:pt x="167960" y="5313362"/>
                </a:lnTo>
                <a:lnTo>
                  <a:pt x="152844" y="5268912"/>
                </a:lnTo>
                <a:lnTo>
                  <a:pt x="134368" y="5226050"/>
                </a:lnTo>
                <a:lnTo>
                  <a:pt x="115893" y="5186362"/>
                </a:lnTo>
                <a:lnTo>
                  <a:pt x="95738" y="5149850"/>
                </a:lnTo>
                <a:lnTo>
                  <a:pt x="75583" y="5114925"/>
                </a:lnTo>
                <a:lnTo>
                  <a:pt x="55427" y="5075237"/>
                </a:lnTo>
                <a:lnTo>
                  <a:pt x="38632" y="5033962"/>
                </a:lnTo>
                <a:lnTo>
                  <a:pt x="23515" y="4987925"/>
                </a:lnTo>
                <a:lnTo>
                  <a:pt x="11758" y="4935537"/>
                </a:lnTo>
                <a:lnTo>
                  <a:pt x="3359" y="4875212"/>
                </a:lnTo>
                <a:lnTo>
                  <a:pt x="0" y="4806950"/>
                </a:lnTo>
                <a:lnTo>
                  <a:pt x="3359" y="4738687"/>
                </a:lnTo>
                <a:lnTo>
                  <a:pt x="11758" y="4678362"/>
                </a:lnTo>
                <a:lnTo>
                  <a:pt x="23515" y="4625975"/>
                </a:lnTo>
                <a:lnTo>
                  <a:pt x="38632" y="4579937"/>
                </a:lnTo>
                <a:lnTo>
                  <a:pt x="55427" y="4537075"/>
                </a:lnTo>
                <a:lnTo>
                  <a:pt x="75583" y="4498975"/>
                </a:lnTo>
                <a:lnTo>
                  <a:pt x="115893" y="4424362"/>
                </a:lnTo>
                <a:lnTo>
                  <a:pt x="134368" y="4386262"/>
                </a:lnTo>
                <a:lnTo>
                  <a:pt x="152844" y="4343400"/>
                </a:lnTo>
                <a:lnTo>
                  <a:pt x="167960" y="4297362"/>
                </a:lnTo>
                <a:lnTo>
                  <a:pt x="178038" y="4244975"/>
                </a:lnTo>
                <a:lnTo>
                  <a:pt x="188115" y="4186237"/>
                </a:lnTo>
                <a:lnTo>
                  <a:pt x="189795" y="4116387"/>
                </a:lnTo>
                <a:lnTo>
                  <a:pt x="188115" y="4048125"/>
                </a:lnTo>
                <a:lnTo>
                  <a:pt x="178038" y="3987800"/>
                </a:lnTo>
                <a:lnTo>
                  <a:pt x="167960" y="3935412"/>
                </a:lnTo>
                <a:lnTo>
                  <a:pt x="152844" y="3890962"/>
                </a:lnTo>
                <a:lnTo>
                  <a:pt x="134368" y="3848100"/>
                </a:lnTo>
                <a:lnTo>
                  <a:pt x="115893" y="3811587"/>
                </a:lnTo>
                <a:lnTo>
                  <a:pt x="75583" y="3736975"/>
                </a:lnTo>
                <a:lnTo>
                  <a:pt x="55427" y="3697287"/>
                </a:lnTo>
                <a:lnTo>
                  <a:pt x="38632" y="3656012"/>
                </a:lnTo>
                <a:lnTo>
                  <a:pt x="23515" y="3609975"/>
                </a:lnTo>
                <a:lnTo>
                  <a:pt x="11758" y="3557587"/>
                </a:lnTo>
                <a:lnTo>
                  <a:pt x="3359" y="3497262"/>
                </a:lnTo>
                <a:lnTo>
                  <a:pt x="0" y="3427412"/>
                </a:lnTo>
                <a:lnTo>
                  <a:pt x="3359" y="3360737"/>
                </a:lnTo>
                <a:lnTo>
                  <a:pt x="11758" y="3300412"/>
                </a:lnTo>
                <a:lnTo>
                  <a:pt x="23515" y="3248025"/>
                </a:lnTo>
                <a:lnTo>
                  <a:pt x="38632" y="3201987"/>
                </a:lnTo>
                <a:lnTo>
                  <a:pt x="55427" y="3160712"/>
                </a:lnTo>
                <a:lnTo>
                  <a:pt x="75583" y="3121025"/>
                </a:lnTo>
                <a:lnTo>
                  <a:pt x="95738" y="3084512"/>
                </a:lnTo>
                <a:lnTo>
                  <a:pt x="115893" y="3046412"/>
                </a:lnTo>
                <a:lnTo>
                  <a:pt x="134368" y="3009900"/>
                </a:lnTo>
                <a:lnTo>
                  <a:pt x="152844" y="2967037"/>
                </a:lnTo>
                <a:lnTo>
                  <a:pt x="167960" y="2922587"/>
                </a:lnTo>
                <a:lnTo>
                  <a:pt x="178038" y="2868612"/>
                </a:lnTo>
                <a:lnTo>
                  <a:pt x="188115" y="2809875"/>
                </a:lnTo>
                <a:lnTo>
                  <a:pt x="189795" y="2741612"/>
                </a:lnTo>
                <a:lnTo>
                  <a:pt x="188115" y="2671762"/>
                </a:lnTo>
                <a:lnTo>
                  <a:pt x="178038" y="2613025"/>
                </a:lnTo>
                <a:lnTo>
                  <a:pt x="167960" y="2560637"/>
                </a:lnTo>
                <a:lnTo>
                  <a:pt x="152844" y="2513012"/>
                </a:lnTo>
                <a:lnTo>
                  <a:pt x="134368" y="2471737"/>
                </a:lnTo>
                <a:lnTo>
                  <a:pt x="115893" y="2433637"/>
                </a:lnTo>
                <a:lnTo>
                  <a:pt x="95738" y="2395537"/>
                </a:lnTo>
                <a:lnTo>
                  <a:pt x="75583" y="2359025"/>
                </a:lnTo>
                <a:lnTo>
                  <a:pt x="55427" y="2319337"/>
                </a:lnTo>
                <a:lnTo>
                  <a:pt x="38632" y="2278062"/>
                </a:lnTo>
                <a:lnTo>
                  <a:pt x="23515" y="2232025"/>
                </a:lnTo>
                <a:lnTo>
                  <a:pt x="11758" y="2179637"/>
                </a:lnTo>
                <a:lnTo>
                  <a:pt x="3359" y="2119312"/>
                </a:lnTo>
                <a:lnTo>
                  <a:pt x="0" y="2051050"/>
                </a:lnTo>
                <a:lnTo>
                  <a:pt x="3359" y="1982787"/>
                </a:lnTo>
                <a:lnTo>
                  <a:pt x="11758" y="1922462"/>
                </a:lnTo>
                <a:lnTo>
                  <a:pt x="23515" y="1870075"/>
                </a:lnTo>
                <a:lnTo>
                  <a:pt x="38632" y="1824037"/>
                </a:lnTo>
                <a:lnTo>
                  <a:pt x="55427" y="1782762"/>
                </a:lnTo>
                <a:lnTo>
                  <a:pt x="75583" y="1743075"/>
                </a:lnTo>
                <a:lnTo>
                  <a:pt x="95738" y="1708150"/>
                </a:lnTo>
                <a:lnTo>
                  <a:pt x="115893" y="1671637"/>
                </a:lnTo>
                <a:lnTo>
                  <a:pt x="134368" y="1631950"/>
                </a:lnTo>
                <a:lnTo>
                  <a:pt x="152844" y="1589087"/>
                </a:lnTo>
                <a:lnTo>
                  <a:pt x="167960" y="1544637"/>
                </a:lnTo>
                <a:lnTo>
                  <a:pt x="178038" y="1492250"/>
                </a:lnTo>
                <a:lnTo>
                  <a:pt x="188115" y="1431925"/>
                </a:lnTo>
                <a:lnTo>
                  <a:pt x="189795" y="1363662"/>
                </a:lnTo>
                <a:lnTo>
                  <a:pt x="188115" y="1295400"/>
                </a:lnTo>
                <a:lnTo>
                  <a:pt x="178038" y="1235075"/>
                </a:lnTo>
                <a:lnTo>
                  <a:pt x="167960" y="1182687"/>
                </a:lnTo>
                <a:lnTo>
                  <a:pt x="152844" y="1136650"/>
                </a:lnTo>
                <a:lnTo>
                  <a:pt x="134368" y="1095375"/>
                </a:lnTo>
                <a:lnTo>
                  <a:pt x="115893" y="1055687"/>
                </a:lnTo>
                <a:lnTo>
                  <a:pt x="95738" y="1017587"/>
                </a:lnTo>
                <a:lnTo>
                  <a:pt x="75583" y="981075"/>
                </a:lnTo>
                <a:lnTo>
                  <a:pt x="55427" y="942975"/>
                </a:lnTo>
                <a:lnTo>
                  <a:pt x="38632" y="901700"/>
                </a:lnTo>
                <a:lnTo>
                  <a:pt x="23515" y="854075"/>
                </a:lnTo>
                <a:lnTo>
                  <a:pt x="11758" y="801687"/>
                </a:lnTo>
                <a:lnTo>
                  <a:pt x="3359" y="744537"/>
                </a:lnTo>
                <a:lnTo>
                  <a:pt x="0" y="673100"/>
                </a:lnTo>
                <a:lnTo>
                  <a:pt x="3359" y="606425"/>
                </a:lnTo>
                <a:lnTo>
                  <a:pt x="11758" y="546100"/>
                </a:lnTo>
                <a:lnTo>
                  <a:pt x="23515" y="496887"/>
                </a:lnTo>
                <a:lnTo>
                  <a:pt x="38632" y="450850"/>
                </a:lnTo>
                <a:lnTo>
                  <a:pt x="55427" y="409575"/>
                </a:lnTo>
                <a:lnTo>
                  <a:pt x="73903" y="369887"/>
                </a:lnTo>
                <a:lnTo>
                  <a:pt x="92379" y="334962"/>
                </a:lnTo>
                <a:lnTo>
                  <a:pt x="112534" y="296862"/>
                </a:lnTo>
                <a:lnTo>
                  <a:pt x="132689" y="260350"/>
                </a:lnTo>
                <a:lnTo>
                  <a:pt x="149485" y="217487"/>
                </a:lnTo>
                <a:lnTo>
                  <a:pt x="166281" y="174625"/>
                </a:lnTo>
                <a:lnTo>
                  <a:pt x="176358" y="122237"/>
                </a:lnTo>
                <a:lnTo>
                  <a:pt x="184756" y="66675"/>
                </a:lnTo>
                <a:close/>
              </a:path>
            </a:pathLst>
          </a:custGeom>
        </p:spPr>
      </p:pic>
      <p:sp>
        <p:nvSpPr>
          <p:cNvPr id="8" name="Прямоугольник 7"/>
          <p:cNvSpPr/>
          <p:nvPr/>
        </p:nvSpPr>
        <p:spPr>
          <a:xfrm>
            <a:off x="121025" y="382041"/>
            <a:ext cx="653527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КГБПОУ </a:t>
            </a:r>
          </a:p>
          <a:p>
            <a:pPr algn="ctr"/>
            <a:r>
              <a:rPr lang="ru-RU" sz="2000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«Славгородский педагогический колледж»</a:t>
            </a:r>
            <a:endParaRPr lang="ru-RU" sz="2000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27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720735"/>
            <a:ext cx="6138337" cy="4158857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Здоровый образ жизни – это поведение и привычки человека, помогающие ему сохранить и улучшить здоровье. Заботясь о физическом и ментальном здоровье, человек способен предотвращать разные заболевания, лучше справляться с проблемами, стрессами и наслаждаться жизнью. Ведение здорового образа жизни имеет решающее значение для каждого человека, поскольку обеспечивает хорошее самочувствие и долголетие.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015" y="1874517"/>
            <a:ext cx="4197927" cy="3196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0" y="0"/>
            <a:ext cx="927847" cy="701730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75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997527"/>
            <a:ext cx="6371093" cy="876990"/>
          </a:xfrm>
        </p:spPr>
        <p:txBody>
          <a:bodyPr>
            <a:noAutofit/>
          </a:bodyPr>
          <a:lstStyle/>
          <a:p>
            <a:r>
              <a:rPr lang="ru-RU" sz="2000"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включает множество разных </a:t>
            </a:r>
            <a:r>
              <a:rPr lang="ru-RU" sz="200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компонентов:</a:t>
            </a:r>
            <a:endParaRPr lang="ru-RU" sz="2000"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1986743"/>
            <a:ext cx="10178322" cy="3892850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спортом;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отказ от вредных привычек;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полноценный отдых;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сбалансированное питание;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иммунитета;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правил личной гигиены;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хорошее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эмоционально-психическое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324" y="1986743"/>
            <a:ext cx="4422093" cy="3496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27847" cy="701730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37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4806" y="1105593"/>
            <a:ext cx="10178322" cy="390698"/>
          </a:xfrm>
        </p:spPr>
        <p:txBody>
          <a:bodyPr>
            <a:normAutofit fontScale="90000"/>
          </a:bodyPr>
          <a:lstStyle/>
          <a:p>
            <a:r>
              <a:rPr lang="ru-RU" sz="2200" cap="none" spc="0" dirty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образ жизни — с фитнес </a:t>
            </a:r>
            <a:r>
              <a:rPr lang="ru-RU" sz="2200" cap="none" spc="0" dirty="0" smtClean="0">
                <a:ln w="0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браслетом.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4806" y="1895303"/>
            <a:ext cx="5265499" cy="398429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Фитнес-браслет или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трекер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гаджет нашего времени,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must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тех, кто считает себя современным, стильным и ведет здоровый образ жизни. Браслеты бывают разных форм и цветов, но обладают общей чертой – помогают следить за тем, насколько активно двигается владелец.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не удивительно – данный модный тренд помогает ежедневно следить за самочувствием и поддерживать здоровье.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516" y="1895303"/>
            <a:ext cx="4756612" cy="2934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0" y="0"/>
            <a:ext cx="927847" cy="701730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35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3040" y="1064030"/>
            <a:ext cx="6791498" cy="1159622"/>
          </a:xfrm>
        </p:spPr>
        <p:txBody>
          <a:bodyPr>
            <a:noAutofit/>
          </a:bodyPr>
          <a:lstStyle/>
          <a:p>
            <a:r>
              <a:rPr lang="ru-RU" sz="2000" cap="small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 фитнес браслетов на уроках физической культуры</a:t>
            </a:r>
            <a:endParaRPr lang="ru-RU" sz="2000" cap="small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1678" y="2327563"/>
            <a:ext cx="4741798" cy="3552029"/>
          </a:xfrm>
        </p:spPr>
        <p:txBody>
          <a:bodyPr/>
          <a:lstStyle/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 фитнес-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трекера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способен упростить и повысить эффективность самоконтроля учащихся, сделать процесс выполнения упражнений и их результаты интересными и наглядными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20" y="2327563"/>
            <a:ext cx="4954385" cy="3183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27847" cy="7017306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96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2800" dirty="0">
              <a:solidFill>
                <a:schemeClr val="tx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D:\users\Кинцель МГ\раб стол\К 95 летнему Юбилею\К презентации на 95- летний юбилей\Юбилейный стен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825"/>
            <a:ext cx="3038345" cy="69138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00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806549_TF67530480.potx" id="{CC507B9C-48B5-4676-BDDE-C18FDECA189B}" vid="{695C6414-FB64-4D0C-AC9B-E3947B2C1B0D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5D5C12-9048-448D-A69C-F00736C0732E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DD0DBFED-7AB5-403D-9982-F81C20C3F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32C9D10-CA80-4BC9-9D59-B4B9486E93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201</Words>
  <Application>Microsoft Office PowerPoint</Application>
  <PresentationFormat>Широкоэкранный</PresentationFormat>
  <Paragraphs>116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Arial</vt:lpstr>
      <vt:lpstr>Calibri</vt:lpstr>
      <vt:lpstr>Cambria</vt:lpstr>
      <vt:lpstr>Corbel</vt:lpstr>
      <vt:lpstr>Gill Sans MT</vt:lpstr>
      <vt:lpstr>Impact</vt:lpstr>
      <vt:lpstr>Times New Roman</vt:lpstr>
      <vt:lpstr>1</vt:lpstr>
      <vt:lpstr>Применение цифровых устройств на уроке физической культуры</vt:lpstr>
      <vt:lpstr>Презентация PowerPoint</vt:lpstr>
      <vt:lpstr>Здоровый образ жизни включает множество разных компонентов:</vt:lpstr>
      <vt:lpstr>Здоровый образ жизни — с фитнес браслетом. </vt:lpstr>
      <vt:lpstr>Применение фитнес браслетов на уроках физической культуры</vt:lpstr>
      <vt:lpstr>Презентация PowerPoint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2022-04-21T01:11:43Z</dcterms:created>
  <dcterms:modified xsi:type="dcterms:W3CDTF">2023-01-09T11:32:47Z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