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8" r:id="rId3"/>
    <p:sldId id="274" r:id="rId4"/>
    <p:sldId id="257" r:id="rId5"/>
    <p:sldId id="259" r:id="rId6"/>
    <p:sldId id="275" r:id="rId7"/>
    <p:sldId id="261" r:id="rId8"/>
    <p:sldId id="263" r:id="rId9"/>
    <p:sldId id="260" r:id="rId10"/>
    <p:sldId id="264" r:id="rId11"/>
    <p:sldId id="265" r:id="rId12"/>
    <p:sldId id="266" r:id="rId13"/>
    <p:sldId id="262" r:id="rId14"/>
    <p:sldId id="279" r:id="rId15"/>
    <p:sldId id="280" r:id="rId16"/>
    <p:sldId id="267" r:id="rId17"/>
    <p:sldId id="268" r:id="rId18"/>
    <p:sldId id="269" r:id="rId19"/>
    <p:sldId id="270" r:id="rId20"/>
    <p:sldId id="271" r:id="rId21"/>
    <p:sldId id="272" r:id="rId22"/>
    <p:sldId id="281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500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4BFAF4-ACDD-45E6-92ED-1B6FC8F1628E}" type="doc">
      <dgm:prSet loTypeId="urn:microsoft.com/office/officeart/2008/layout/VerticalCurvedList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09F85452-9BCD-4F2D-BB15-2FAB6EADCFE8}">
      <dgm:prSet phldrT="[Текст]" custT="1"/>
      <dgm:spPr/>
      <dgm:t>
        <a:bodyPr/>
        <a:lstStyle/>
        <a:p>
          <a:r>
            <a:rPr lang="ru-RU" sz="3200" dirty="0" smtClean="0"/>
            <a:t>Работа с локальными актами</a:t>
          </a:r>
          <a:endParaRPr lang="ru-RU" sz="3200" dirty="0"/>
        </a:p>
      </dgm:t>
    </dgm:pt>
    <dgm:pt modelId="{C9252ACB-129C-4A44-8C4E-91BF66511FCC}" type="parTrans" cxnId="{D34DC012-E748-4172-8123-6D2938BD7CBF}">
      <dgm:prSet/>
      <dgm:spPr/>
      <dgm:t>
        <a:bodyPr/>
        <a:lstStyle/>
        <a:p>
          <a:endParaRPr lang="ru-RU" sz="3200"/>
        </a:p>
      </dgm:t>
    </dgm:pt>
    <dgm:pt modelId="{AE700C30-F447-42F7-8560-5B7FBD1118A7}" type="sibTrans" cxnId="{D34DC012-E748-4172-8123-6D2938BD7CBF}">
      <dgm:prSet/>
      <dgm:spPr/>
      <dgm:t>
        <a:bodyPr/>
        <a:lstStyle/>
        <a:p>
          <a:endParaRPr lang="ru-RU" sz="3200"/>
        </a:p>
      </dgm:t>
    </dgm:pt>
    <dgm:pt modelId="{2876D66C-EEE5-459E-AB9F-DD24BEB7B264}">
      <dgm:prSet phldrT="[Текст]" custT="1"/>
      <dgm:spPr/>
      <dgm:t>
        <a:bodyPr/>
        <a:lstStyle/>
        <a:p>
          <a:r>
            <a:rPr lang="ru-RU" sz="3200" dirty="0" smtClean="0"/>
            <a:t>Подбор содержания урока</a:t>
          </a:r>
          <a:endParaRPr lang="ru-RU" sz="3200" dirty="0"/>
        </a:p>
      </dgm:t>
    </dgm:pt>
    <dgm:pt modelId="{51CD067E-5CB8-4D84-AD99-E16636C1A4AC}" type="parTrans" cxnId="{B4C6EA06-2CB1-48DD-8ACA-41D976F89D66}">
      <dgm:prSet/>
      <dgm:spPr/>
      <dgm:t>
        <a:bodyPr/>
        <a:lstStyle/>
        <a:p>
          <a:endParaRPr lang="ru-RU" sz="3200"/>
        </a:p>
      </dgm:t>
    </dgm:pt>
    <dgm:pt modelId="{0A3DEAD1-B435-429D-B937-B527E16C05B7}" type="sibTrans" cxnId="{B4C6EA06-2CB1-48DD-8ACA-41D976F89D66}">
      <dgm:prSet/>
      <dgm:spPr/>
      <dgm:t>
        <a:bodyPr/>
        <a:lstStyle/>
        <a:p>
          <a:endParaRPr lang="ru-RU" sz="3200"/>
        </a:p>
      </dgm:t>
    </dgm:pt>
    <dgm:pt modelId="{01F91782-1DF8-4EC8-9697-D994B4427306}">
      <dgm:prSet phldrT="[Текст]" custT="1"/>
      <dgm:spPr/>
      <dgm:t>
        <a:bodyPr/>
        <a:lstStyle/>
        <a:p>
          <a:r>
            <a:rPr lang="ru-RU" sz="3200" dirty="0" smtClean="0"/>
            <a:t>Оценивание обучающихся</a:t>
          </a:r>
          <a:endParaRPr lang="ru-RU" sz="3200" dirty="0"/>
        </a:p>
      </dgm:t>
    </dgm:pt>
    <dgm:pt modelId="{4184C830-9B9B-4514-AE0B-B1A3B329F0DC}" type="parTrans" cxnId="{98B064FD-AB7D-477F-8569-7E08C5E5FA47}">
      <dgm:prSet/>
      <dgm:spPr/>
      <dgm:t>
        <a:bodyPr/>
        <a:lstStyle/>
        <a:p>
          <a:endParaRPr lang="ru-RU" sz="3200"/>
        </a:p>
      </dgm:t>
    </dgm:pt>
    <dgm:pt modelId="{182EF979-75F8-489D-91C8-BCB9B6506D3C}" type="sibTrans" cxnId="{98B064FD-AB7D-477F-8569-7E08C5E5FA47}">
      <dgm:prSet/>
      <dgm:spPr/>
      <dgm:t>
        <a:bodyPr/>
        <a:lstStyle/>
        <a:p>
          <a:endParaRPr lang="ru-RU" sz="3200"/>
        </a:p>
      </dgm:t>
    </dgm:pt>
    <dgm:pt modelId="{32A4DF28-D469-4E7C-B9B9-582A1E8B2B7A}">
      <dgm:prSet phldrT="[Текст]" custT="1"/>
      <dgm:spPr/>
      <dgm:t>
        <a:bodyPr/>
        <a:lstStyle/>
        <a:p>
          <a:r>
            <a:rPr lang="ru-RU" sz="3200" dirty="0" smtClean="0"/>
            <a:t>Публичные выступления</a:t>
          </a:r>
          <a:endParaRPr lang="ru-RU" sz="3200" dirty="0"/>
        </a:p>
      </dgm:t>
    </dgm:pt>
    <dgm:pt modelId="{AF395ED4-9467-465B-88DC-9EDA2628FDC9}" type="parTrans" cxnId="{1292DE74-9E9E-440A-8A99-E030E4CD2ED8}">
      <dgm:prSet/>
      <dgm:spPr/>
      <dgm:t>
        <a:bodyPr/>
        <a:lstStyle/>
        <a:p>
          <a:endParaRPr lang="ru-RU" sz="3200"/>
        </a:p>
      </dgm:t>
    </dgm:pt>
    <dgm:pt modelId="{83FBA026-B7E4-46ED-A8AD-EE3FC7E6871B}" type="sibTrans" cxnId="{1292DE74-9E9E-440A-8A99-E030E4CD2ED8}">
      <dgm:prSet/>
      <dgm:spPr/>
      <dgm:t>
        <a:bodyPr/>
        <a:lstStyle/>
        <a:p>
          <a:endParaRPr lang="ru-RU" sz="3200"/>
        </a:p>
      </dgm:t>
    </dgm:pt>
    <dgm:pt modelId="{6FB3A774-D9DC-40EE-BD8C-5874A7870403}">
      <dgm:prSet phldrT="[Текст]" custT="1"/>
      <dgm:spPr/>
      <dgm:t>
        <a:bodyPr/>
        <a:lstStyle/>
        <a:p>
          <a:r>
            <a:rPr lang="ru-RU" sz="3200" dirty="0" smtClean="0"/>
            <a:t>Работа с электронными образовательными ресурсами</a:t>
          </a:r>
          <a:endParaRPr lang="ru-RU" sz="3200" dirty="0"/>
        </a:p>
      </dgm:t>
    </dgm:pt>
    <dgm:pt modelId="{C162FB5D-6038-4F10-9A59-4342F5E7E4F3}" type="parTrans" cxnId="{6A7A8AE6-ABD6-4D37-94A1-12609C2B1A85}">
      <dgm:prSet/>
      <dgm:spPr/>
      <dgm:t>
        <a:bodyPr/>
        <a:lstStyle/>
        <a:p>
          <a:endParaRPr lang="ru-RU" sz="3200"/>
        </a:p>
      </dgm:t>
    </dgm:pt>
    <dgm:pt modelId="{6B4FB3E1-2FC5-40AA-8EF2-B551AE1ED2CE}" type="sibTrans" cxnId="{6A7A8AE6-ABD6-4D37-94A1-12609C2B1A85}">
      <dgm:prSet/>
      <dgm:spPr/>
      <dgm:t>
        <a:bodyPr/>
        <a:lstStyle/>
        <a:p>
          <a:endParaRPr lang="ru-RU" sz="3200"/>
        </a:p>
      </dgm:t>
    </dgm:pt>
    <dgm:pt modelId="{9CDDE971-C81D-4EB7-ADEF-800263D92A8B}">
      <dgm:prSet phldrT="[Текст]" custT="1"/>
      <dgm:spPr/>
      <dgm:t>
        <a:bodyPr/>
        <a:lstStyle/>
        <a:p>
          <a:r>
            <a:rPr lang="ru-RU" sz="3200" dirty="0" smtClean="0"/>
            <a:t>Использование различных педагогических технологий в работе </a:t>
          </a:r>
          <a:endParaRPr lang="ru-RU" sz="3200" dirty="0"/>
        </a:p>
      </dgm:t>
    </dgm:pt>
    <dgm:pt modelId="{DAD8C2CA-55E3-40B3-859C-92BC51F95A43}" type="parTrans" cxnId="{8A4AD459-FB4E-434F-B6EB-E5740E1B4B55}">
      <dgm:prSet/>
      <dgm:spPr/>
      <dgm:t>
        <a:bodyPr/>
        <a:lstStyle/>
        <a:p>
          <a:endParaRPr lang="ru-RU" sz="3200"/>
        </a:p>
      </dgm:t>
    </dgm:pt>
    <dgm:pt modelId="{43B3EA27-6266-4A9F-A6A4-ED96EF638E11}" type="sibTrans" cxnId="{8A4AD459-FB4E-434F-B6EB-E5740E1B4B55}">
      <dgm:prSet/>
      <dgm:spPr/>
      <dgm:t>
        <a:bodyPr/>
        <a:lstStyle/>
        <a:p>
          <a:endParaRPr lang="ru-RU" sz="3200"/>
        </a:p>
      </dgm:t>
    </dgm:pt>
    <dgm:pt modelId="{EDFC156F-5B38-4869-8FEE-50D887050D64}">
      <dgm:prSet phldrT="[Текст]" custT="1"/>
      <dgm:spPr/>
      <dgm:t>
        <a:bodyPr/>
        <a:lstStyle/>
        <a:p>
          <a:r>
            <a:rPr lang="ru-RU" sz="3200" dirty="0" smtClean="0"/>
            <a:t>Самоанализ урока</a:t>
          </a:r>
          <a:endParaRPr lang="ru-RU" sz="3200" dirty="0"/>
        </a:p>
      </dgm:t>
    </dgm:pt>
    <dgm:pt modelId="{02B42828-AB92-429D-B514-5CBAA9096B8C}" type="parTrans" cxnId="{2B2B9384-B1A3-42B6-92B9-90BFD3C77DE0}">
      <dgm:prSet/>
      <dgm:spPr/>
      <dgm:t>
        <a:bodyPr/>
        <a:lstStyle/>
        <a:p>
          <a:endParaRPr lang="ru-RU" sz="3200"/>
        </a:p>
      </dgm:t>
    </dgm:pt>
    <dgm:pt modelId="{2C0FA5ED-ECD6-4B74-B781-422116A4A8DC}" type="sibTrans" cxnId="{2B2B9384-B1A3-42B6-92B9-90BFD3C77DE0}">
      <dgm:prSet/>
      <dgm:spPr/>
      <dgm:t>
        <a:bodyPr/>
        <a:lstStyle/>
        <a:p>
          <a:endParaRPr lang="ru-RU" sz="3200"/>
        </a:p>
      </dgm:t>
    </dgm:pt>
    <dgm:pt modelId="{D15F19BC-5AAF-4DCE-BE66-B536A1C6833B}" type="pres">
      <dgm:prSet presAssocID="{6D4BFAF4-ACDD-45E6-92ED-1B6FC8F1628E}" presName="Name0" presStyleCnt="0">
        <dgm:presLayoutVars>
          <dgm:chMax val="7"/>
          <dgm:chPref val="7"/>
          <dgm:dir/>
        </dgm:presLayoutVars>
      </dgm:prSet>
      <dgm:spPr/>
    </dgm:pt>
    <dgm:pt modelId="{D9C02984-B413-4073-A147-C68B30C79587}" type="pres">
      <dgm:prSet presAssocID="{6D4BFAF4-ACDD-45E6-92ED-1B6FC8F1628E}" presName="Name1" presStyleCnt="0"/>
      <dgm:spPr/>
    </dgm:pt>
    <dgm:pt modelId="{40B9CC64-EEA0-4776-980E-F696183653F3}" type="pres">
      <dgm:prSet presAssocID="{6D4BFAF4-ACDD-45E6-92ED-1B6FC8F1628E}" presName="cycle" presStyleCnt="0"/>
      <dgm:spPr/>
    </dgm:pt>
    <dgm:pt modelId="{6F12B132-43A6-419D-832D-B1CE912276B2}" type="pres">
      <dgm:prSet presAssocID="{6D4BFAF4-ACDD-45E6-92ED-1B6FC8F1628E}" presName="srcNode" presStyleLbl="node1" presStyleIdx="0" presStyleCnt="7"/>
      <dgm:spPr/>
    </dgm:pt>
    <dgm:pt modelId="{AA60F24F-0437-4B59-B72B-8DBFDBA363F6}" type="pres">
      <dgm:prSet presAssocID="{6D4BFAF4-ACDD-45E6-92ED-1B6FC8F1628E}" presName="conn" presStyleLbl="parChTrans1D2" presStyleIdx="0" presStyleCnt="1"/>
      <dgm:spPr/>
    </dgm:pt>
    <dgm:pt modelId="{AD2D48CE-1305-4CE7-BBC7-B1D4B0ADAF0A}" type="pres">
      <dgm:prSet presAssocID="{6D4BFAF4-ACDD-45E6-92ED-1B6FC8F1628E}" presName="extraNode" presStyleLbl="node1" presStyleIdx="0" presStyleCnt="7"/>
      <dgm:spPr/>
    </dgm:pt>
    <dgm:pt modelId="{C08B8874-63B5-4280-9CA9-C6B7E2C7B8E5}" type="pres">
      <dgm:prSet presAssocID="{6D4BFAF4-ACDD-45E6-92ED-1B6FC8F1628E}" presName="dstNode" presStyleLbl="node1" presStyleIdx="0" presStyleCnt="7"/>
      <dgm:spPr/>
    </dgm:pt>
    <dgm:pt modelId="{EAD1E1D7-E963-4A11-927C-15C060BEC9D6}" type="pres">
      <dgm:prSet presAssocID="{09F85452-9BCD-4F2D-BB15-2FAB6EADCFE8}" presName="text_1" presStyleLbl="node1" presStyleIdx="0" presStyleCnt="7">
        <dgm:presLayoutVars>
          <dgm:bulletEnabled val="1"/>
        </dgm:presLayoutVars>
      </dgm:prSet>
      <dgm:spPr/>
    </dgm:pt>
    <dgm:pt modelId="{DAD4E21C-3E54-4753-988D-EDAF6FA2415C}" type="pres">
      <dgm:prSet presAssocID="{09F85452-9BCD-4F2D-BB15-2FAB6EADCFE8}" presName="accent_1" presStyleCnt="0"/>
      <dgm:spPr/>
    </dgm:pt>
    <dgm:pt modelId="{BFAEA836-0765-4CCB-AB98-8BB1707D3C54}" type="pres">
      <dgm:prSet presAssocID="{09F85452-9BCD-4F2D-BB15-2FAB6EADCFE8}" presName="accentRepeatNode" presStyleLbl="solidFgAcc1" presStyleIdx="0" presStyleCnt="7"/>
      <dgm:spPr/>
    </dgm:pt>
    <dgm:pt modelId="{ED9A781B-DEB0-44F2-ACD2-8A1A19EF4A9C}" type="pres">
      <dgm:prSet presAssocID="{2876D66C-EEE5-459E-AB9F-DD24BEB7B264}" presName="text_2" presStyleLbl="node1" presStyleIdx="1" presStyleCnt="7">
        <dgm:presLayoutVars>
          <dgm:bulletEnabled val="1"/>
        </dgm:presLayoutVars>
      </dgm:prSet>
      <dgm:spPr/>
    </dgm:pt>
    <dgm:pt modelId="{B8754AAF-5B21-43F1-9ADD-20EC1A6DA0E3}" type="pres">
      <dgm:prSet presAssocID="{2876D66C-EEE5-459E-AB9F-DD24BEB7B264}" presName="accent_2" presStyleCnt="0"/>
      <dgm:spPr/>
    </dgm:pt>
    <dgm:pt modelId="{154C156C-E8A3-480E-8083-F0626E564880}" type="pres">
      <dgm:prSet presAssocID="{2876D66C-EEE5-459E-AB9F-DD24BEB7B264}" presName="accentRepeatNode" presStyleLbl="solidFgAcc1" presStyleIdx="1" presStyleCnt="7"/>
      <dgm:spPr/>
    </dgm:pt>
    <dgm:pt modelId="{D63653C7-B996-4D69-8FFB-131A76E5FA47}" type="pres">
      <dgm:prSet presAssocID="{01F91782-1DF8-4EC8-9697-D994B4427306}" presName="text_3" presStyleLbl="node1" presStyleIdx="2" presStyleCnt="7">
        <dgm:presLayoutVars>
          <dgm:bulletEnabled val="1"/>
        </dgm:presLayoutVars>
      </dgm:prSet>
      <dgm:spPr/>
    </dgm:pt>
    <dgm:pt modelId="{23161BA9-962E-46E9-BF8C-574327748A1F}" type="pres">
      <dgm:prSet presAssocID="{01F91782-1DF8-4EC8-9697-D994B4427306}" presName="accent_3" presStyleCnt="0"/>
      <dgm:spPr/>
    </dgm:pt>
    <dgm:pt modelId="{ACA66015-B531-4BA3-82C1-754471D60341}" type="pres">
      <dgm:prSet presAssocID="{01F91782-1DF8-4EC8-9697-D994B4427306}" presName="accentRepeatNode" presStyleLbl="solidFgAcc1" presStyleIdx="2" presStyleCnt="7"/>
      <dgm:spPr/>
    </dgm:pt>
    <dgm:pt modelId="{4282AF36-6BFB-4D25-91A6-1A9F2317E3F6}" type="pres">
      <dgm:prSet presAssocID="{32A4DF28-D469-4E7C-B9B9-582A1E8B2B7A}" presName="text_4" presStyleLbl="node1" presStyleIdx="3" presStyleCnt="7">
        <dgm:presLayoutVars>
          <dgm:bulletEnabled val="1"/>
        </dgm:presLayoutVars>
      </dgm:prSet>
      <dgm:spPr/>
    </dgm:pt>
    <dgm:pt modelId="{3EFD554B-11AF-4B2E-B326-135A56D6C3A0}" type="pres">
      <dgm:prSet presAssocID="{32A4DF28-D469-4E7C-B9B9-582A1E8B2B7A}" presName="accent_4" presStyleCnt="0"/>
      <dgm:spPr/>
    </dgm:pt>
    <dgm:pt modelId="{A3B8CAAB-28AE-4C44-B15D-04E71095F8C0}" type="pres">
      <dgm:prSet presAssocID="{32A4DF28-D469-4E7C-B9B9-582A1E8B2B7A}" presName="accentRepeatNode" presStyleLbl="solidFgAcc1" presStyleIdx="3" presStyleCnt="7"/>
      <dgm:spPr/>
    </dgm:pt>
    <dgm:pt modelId="{02BB6B8A-543B-4805-91FF-8666C2F378BE}" type="pres">
      <dgm:prSet presAssocID="{6FB3A774-D9DC-40EE-BD8C-5874A7870403}" presName="text_5" presStyleLbl="node1" presStyleIdx="4" presStyleCnt="7">
        <dgm:presLayoutVars>
          <dgm:bulletEnabled val="1"/>
        </dgm:presLayoutVars>
      </dgm:prSet>
      <dgm:spPr/>
    </dgm:pt>
    <dgm:pt modelId="{4B28AEA6-C953-431A-B39F-EC26985399A0}" type="pres">
      <dgm:prSet presAssocID="{6FB3A774-D9DC-40EE-BD8C-5874A7870403}" presName="accent_5" presStyleCnt="0"/>
      <dgm:spPr/>
    </dgm:pt>
    <dgm:pt modelId="{2B969A24-B7D0-4A21-96B7-89DB0666D1E7}" type="pres">
      <dgm:prSet presAssocID="{6FB3A774-D9DC-40EE-BD8C-5874A7870403}" presName="accentRepeatNode" presStyleLbl="solidFgAcc1" presStyleIdx="4" presStyleCnt="7"/>
      <dgm:spPr/>
    </dgm:pt>
    <dgm:pt modelId="{795DF180-F36D-40A6-A9F4-9B16281CB750}" type="pres">
      <dgm:prSet presAssocID="{9CDDE971-C81D-4EB7-ADEF-800263D92A8B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AD7332-5A58-4647-8805-0E65A1F6D2C8}" type="pres">
      <dgm:prSet presAssocID="{9CDDE971-C81D-4EB7-ADEF-800263D92A8B}" presName="accent_6" presStyleCnt="0"/>
      <dgm:spPr/>
    </dgm:pt>
    <dgm:pt modelId="{6B257E2C-141C-4CC9-96A4-F46CFDB1141E}" type="pres">
      <dgm:prSet presAssocID="{9CDDE971-C81D-4EB7-ADEF-800263D92A8B}" presName="accentRepeatNode" presStyleLbl="solidFgAcc1" presStyleIdx="5" presStyleCnt="7"/>
      <dgm:spPr/>
    </dgm:pt>
    <dgm:pt modelId="{13EE1E20-F97C-4E66-94E6-413047A1EA1B}" type="pres">
      <dgm:prSet presAssocID="{EDFC156F-5B38-4869-8FEE-50D887050D64}" presName="text_7" presStyleLbl="node1" presStyleIdx="6" presStyleCnt="7">
        <dgm:presLayoutVars>
          <dgm:bulletEnabled val="1"/>
        </dgm:presLayoutVars>
      </dgm:prSet>
      <dgm:spPr/>
    </dgm:pt>
    <dgm:pt modelId="{01B87F54-E8BB-4E83-85E4-7B44F7815918}" type="pres">
      <dgm:prSet presAssocID="{EDFC156F-5B38-4869-8FEE-50D887050D64}" presName="accent_7" presStyleCnt="0"/>
      <dgm:spPr/>
    </dgm:pt>
    <dgm:pt modelId="{AF175CBB-5D8C-4BE4-A7A3-6287E9B746B2}" type="pres">
      <dgm:prSet presAssocID="{EDFC156F-5B38-4869-8FEE-50D887050D64}" presName="accentRepeatNode" presStyleLbl="solidFgAcc1" presStyleIdx="6" presStyleCnt="7"/>
      <dgm:spPr/>
    </dgm:pt>
  </dgm:ptLst>
  <dgm:cxnLst>
    <dgm:cxn modelId="{B4ED50DF-8B69-41EA-9365-6203161070F5}" type="presOf" srcId="{EDFC156F-5B38-4869-8FEE-50D887050D64}" destId="{13EE1E20-F97C-4E66-94E6-413047A1EA1B}" srcOrd="0" destOrd="0" presId="urn:microsoft.com/office/officeart/2008/layout/VerticalCurvedList"/>
    <dgm:cxn modelId="{B4C6EA06-2CB1-48DD-8ACA-41D976F89D66}" srcId="{6D4BFAF4-ACDD-45E6-92ED-1B6FC8F1628E}" destId="{2876D66C-EEE5-459E-AB9F-DD24BEB7B264}" srcOrd="1" destOrd="0" parTransId="{51CD067E-5CB8-4D84-AD99-E16636C1A4AC}" sibTransId="{0A3DEAD1-B435-429D-B937-B527E16C05B7}"/>
    <dgm:cxn modelId="{350138C5-FF7B-475E-A9A8-3EA8704D8D77}" type="presOf" srcId="{9CDDE971-C81D-4EB7-ADEF-800263D92A8B}" destId="{795DF180-F36D-40A6-A9F4-9B16281CB750}" srcOrd="0" destOrd="0" presId="urn:microsoft.com/office/officeart/2008/layout/VerticalCurvedList"/>
    <dgm:cxn modelId="{2B2B9384-B1A3-42B6-92B9-90BFD3C77DE0}" srcId="{6D4BFAF4-ACDD-45E6-92ED-1B6FC8F1628E}" destId="{EDFC156F-5B38-4869-8FEE-50D887050D64}" srcOrd="6" destOrd="0" parTransId="{02B42828-AB92-429D-B514-5CBAA9096B8C}" sibTransId="{2C0FA5ED-ECD6-4B74-B781-422116A4A8DC}"/>
    <dgm:cxn modelId="{1CA83132-3D5E-4F0E-AE6A-D522C671C91A}" type="presOf" srcId="{09F85452-9BCD-4F2D-BB15-2FAB6EADCFE8}" destId="{EAD1E1D7-E963-4A11-927C-15C060BEC9D6}" srcOrd="0" destOrd="0" presId="urn:microsoft.com/office/officeart/2008/layout/VerticalCurvedList"/>
    <dgm:cxn modelId="{3DA9B2E0-FAFB-4AAC-90D7-0793125A8518}" type="presOf" srcId="{6FB3A774-D9DC-40EE-BD8C-5874A7870403}" destId="{02BB6B8A-543B-4805-91FF-8666C2F378BE}" srcOrd="0" destOrd="0" presId="urn:microsoft.com/office/officeart/2008/layout/VerticalCurvedList"/>
    <dgm:cxn modelId="{98B064FD-AB7D-477F-8569-7E08C5E5FA47}" srcId="{6D4BFAF4-ACDD-45E6-92ED-1B6FC8F1628E}" destId="{01F91782-1DF8-4EC8-9697-D994B4427306}" srcOrd="2" destOrd="0" parTransId="{4184C830-9B9B-4514-AE0B-B1A3B329F0DC}" sibTransId="{182EF979-75F8-489D-91C8-BCB9B6506D3C}"/>
    <dgm:cxn modelId="{D34DC012-E748-4172-8123-6D2938BD7CBF}" srcId="{6D4BFAF4-ACDD-45E6-92ED-1B6FC8F1628E}" destId="{09F85452-9BCD-4F2D-BB15-2FAB6EADCFE8}" srcOrd="0" destOrd="0" parTransId="{C9252ACB-129C-4A44-8C4E-91BF66511FCC}" sibTransId="{AE700C30-F447-42F7-8560-5B7FBD1118A7}"/>
    <dgm:cxn modelId="{8A4AD459-FB4E-434F-B6EB-E5740E1B4B55}" srcId="{6D4BFAF4-ACDD-45E6-92ED-1B6FC8F1628E}" destId="{9CDDE971-C81D-4EB7-ADEF-800263D92A8B}" srcOrd="5" destOrd="0" parTransId="{DAD8C2CA-55E3-40B3-859C-92BC51F95A43}" sibTransId="{43B3EA27-6266-4A9F-A6A4-ED96EF638E11}"/>
    <dgm:cxn modelId="{6A7A8AE6-ABD6-4D37-94A1-12609C2B1A85}" srcId="{6D4BFAF4-ACDD-45E6-92ED-1B6FC8F1628E}" destId="{6FB3A774-D9DC-40EE-BD8C-5874A7870403}" srcOrd="4" destOrd="0" parTransId="{C162FB5D-6038-4F10-9A59-4342F5E7E4F3}" sibTransId="{6B4FB3E1-2FC5-40AA-8EF2-B551AE1ED2CE}"/>
    <dgm:cxn modelId="{5E888B26-E724-4334-8A6B-3ACEBF7B7D6A}" type="presOf" srcId="{2876D66C-EEE5-459E-AB9F-DD24BEB7B264}" destId="{ED9A781B-DEB0-44F2-ACD2-8A1A19EF4A9C}" srcOrd="0" destOrd="0" presId="urn:microsoft.com/office/officeart/2008/layout/VerticalCurvedList"/>
    <dgm:cxn modelId="{1292DE74-9E9E-440A-8A99-E030E4CD2ED8}" srcId="{6D4BFAF4-ACDD-45E6-92ED-1B6FC8F1628E}" destId="{32A4DF28-D469-4E7C-B9B9-582A1E8B2B7A}" srcOrd="3" destOrd="0" parTransId="{AF395ED4-9467-465B-88DC-9EDA2628FDC9}" sibTransId="{83FBA026-B7E4-46ED-A8AD-EE3FC7E6871B}"/>
    <dgm:cxn modelId="{6C591EFB-2D47-42AA-A86E-ED41AE2C6971}" type="presOf" srcId="{01F91782-1DF8-4EC8-9697-D994B4427306}" destId="{D63653C7-B996-4D69-8FFB-131A76E5FA47}" srcOrd="0" destOrd="0" presId="urn:microsoft.com/office/officeart/2008/layout/VerticalCurvedList"/>
    <dgm:cxn modelId="{0809DC1D-16F6-47AF-BCEA-FDD8398AADDD}" type="presOf" srcId="{6D4BFAF4-ACDD-45E6-92ED-1B6FC8F1628E}" destId="{D15F19BC-5AAF-4DCE-BE66-B536A1C6833B}" srcOrd="0" destOrd="0" presId="urn:microsoft.com/office/officeart/2008/layout/VerticalCurvedList"/>
    <dgm:cxn modelId="{8B501461-5682-4DCC-BDBC-F8E87A8E954A}" type="presOf" srcId="{32A4DF28-D469-4E7C-B9B9-582A1E8B2B7A}" destId="{4282AF36-6BFB-4D25-91A6-1A9F2317E3F6}" srcOrd="0" destOrd="0" presId="urn:microsoft.com/office/officeart/2008/layout/VerticalCurvedList"/>
    <dgm:cxn modelId="{05D0BD0E-DE7C-4914-89DC-EF4DB99062BA}" type="presOf" srcId="{AE700C30-F447-42F7-8560-5B7FBD1118A7}" destId="{AA60F24F-0437-4B59-B72B-8DBFDBA363F6}" srcOrd="0" destOrd="0" presId="urn:microsoft.com/office/officeart/2008/layout/VerticalCurvedList"/>
    <dgm:cxn modelId="{F8808115-1277-4E49-8DB5-C5AE43949205}" type="presParOf" srcId="{D15F19BC-5AAF-4DCE-BE66-B536A1C6833B}" destId="{D9C02984-B413-4073-A147-C68B30C79587}" srcOrd="0" destOrd="0" presId="urn:microsoft.com/office/officeart/2008/layout/VerticalCurvedList"/>
    <dgm:cxn modelId="{BAAB1DBF-A5F7-485B-B09C-85FDB399328D}" type="presParOf" srcId="{D9C02984-B413-4073-A147-C68B30C79587}" destId="{40B9CC64-EEA0-4776-980E-F696183653F3}" srcOrd="0" destOrd="0" presId="urn:microsoft.com/office/officeart/2008/layout/VerticalCurvedList"/>
    <dgm:cxn modelId="{BDB5171C-DA5D-4251-9433-DD819802F44B}" type="presParOf" srcId="{40B9CC64-EEA0-4776-980E-F696183653F3}" destId="{6F12B132-43A6-419D-832D-B1CE912276B2}" srcOrd="0" destOrd="0" presId="urn:microsoft.com/office/officeart/2008/layout/VerticalCurvedList"/>
    <dgm:cxn modelId="{88E6F9B7-BB81-4F26-8B9F-AC48ED512D93}" type="presParOf" srcId="{40B9CC64-EEA0-4776-980E-F696183653F3}" destId="{AA60F24F-0437-4B59-B72B-8DBFDBA363F6}" srcOrd="1" destOrd="0" presId="urn:microsoft.com/office/officeart/2008/layout/VerticalCurvedList"/>
    <dgm:cxn modelId="{C0320EB1-63F3-4989-AC50-EA586E8214AB}" type="presParOf" srcId="{40B9CC64-EEA0-4776-980E-F696183653F3}" destId="{AD2D48CE-1305-4CE7-BBC7-B1D4B0ADAF0A}" srcOrd="2" destOrd="0" presId="urn:microsoft.com/office/officeart/2008/layout/VerticalCurvedList"/>
    <dgm:cxn modelId="{AA3C6ECA-2B65-4384-91E2-93F6942B9596}" type="presParOf" srcId="{40B9CC64-EEA0-4776-980E-F696183653F3}" destId="{C08B8874-63B5-4280-9CA9-C6B7E2C7B8E5}" srcOrd="3" destOrd="0" presId="urn:microsoft.com/office/officeart/2008/layout/VerticalCurvedList"/>
    <dgm:cxn modelId="{1ABC69B6-D53D-4A14-BBA3-D75157FE2A76}" type="presParOf" srcId="{D9C02984-B413-4073-A147-C68B30C79587}" destId="{EAD1E1D7-E963-4A11-927C-15C060BEC9D6}" srcOrd="1" destOrd="0" presId="urn:microsoft.com/office/officeart/2008/layout/VerticalCurvedList"/>
    <dgm:cxn modelId="{9C4D65E4-7D2D-41DD-9830-5793820AA186}" type="presParOf" srcId="{D9C02984-B413-4073-A147-C68B30C79587}" destId="{DAD4E21C-3E54-4753-988D-EDAF6FA2415C}" srcOrd="2" destOrd="0" presId="urn:microsoft.com/office/officeart/2008/layout/VerticalCurvedList"/>
    <dgm:cxn modelId="{B9AFF713-F979-411E-A323-30288A43FC7E}" type="presParOf" srcId="{DAD4E21C-3E54-4753-988D-EDAF6FA2415C}" destId="{BFAEA836-0765-4CCB-AB98-8BB1707D3C54}" srcOrd="0" destOrd="0" presId="urn:microsoft.com/office/officeart/2008/layout/VerticalCurvedList"/>
    <dgm:cxn modelId="{5706FE4B-E018-482E-9300-417DA7242EB6}" type="presParOf" srcId="{D9C02984-B413-4073-A147-C68B30C79587}" destId="{ED9A781B-DEB0-44F2-ACD2-8A1A19EF4A9C}" srcOrd="3" destOrd="0" presId="urn:microsoft.com/office/officeart/2008/layout/VerticalCurvedList"/>
    <dgm:cxn modelId="{F5C3F169-7277-483F-8798-0DC0A8DBB28F}" type="presParOf" srcId="{D9C02984-B413-4073-A147-C68B30C79587}" destId="{B8754AAF-5B21-43F1-9ADD-20EC1A6DA0E3}" srcOrd="4" destOrd="0" presId="urn:microsoft.com/office/officeart/2008/layout/VerticalCurvedList"/>
    <dgm:cxn modelId="{9659CE4C-F1EA-4C0A-89C9-764930F191EB}" type="presParOf" srcId="{B8754AAF-5B21-43F1-9ADD-20EC1A6DA0E3}" destId="{154C156C-E8A3-480E-8083-F0626E564880}" srcOrd="0" destOrd="0" presId="urn:microsoft.com/office/officeart/2008/layout/VerticalCurvedList"/>
    <dgm:cxn modelId="{44BA7CA8-CD7D-49B1-AFDF-C48D9CDF1B92}" type="presParOf" srcId="{D9C02984-B413-4073-A147-C68B30C79587}" destId="{D63653C7-B996-4D69-8FFB-131A76E5FA47}" srcOrd="5" destOrd="0" presId="urn:microsoft.com/office/officeart/2008/layout/VerticalCurvedList"/>
    <dgm:cxn modelId="{1534F49D-9ED2-49FC-AE5E-859E82450BA1}" type="presParOf" srcId="{D9C02984-B413-4073-A147-C68B30C79587}" destId="{23161BA9-962E-46E9-BF8C-574327748A1F}" srcOrd="6" destOrd="0" presId="urn:microsoft.com/office/officeart/2008/layout/VerticalCurvedList"/>
    <dgm:cxn modelId="{9C8C45C4-E88E-4DAB-8400-705BE2925EEA}" type="presParOf" srcId="{23161BA9-962E-46E9-BF8C-574327748A1F}" destId="{ACA66015-B531-4BA3-82C1-754471D60341}" srcOrd="0" destOrd="0" presId="urn:microsoft.com/office/officeart/2008/layout/VerticalCurvedList"/>
    <dgm:cxn modelId="{0DE2D615-D63B-43F3-B70A-87290EE3D848}" type="presParOf" srcId="{D9C02984-B413-4073-A147-C68B30C79587}" destId="{4282AF36-6BFB-4D25-91A6-1A9F2317E3F6}" srcOrd="7" destOrd="0" presId="urn:microsoft.com/office/officeart/2008/layout/VerticalCurvedList"/>
    <dgm:cxn modelId="{347951A6-D2B1-47AB-8528-2AA90657B3FC}" type="presParOf" srcId="{D9C02984-B413-4073-A147-C68B30C79587}" destId="{3EFD554B-11AF-4B2E-B326-135A56D6C3A0}" srcOrd="8" destOrd="0" presId="urn:microsoft.com/office/officeart/2008/layout/VerticalCurvedList"/>
    <dgm:cxn modelId="{3C77AFA3-C18C-4BFC-9305-1B8462756E3D}" type="presParOf" srcId="{3EFD554B-11AF-4B2E-B326-135A56D6C3A0}" destId="{A3B8CAAB-28AE-4C44-B15D-04E71095F8C0}" srcOrd="0" destOrd="0" presId="urn:microsoft.com/office/officeart/2008/layout/VerticalCurvedList"/>
    <dgm:cxn modelId="{F6E6EC6B-2760-4736-83CF-53078853887D}" type="presParOf" srcId="{D9C02984-B413-4073-A147-C68B30C79587}" destId="{02BB6B8A-543B-4805-91FF-8666C2F378BE}" srcOrd="9" destOrd="0" presId="urn:microsoft.com/office/officeart/2008/layout/VerticalCurvedList"/>
    <dgm:cxn modelId="{6A970F1F-035E-4CBF-A509-5946B8918E88}" type="presParOf" srcId="{D9C02984-B413-4073-A147-C68B30C79587}" destId="{4B28AEA6-C953-431A-B39F-EC26985399A0}" srcOrd="10" destOrd="0" presId="urn:microsoft.com/office/officeart/2008/layout/VerticalCurvedList"/>
    <dgm:cxn modelId="{D11A04BF-FD98-4B5D-898C-CD4C5A076FC1}" type="presParOf" srcId="{4B28AEA6-C953-431A-B39F-EC26985399A0}" destId="{2B969A24-B7D0-4A21-96B7-89DB0666D1E7}" srcOrd="0" destOrd="0" presId="urn:microsoft.com/office/officeart/2008/layout/VerticalCurvedList"/>
    <dgm:cxn modelId="{49A34E26-AF21-4664-980F-5CA7A4073219}" type="presParOf" srcId="{D9C02984-B413-4073-A147-C68B30C79587}" destId="{795DF180-F36D-40A6-A9F4-9B16281CB750}" srcOrd="11" destOrd="0" presId="urn:microsoft.com/office/officeart/2008/layout/VerticalCurvedList"/>
    <dgm:cxn modelId="{562DA190-5562-4743-B09A-E429B5C4162A}" type="presParOf" srcId="{D9C02984-B413-4073-A147-C68B30C79587}" destId="{12AD7332-5A58-4647-8805-0E65A1F6D2C8}" srcOrd="12" destOrd="0" presId="urn:microsoft.com/office/officeart/2008/layout/VerticalCurvedList"/>
    <dgm:cxn modelId="{B15E59A6-EB22-47D4-AE5C-8C5E933102B7}" type="presParOf" srcId="{12AD7332-5A58-4647-8805-0E65A1F6D2C8}" destId="{6B257E2C-141C-4CC9-96A4-F46CFDB1141E}" srcOrd="0" destOrd="0" presId="urn:microsoft.com/office/officeart/2008/layout/VerticalCurvedList"/>
    <dgm:cxn modelId="{087C8FC1-054E-4DE9-AB10-0D2659BB8A6A}" type="presParOf" srcId="{D9C02984-B413-4073-A147-C68B30C79587}" destId="{13EE1E20-F97C-4E66-94E6-413047A1EA1B}" srcOrd="13" destOrd="0" presId="urn:microsoft.com/office/officeart/2008/layout/VerticalCurvedList"/>
    <dgm:cxn modelId="{1F1DF311-C46C-4450-BACA-4F10BABC39E0}" type="presParOf" srcId="{D9C02984-B413-4073-A147-C68B30C79587}" destId="{01B87F54-E8BB-4E83-85E4-7B44F7815918}" srcOrd="14" destOrd="0" presId="urn:microsoft.com/office/officeart/2008/layout/VerticalCurvedList"/>
    <dgm:cxn modelId="{4AB7D7FB-5B8A-4DC0-B7A0-600ED32E5519}" type="presParOf" srcId="{01B87F54-E8BB-4E83-85E4-7B44F7815918}" destId="{AF175CBB-5D8C-4BE4-A7A3-6287E9B746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60F24F-0437-4B59-B72B-8DBFDBA363F6}">
      <dsp:nvSpPr>
        <dsp:cNvPr id="0" name=""/>
        <dsp:cNvSpPr/>
      </dsp:nvSpPr>
      <dsp:spPr>
        <a:xfrm>
          <a:off x="-6220709" y="-952337"/>
          <a:ext cx="7410123" cy="7410123"/>
        </a:xfrm>
        <a:prstGeom prst="blockArc">
          <a:avLst>
            <a:gd name="adj1" fmla="val 18900000"/>
            <a:gd name="adj2" fmla="val 2700000"/>
            <a:gd name="adj3" fmla="val 291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D1E1D7-E963-4A11-927C-15C060BEC9D6}">
      <dsp:nvSpPr>
        <dsp:cNvPr id="0" name=""/>
        <dsp:cNvSpPr/>
      </dsp:nvSpPr>
      <dsp:spPr>
        <a:xfrm>
          <a:off x="386207" y="250277"/>
          <a:ext cx="11732295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Работа с локальными актами</a:t>
          </a:r>
          <a:endParaRPr lang="ru-RU" sz="3200" kern="1200" dirty="0"/>
        </a:p>
      </dsp:txBody>
      <dsp:txXfrm>
        <a:off x="386207" y="250277"/>
        <a:ext cx="11732295" cy="500335"/>
      </dsp:txXfrm>
    </dsp:sp>
    <dsp:sp modelId="{BFAEA836-0765-4CCB-AB98-8BB1707D3C54}">
      <dsp:nvSpPr>
        <dsp:cNvPr id="0" name=""/>
        <dsp:cNvSpPr/>
      </dsp:nvSpPr>
      <dsp:spPr>
        <a:xfrm>
          <a:off x="73497" y="187735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D9A781B-DEB0-44F2-ACD2-8A1A19EF4A9C}">
      <dsp:nvSpPr>
        <dsp:cNvPr id="0" name=""/>
        <dsp:cNvSpPr/>
      </dsp:nvSpPr>
      <dsp:spPr>
        <a:xfrm>
          <a:off x="839305" y="1001220"/>
          <a:ext cx="11279196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Подбор содержания урока</a:t>
          </a:r>
          <a:endParaRPr lang="ru-RU" sz="3200" kern="1200" dirty="0"/>
        </a:p>
      </dsp:txBody>
      <dsp:txXfrm>
        <a:off x="839305" y="1001220"/>
        <a:ext cx="11279196" cy="500335"/>
      </dsp:txXfrm>
    </dsp:sp>
    <dsp:sp modelId="{154C156C-E8A3-480E-8083-F0626E564880}">
      <dsp:nvSpPr>
        <dsp:cNvPr id="0" name=""/>
        <dsp:cNvSpPr/>
      </dsp:nvSpPr>
      <dsp:spPr>
        <a:xfrm>
          <a:off x="526596" y="938679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3653C7-B996-4D69-8FFB-131A76E5FA47}">
      <dsp:nvSpPr>
        <dsp:cNvPr id="0" name=""/>
        <dsp:cNvSpPr/>
      </dsp:nvSpPr>
      <dsp:spPr>
        <a:xfrm>
          <a:off x="1087601" y="1751613"/>
          <a:ext cx="11030900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Оценивание обучающихся</a:t>
          </a:r>
          <a:endParaRPr lang="ru-RU" sz="3200" kern="1200" dirty="0"/>
        </a:p>
      </dsp:txBody>
      <dsp:txXfrm>
        <a:off x="1087601" y="1751613"/>
        <a:ext cx="11030900" cy="500335"/>
      </dsp:txXfrm>
    </dsp:sp>
    <dsp:sp modelId="{ACA66015-B531-4BA3-82C1-754471D60341}">
      <dsp:nvSpPr>
        <dsp:cNvPr id="0" name=""/>
        <dsp:cNvSpPr/>
      </dsp:nvSpPr>
      <dsp:spPr>
        <a:xfrm>
          <a:off x="774891" y="1689071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282AF36-6BFB-4D25-91A6-1A9F2317E3F6}">
      <dsp:nvSpPr>
        <dsp:cNvPr id="0" name=""/>
        <dsp:cNvSpPr/>
      </dsp:nvSpPr>
      <dsp:spPr>
        <a:xfrm>
          <a:off x="1166879" y="2502556"/>
          <a:ext cx="10951622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Публичные выступления</a:t>
          </a:r>
          <a:endParaRPr lang="ru-RU" sz="3200" kern="1200" dirty="0"/>
        </a:p>
      </dsp:txBody>
      <dsp:txXfrm>
        <a:off x="1166879" y="2502556"/>
        <a:ext cx="10951622" cy="500335"/>
      </dsp:txXfrm>
    </dsp:sp>
    <dsp:sp modelId="{A3B8CAAB-28AE-4C44-B15D-04E71095F8C0}">
      <dsp:nvSpPr>
        <dsp:cNvPr id="0" name=""/>
        <dsp:cNvSpPr/>
      </dsp:nvSpPr>
      <dsp:spPr>
        <a:xfrm>
          <a:off x="854170" y="2440014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2BB6B8A-543B-4805-91FF-8666C2F378BE}">
      <dsp:nvSpPr>
        <dsp:cNvPr id="0" name=""/>
        <dsp:cNvSpPr/>
      </dsp:nvSpPr>
      <dsp:spPr>
        <a:xfrm>
          <a:off x="1087601" y="3253500"/>
          <a:ext cx="11030900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Работа с электронными образовательными ресурсами</a:t>
          </a:r>
          <a:endParaRPr lang="ru-RU" sz="3200" kern="1200" dirty="0"/>
        </a:p>
      </dsp:txBody>
      <dsp:txXfrm>
        <a:off x="1087601" y="3253500"/>
        <a:ext cx="11030900" cy="500335"/>
      </dsp:txXfrm>
    </dsp:sp>
    <dsp:sp modelId="{2B969A24-B7D0-4A21-96B7-89DB0666D1E7}">
      <dsp:nvSpPr>
        <dsp:cNvPr id="0" name=""/>
        <dsp:cNvSpPr/>
      </dsp:nvSpPr>
      <dsp:spPr>
        <a:xfrm>
          <a:off x="774891" y="3190958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95DF180-F36D-40A6-A9F4-9B16281CB750}">
      <dsp:nvSpPr>
        <dsp:cNvPr id="0" name=""/>
        <dsp:cNvSpPr/>
      </dsp:nvSpPr>
      <dsp:spPr>
        <a:xfrm>
          <a:off x="839305" y="4003892"/>
          <a:ext cx="11279196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Использование различных педагогических технологий в работе </a:t>
          </a:r>
          <a:endParaRPr lang="ru-RU" sz="3200" kern="1200" dirty="0"/>
        </a:p>
      </dsp:txBody>
      <dsp:txXfrm>
        <a:off x="839305" y="4003892"/>
        <a:ext cx="11279196" cy="500335"/>
      </dsp:txXfrm>
    </dsp:sp>
    <dsp:sp modelId="{6B257E2C-141C-4CC9-96A4-F46CFDB1141E}">
      <dsp:nvSpPr>
        <dsp:cNvPr id="0" name=""/>
        <dsp:cNvSpPr/>
      </dsp:nvSpPr>
      <dsp:spPr>
        <a:xfrm>
          <a:off x="526596" y="3941350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3EE1E20-F97C-4E66-94E6-413047A1EA1B}">
      <dsp:nvSpPr>
        <dsp:cNvPr id="0" name=""/>
        <dsp:cNvSpPr/>
      </dsp:nvSpPr>
      <dsp:spPr>
        <a:xfrm>
          <a:off x="386207" y="4754836"/>
          <a:ext cx="11732295" cy="500335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714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Самоанализ урока</a:t>
          </a:r>
          <a:endParaRPr lang="ru-RU" sz="3200" kern="1200" dirty="0"/>
        </a:p>
      </dsp:txBody>
      <dsp:txXfrm>
        <a:off x="386207" y="4754836"/>
        <a:ext cx="11732295" cy="500335"/>
      </dsp:txXfrm>
    </dsp:sp>
    <dsp:sp modelId="{AF175CBB-5D8C-4BE4-A7A3-6287E9B746B2}">
      <dsp:nvSpPr>
        <dsp:cNvPr id="0" name=""/>
        <dsp:cNvSpPr/>
      </dsp:nvSpPr>
      <dsp:spPr>
        <a:xfrm>
          <a:off x="73497" y="4692294"/>
          <a:ext cx="625419" cy="62541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67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64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11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706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80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136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000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846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596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981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49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43F31-89E5-4303-832F-6B1D184A5C73}" type="datetimeFigureOut">
              <a:rPr lang="ru-RU" smtClean="0"/>
              <a:pPr/>
              <a:t>24.04.2022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AC754-FB4A-468F-BA58-02D7A0334A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36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microsoft.com/office/2007/relationships/hdphoto" Target="../media/hdphoto1.wdp"/><Relationship Id="rId7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729144"/>
            <a:ext cx="9144000" cy="3399713"/>
          </a:xfrm>
        </p:spPr>
        <p:txBody>
          <a:bodyPr>
            <a:noAutofit/>
          </a:bodyPr>
          <a:lstStyle/>
          <a:p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</a:t>
            </a:r>
            <a:b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«Шах и мат»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87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52367" y="4819647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078006" y="1038226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9513" y="343811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3804430" y="343811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5252051" y="5625263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48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361" t="16406" r="47558" b="5729"/>
          <a:stretch/>
        </p:blipFill>
        <p:spPr>
          <a:xfrm>
            <a:off x="133350" y="704626"/>
            <a:ext cx="3800676" cy="535327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1262" t="16146" r="47459" b="5209"/>
          <a:stretch/>
        </p:blipFill>
        <p:spPr>
          <a:xfrm>
            <a:off x="4171950" y="704626"/>
            <a:ext cx="3786889" cy="53532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1303" t="16667" r="47511" b="5468"/>
          <a:stretch/>
        </p:blipFill>
        <p:spPr>
          <a:xfrm>
            <a:off x="8201248" y="704627"/>
            <a:ext cx="3813536" cy="535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34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52367" y="4819647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078006" y="1038226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9513" y="343811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3804430" y="343811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5252051" y="5625263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48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013 0.02801 L 0.0013 -0.22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98437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для выявления профессиональных дефицитов*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1259" t="11198" r="26427" b="7813"/>
          <a:stretch/>
        </p:blipFill>
        <p:spPr>
          <a:xfrm>
            <a:off x="5600700" y="1523261"/>
            <a:ext cx="4070817" cy="43807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6096000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*Источник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официальный сайт Ленинградского областного института развития образования, документ «Методические рекомендации по вопросам организации наставничества, поддержки и адаптации молодых педагогов»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7308" t="24646" r="36338" b="12760"/>
          <a:stretch/>
        </p:blipFill>
        <p:spPr>
          <a:xfrm>
            <a:off x="1943100" y="1523261"/>
            <a:ext cx="3505200" cy="468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43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Выявленные 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рофессиональные дефициты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993030229"/>
              </p:ext>
            </p:extLst>
          </p:nvPr>
        </p:nvGraphicFramePr>
        <p:xfrm>
          <a:off x="0" y="1352551"/>
          <a:ext cx="12192000" cy="55054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078006" y="1038226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9513" y="343811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3804430" y="343811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5252051" y="5625263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7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45833E-6 2.22222E-6 L 0.00065 0.22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9513" y="343811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3804430" y="343811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5252051" y="5625263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6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1692 0.03936 L 0.2517 -0.44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4" y="-2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924050" y="2816162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«Работа с документами»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5695" t="28906" r="23353" b="11719"/>
          <a:stretch/>
        </p:blipFill>
        <p:spPr>
          <a:xfrm>
            <a:off x="3920656" y="859702"/>
            <a:ext cx="3600450" cy="23589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5989" t="32552" r="24803" b="38370"/>
          <a:stretch/>
        </p:blipFill>
        <p:spPr>
          <a:xfrm>
            <a:off x="0" y="1916075"/>
            <a:ext cx="3920656" cy="13025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26081" t="37336" r="28423" b="26480"/>
          <a:stretch/>
        </p:blipFill>
        <p:spPr>
          <a:xfrm>
            <a:off x="7361740" y="878781"/>
            <a:ext cx="4830260" cy="21598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22752" t="20889" r="20101" b="35599"/>
          <a:stretch/>
        </p:blipFill>
        <p:spPr>
          <a:xfrm>
            <a:off x="1014961" y="4277147"/>
            <a:ext cx="5493065" cy="23514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69" b="98889" l="4167" r="952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2" y="-67288"/>
            <a:ext cx="2101042" cy="202600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2562" y="0"/>
            <a:ext cx="7318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0070C0"/>
                </a:solidFill>
              </a:rPr>
              <a:t>1</a:t>
            </a:r>
            <a:endParaRPr lang="ru-RU" sz="6600" b="1" dirty="0">
              <a:solidFill>
                <a:srgbClr val="0070C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/>
          <a:srcRect l="22182" t="20573" r="25402" b="14063"/>
          <a:stretch/>
        </p:blipFill>
        <p:spPr>
          <a:xfrm>
            <a:off x="7341209" y="3237698"/>
            <a:ext cx="4717441" cy="330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6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3804430" y="343811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5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2.08333E-7 1.85185E-6 L 0.06016 0.222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9" y="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1207" y="5676671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20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7037E-6 L -0.0625 -0.22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-1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ru-RU" dirty="0" smtClean="0"/>
              <a:t>«Креативный вызов: прокачай свой урок!»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9" r="11545"/>
          <a:stretch/>
        </p:blipFill>
        <p:spPr>
          <a:xfrm rot="16200000">
            <a:off x="108396" y="1715975"/>
            <a:ext cx="3712901" cy="36623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3" t="1369" r="18389" b="-1369"/>
          <a:stretch/>
        </p:blipFill>
        <p:spPr>
          <a:xfrm rot="16200000">
            <a:off x="8455838" y="1610777"/>
            <a:ext cx="3656251" cy="38160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1" r="16058"/>
          <a:stretch/>
        </p:blipFill>
        <p:spPr>
          <a:xfrm rot="16200000">
            <a:off x="4157373" y="1557948"/>
            <a:ext cx="3784177" cy="39071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0" r="19104"/>
          <a:stretch/>
        </p:blipFill>
        <p:spPr>
          <a:xfrm rot="16200000">
            <a:off x="2286015" y="3362825"/>
            <a:ext cx="3392907" cy="3597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85" r="19674"/>
          <a:stretch/>
        </p:blipFill>
        <p:spPr>
          <a:xfrm rot="16200000">
            <a:off x="6588829" y="3300597"/>
            <a:ext cx="3428166" cy="368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296658" y="0"/>
            <a:ext cx="10361075" cy="1280890"/>
          </a:xfrm>
        </p:spPr>
        <p:txBody>
          <a:bodyPr>
            <a:noAutofit/>
          </a:bodyPr>
          <a:lstStyle/>
          <a:p>
            <a:r>
              <a:rPr lang="ru-RU" sz="6600" dirty="0" smtClean="0">
                <a:solidFill>
                  <a:schemeClr val="tx1"/>
                </a:solidFill>
              </a:rPr>
              <a:t> </a:t>
            </a:r>
            <a:r>
              <a:rPr lang="ru-RU" sz="6000" dirty="0" smtClean="0">
                <a:solidFill>
                  <a:schemeClr val="tx1"/>
                </a:solidFill>
              </a:rPr>
              <a:t>«Круги по воде»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225651" y="1360867"/>
            <a:ext cx="4370412" cy="54971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– солнце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– колесо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– азбука</a:t>
            </a:r>
          </a:p>
          <a:p>
            <a:pPr marL="0" indent="0">
              <a:buNone/>
            </a:pPr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зима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– костёр</a:t>
            </a:r>
          </a:p>
          <a:p>
            <a:pPr marL="0" indent="0">
              <a:buNone/>
            </a:pP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– апельсин 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51577" y="0"/>
            <a:ext cx="10380125" cy="12808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/>
              <a:t>«Яркое пятно»</a:t>
            </a:r>
            <a:endParaRPr lang="ru-RU" sz="6000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6651577" y="1457120"/>
            <a:ext cx="6152147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можно ли жить в замке́?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47" b="19533"/>
          <a:stretch/>
        </p:blipFill>
        <p:spPr>
          <a:xfrm>
            <a:off x="7084713" y="4419079"/>
            <a:ext cx="5285874" cy="2438921"/>
          </a:xfrm>
          <a:prstGeom prst="rect">
            <a:avLst/>
          </a:prstGeom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5828356" y="190500"/>
            <a:ext cx="0" cy="6667500"/>
          </a:xfrm>
          <a:prstGeom prst="line">
            <a:avLst/>
          </a:prstGeom>
          <a:ln>
            <a:solidFill>
              <a:schemeClr val="tx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0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399175" cy="128089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Интерактивные</a:t>
            </a:r>
            <a:r>
              <a:rPr lang="ru-RU" sz="6600" dirty="0" smtClean="0">
                <a:solidFill>
                  <a:schemeClr val="tx1"/>
                </a:solidFill>
              </a:rPr>
              <a:t> задания </a:t>
            </a:r>
            <a:endParaRPr lang="ru-RU" sz="66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99" y="2654438"/>
            <a:ext cx="6290736" cy="35368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34858" t="15670" r="35210" b="32899"/>
          <a:stretch/>
        </p:blipFill>
        <p:spPr>
          <a:xfrm>
            <a:off x="6860530" y="2444718"/>
            <a:ext cx="4381500" cy="423259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5199" y="1613721"/>
            <a:ext cx="57166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«Раздели на группы»</a:t>
            </a:r>
            <a:endParaRPr lang="ru-RU" sz="4800" dirty="0"/>
          </a:p>
        </p:txBody>
      </p:sp>
      <p:sp>
        <p:nvSpPr>
          <p:cNvPr id="10" name="TextBox 9"/>
          <p:cNvSpPr txBox="1"/>
          <p:nvPr/>
        </p:nvSpPr>
        <p:spPr>
          <a:xfrm>
            <a:off x="7255083" y="1613721"/>
            <a:ext cx="35923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«Кроссворд»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8075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846"/>
            <a:ext cx="10399175" cy="1280890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chemeClr val="tx1"/>
                </a:solidFill>
              </a:rPr>
              <a:t>Интерактивные задания </a:t>
            </a:r>
            <a:endParaRPr lang="ru-RU" sz="6600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579" t="10363" r="15208" b="14472"/>
          <a:stretch/>
        </p:blipFill>
        <p:spPr>
          <a:xfrm>
            <a:off x="5810249" y="2728838"/>
            <a:ext cx="5927901" cy="32870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3419" y="1576150"/>
            <a:ext cx="36420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«Викторина»</a:t>
            </a:r>
            <a:endParaRPr lang="ru-RU" sz="4800" dirty="0"/>
          </a:p>
        </p:txBody>
      </p:sp>
      <p:sp>
        <p:nvSpPr>
          <p:cNvPr id="8" name="TextBox 7"/>
          <p:cNvSpPr txBox="1"/>
          <p:nvPr/>
        </p:nvSpPr>
        <p:spPr>
          <a:xfrm>
            <a:off x="6688915" y="1573700"/>
            <a:ext cx="38691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«Найди пару»</a:t>
            </a:r>
            <a:endParaRPr lang="ru-RU" sz="4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6866" r="25842" b="44792"/>
          <a:stretch/>
        </p:blipFill>
        <p:spPr>
          <a:xfrm>
            <a:off x="195544" y="2623561"/>
            <a:ext cx="5008078" cy="328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1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3604" y="8020"/>
            <a:ext cx="10515600" cy="1325563"/>
          </a:xfrm>
        </p:spPr>
        <p:txBody>
          <a:bodyPr/>
          <a:lstStyle/>
          <a:p>
            <a:r>
              <a:rPr lang="ru-RU" dirty="0" smtClean="0"/>
              <a:t>«Рекомендации по созданию урока»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69" b="98889" l="4167" r="952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2" y="-67288"/>
            <a:ext cx="2101042" cy="202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2562" y="0"/>
            <a:ext cx="7318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rgbClr val="0070C0"/>
                </a:solidFill>
              </a:rPr>
              <a:t>2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8437" t="17599" r="19546" b="39016"/>
          <a:stretch/>
        </p:blipFill>
        <p:spPr>
          <a:xfrm>
            <a:off x="0" y="1796369"/>
            <a:ext cx="5292978" cy="30727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23862" t="28783" r="32862" b="33388"/>
          <a:stretch/>
        </p:blipFill>
        <p:spPr>
          <a:xfrm>
            <a:off x="7290268" y="4421877"/>
            <a:ext cx="4620991" cy="2271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1827" t="23519" r="16772" b="16942"/>
          <a:stretch/>
        </p:blipFill>
        <p:spPr>
          <a:xfrm>
            <a:off x="7024422" y="1185812"/>
            <a:ext cx="5167578" cy="28172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/>
          <a:srcRect l="21827" t="26974" r="17141" b="37335"/>
          <a:stretch/>
        </p:blipFill>
        <p:spPr>
          <a:xfrm>
            <a:off x="119972" y="4724401"/>
            <a:ext cx="6020520" cy="19794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31999" t="20888" r="23800" b="44572"/>
          <a:stretch/>
        </p:blipFill>
        <p:spPr>
          <a:xfrm>
            <a:off x="1858397" y="2282239"/>
            <a:ext cx="5888242" cy="25868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/>
          <a:srcRect l="22197" t="36349" r="32677" b="22862"/>
          <a:stretch/>
        </p:blipFill>
        <p:spPr>
          <a:xfrm>
            <a:off x="6822212" y="4151494"/>
            <a:ext cx="5325703" cy="270650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/>
          <a:srcRect l="32554" t="36020" r="26944" b="31415"/>
          <a:stretch/>
        </p:blipFill>
        <p:spPr>
          <a:xfrm>
            <a:off x="4567514" y="4496528"/>
            <a:ext cx="4756604" cy="215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47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6812314" y="323152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6838634" y="4112510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3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875E-6 -2.22222E-6 L -0.1862 0.347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10" y="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35003" y="2636479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6838634" y="4112510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75E-6 -4.44444E-6 L 0.06589 -0.2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4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35003" y="2636479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7608778" y="343810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0073" y="2647826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10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3.125E-6 0 L -0.06002 0.222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8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35003" y="2636479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6890640" y="1855796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0073" y="2647826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9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58333E-6 4.07407E-6 L -0.12682 -0.226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41" y="-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50678" t="45741" r="4332" b="42269"/>
          <a:stretch/>
        </p:blipFill>
        <p:spPr>
          <a:xfrm>
            <a:off x="0" y="4107208"/>
            <a:ext cx="12192000" cy="18268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4628" t="12008" r="52651" b="65953"/>
          <a:stretch/>
        </p:blipFill>
        <p:spPr>
          <a:xfrm>
            <a:off x="1" y="0"/>
            <a:ext cx="12192000" cy="353620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153650" y="5524500"/>
            <a:ext cx="2190750" cy="7344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48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3" b="12223"/>
          <a:stretch/>
        </p:blipFill>
        <p:spPr>
          <a:xfrm>
            <a:off x="2646426" y="0"/>
            <a:ext cx="6802374" cy="66761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2970276" y="4819649"/>
            <a:ext cx="711128" cy="8572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3787578" y="4819646"/>
            <a:ext cx="711128" cy="8572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4540923" y="4819646"/>
            <a:ext cx="711128" cy="8572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5336485" y="4819647"/>
            <a:ext cx="711128" cy="857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086297" y="3338093"/>
            <a:ext cx="711128" cy="857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6812314" y="4819648"/>
            <a:ext cx="711128" cy="8572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7523442" y="4819648"/>
            <a:ext cx="711128" cy="8572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6909" r="2812" b="51874"/>
          <a:stretch/>
        </p:blipFill>
        <p:spPr>
          <a:xfrm>
            <a:off x="8386970" y="4819648"/>
            <a:ext cx="711128" cy="857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012013" y="1038226"/>
            <a:ext cx="669391" cy="79269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3756773" y="1027122"/>
            <a:ext cx="669391" cy="79269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4535003" y="1038226"/>
            <a:ext cx="669391" cy="792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5375176" y="1063100"/>
            <a:ext cx="669391" cy="79269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107165" y="2530974"/>
            <a:ext cx="669391" cy="79269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6843392" y="1038226"/>
            <a:ext cx="669391" cy="79269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7621584" y="1027122"/>
            <a:ext cx="669391" cy="79269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1" t="56557" r="2759" b="2765"/>
          <a:stretch/>
        </p:blipFill>
        <p:spPr>
          <a:xfrm>
            <a:off x="8386970" y="1027122"/>
            <a:ext cx="669391" cy="79269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" t="52343" r="84382" b="3630"/>
          <a:stretch/>
        </p:blipFill>
        <p:spPr>
          <a:xfrm>
            <a:off x="6023606" y="248097"/>
            <a:ext cx="786900" cy="7869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t="52342" r="65943" b="-585"/>
          <a:stretch/>
        </p:blipFill>
        <p:spPr>
          <a:xfrm>
            <a:off x="5278846" y="285419"/>
            <a:ext cx="859463" cy="804770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06983" y="343810"/>
            <a:ext cx="732107" cy="68798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5" t="53543" r="50885" b="4797"/>
          <a:stretch/>
        </p:blipFill>
        <p:spPr>
          <a:xfrm>
            <a:off x="4535003" y="2636479"/>
            <a:ext cx="732107" cy="68798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4555592" y="1819818"/>
            <a:ext cx="680389" cy="68331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2" t="55443" r="34509" b="2897"/>
          <a:stretch/>
        </p:blipFill>
        <p:spPr>
          <a:xfrm>
            <a:off x="6890640" y="1855796"/>
            <a:ext cx="680389" cy="68331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3041641" y="299761"/>
            <a:ext cx="756386" cy="771411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55443" r="17606" b="2897"/>
          <a:stretch/>
        </p:blipFill>
        <p:spPr>
          <a:xfrm>
            <a:off x="8368679" y="318778"/>
            <a:ext cx="756386" cy="7714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2993452" y="5623446"/>
            <a:ext cx="791749" cy="785611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7" t="6995" r="17606" b="52473"/>
          <a:stretch/>
        </p:blipFill>
        <p:spPr>
          <a:xfrm>
            <a:off x="8386970" y="5625263"/>
            <a:ext cx="791749" cy="78561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3757314" y="5649396"/>
            <a:ext cx="705787" cy="70044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32" t="6045" r="34824" b="52473"/>
          <a:stretch/>
        </p:blipFill>
        <p:spPr>
          <a:xfrm>
            <a:off x="7580073" y="2647826"/>
            <a:ext cx="705787" cy="70044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4483971" y="5569631"/>
            <a:ext cx="823632" cy="85997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5" t="2561" r="51409" b="52474"/>
          <a:stretch/>
        </p:blipFill>
        <p:spPr>
          <a:xfrm>
            <a:off x="6747397" y="5586266"/>
            <a:ext cx="823632" cy="859970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9" t="2561" r="66936" b="52474"/>
          <a:stretch/>
        </p:blipFill>
        <p:spPr>
          <a:xfrm>
            <a:off x="8306729" y="2572114"/>
            <a:ext cx="829871" cy="785612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61" r="84576" b="52474"/>
          <a:stretch/>
        </p:blipFill>
        <p:spPr>
          <a:xfrm>
            <a:off x="6061664" y="5572870"/>
            <a:ext cx="760394" cy="8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0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58333E-6 4.07407E-6 L -0.12682 -0.226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41" y="-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133</Words>
  <Application>Microsoft Office PowerPoint</Application>
  <PresentationFormat>Широкоэкранный</PresentationFormat>
  <Paragraphs>31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Arial</vt:lpstr>
      <vt:lpstr>Times New Roman</vt:lpstr>
      <vt:lpstr>Тема Office</vt:lpstr>
      <vt:lpstr>Педагогический «Шах и мат»</vt:lpstr>
      <vt:lpstr>Презентация PowerPoint</vt:lpstr>
      <vt:lpstr>Презентация PowerPoint</vt:lpstr>
      <vt:lpstr>Презентация PowerPoint</vt:lpstr>
      <vt:lpstr>Анкета для выявления профессиональных дефицитов*</vt:lpstr>
      <vt:lpstr>Выявленные профессиональные дефициты </vt:lpstr>
      <vt:lpstr>Презентация PowerPoint</vt:lpstr>
      <vt:lpstr>Презентация PowerPoint</vt:lpstr>
      <vt:lpstr> «Работа с документами»</vt:lpstr>
      <vt:lpstr>Презентация PowerPoint</vt:lpstr>
      <vt:lpstr>Презентация PowerPoint</vt:lpstr>
      <vt:lpstr>«Креативный вызов: прокачай свой урок!»</vt:lpstr>
      <vt:lpstr> «Круги по воде»</vt:lpstr>
      <vt:lpstr>Интерактивные задания </vt:lpstr>
      <vt:lpstr>Интерактивные задания </vt:lpstr>
      <vt:lpstr>«Рекомендации по созданию урока»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toshiba</dc:creator>
  <cp:lastModifiedBy>toshiba</cp:lastModifiedBy>
  <cp:revision>45</cp:revision>
  <dcterms:created xsi:type="dcterms:W3CDTF">2022-04-23T10:21:04Z</dcterms:created>
  <dcterms:modified xsi:type="dcterms:W3CDTF">2022-04-24T19:28:25Z</dcterms:modified>
</cp:coreProperties>
</file>