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4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1CCC4-4DBA-48B0-8601-2B5AB1F478C1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8BAB6A-C0CC-4936-81A1-AF7158F8BB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36004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Конкурс- презентаций »Экология-дело каждого»</a:t>
            </a:r>
            <a:b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Тема:</a:t>
            </a:r>
            <a: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«Экологическое </a:t>
            </a:r>
            <a: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воспитание детей раннего дошкольного </a:t>
            </a:r>
            <a:r>
              <a:rPr lang="ru-RU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возраста»</a:t>
            </a:r>
            <a:endParaRPr lang="ru-RU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pPr>
              <a:lnSpc>
                <a:spcPct val="80000"/>
              </a:lnSpc>
            </a:pPr>
            <a:r>
              <a:rPr lang="ru-RU" sz="5900" b="1" dirty="0" smtClean="0">
                <a:solidFill>
                  <a:schemeClr val="tx1"/>
                </a:solidFill>
                <a:cs typeface="Times New Roman" pitchFamily="18" charset="0"/>
              </a:rPr>
              <a:t>Антонова Екатерина Игоревна,   </a:t>
            </a:r>
          </a:p>
          <a:p>
            <a:pPr>
              <a:lnSpc>
                <a:spcPct val="80000"/>
              </a:lnSpc>
            </a:pPr>
            <a:r>
              <a:rPr lang="ru-RU" sz="5900" b="1" dirty="0" smtClean="0">
                <a:solidFill>
                  <a:schemeClr val="tx1"/>
                </a:solidFill>
                <a:cs typeface="Times New Roman" pitchFamily="18" charset="0"/>
              </a:rPr>
              <a:t>воспитатель </a:t>
            </a:r>
          </a:p>
          <a:p>
            <a:pPr>
              <a:lnSpc>
                <a:spcPct val="80000"/>
              </a:lnSpc>
            </a:pPr>
            <a:r>
              <a:rPr lang="ru-RU" sz="5900" b="1" dirty="0" smtClean="0">
                <a:solidFill>
                  <a:schemeClr val="tx1"/>
                </a:solidFill>
                <a:cs typeface="Times New Roman" pitchFamily="18" charset="0"/>
              </a:rPr>
              <a:t>МДОУ детский сад комбинированного вида </a:t>
            </a:r>
          </a:p>
          <a:p>
            <a:pPr>
              <a:lnSpc>
                <a:spcPct val="80000"/>
              </a:lnSpc>
            </a:pPr>
            <a:r>
              <a:rPr lang="ru-RU" sz="5900" b="1" dirty="0" smtClean="0">
                <a:solidFill>
                  <a:schemeClr val="tx1"/>
                </a:solidFill>
                <a:cs typeface="Times New Roman" pitchFamily="18" charset="0"/>
              </a:rPr>
              <a:t>№31 «Рябинка»</a:t>
            </a:r>
          </a:p>
          <a:p>
            <a:pPr>
              <a:lnSpc>
                <a:spcPct val="80000"/>
              </a:lnSpc>
            </a:pPr>
            <a:r>
              <a:rPr lang="ru-RU" sz="5900" b="1" dirty="0" smtClean="0">
                <a:solidFill>
                  <a:schemeClr val="tx1"/>
                </a:solidFill>
                <a:cs typeface="Times New Roman" pitchFamily="18" charset="0"/>
              </a:rPr>
              <a:t>Сентябрь 21года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0"/>
            <a:ext cx="6400800" cy="5638800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«Человек стал человеком, когда услышал шепот листьев и песню кузнечика, журчание весеннего ручья и звон серебряных колокольчиков в бездонном летнем небе, шорох снежинок и завывание вьюги за окном, ласковый плеск волны и торжественную тишину ночи, – услышал, и, затаив дыхание, слушает сотни и тысячи лет чудесную музыку жизни».        </a:t>
            </a:r>
            <a:br>
              <a:rPr lang="ru-RU" sz="28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                                                      </a:t>
            </a:r>
            <a:br>
              <a:rPr lang="ru-RU" sz="28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В. А. Сухомлинский.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Актуальность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FontTx/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cs typeface="Times New Roman" pitchFamily="18" charset="0"/>
              </a:rPr>
              <a:t>Ранний возраст </a:t>
            </a:r>
            <a:r>
              <a:rPr lang="ru-RU" b="1" dirty="0" smtClean="0">
                <a:solidFill>
                  <a:srgbClr val="0070C0"/>
                </a:solidFill>
                <a:cs typeface="Times New Roman" pitchFamily="18" charset="0"/>
              </a:rPr>
              <a:t>- самое благоприятное время для сенсорного развития, для накопления представлений об окружающем мире. Начинать экологическое воспитание можно и нужно с момента поступления ребенка в детский сад.</a:t>
            </a:r>
          </a:p>
          <a:p>
            <a:pPr algn="just">
              <a:buFontTx/>
              <a:buNone/>
            </a:pPr>
            <a:r>
              <a:rPr lang="ru-RU" b="1" dirty="0" smtClean="0">
                <a:solidFill>
                  <a:srgbClr val="0070C0"/>
                </a:solidFill>
                <a:cs typeface="Times New Roman" pitchFamily="18" charset="0"/>
              </a:rPr>
              <a:t>   </a:t>
            </a:r>
            <a:r>
              <a:rPr lang="ru-RU" b="1" dirty="0" smtClean="0">
                <a:solidFill>
                  <a:srgbClr val="0070C0"/>
                </a:solidFill>
              </a:rPr>
              <a:t>  Дети 2–3 лет отличаются непосредственностью и любознательностью, и сейчас они как никогда близки к природе. Именно с этого возраста формируется положительное отношение ко всему живому. 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Задачи:</a:t>
            </a:r>
            <a:r>
              <a:rPr lang="ru-RU" sz="2800" dirty="0" smtClean="0">
                <a:latin typeface="+mn-lt"/>
              </a:rPr>
              <a:t> </a:t>
            </a:r>
            <a:br>
              <a:rPr lang="ru-RU" sz="2800" dirty="0" smtClean="0">
                <a:latin typeface="+mn-lt"/>
              </a:rPr>
            </a:br>
            <a:r>
              <a:rPr lang="ru-RU" sz="2800" dirty="0" smtClean="0">
                <a:solidFill>
                  <a:srgbClr val="C00000"/>
                </a:solidFill>
                <a:latin typeface="+mn-lt"/>
              </a:rPr>
              <a:t> </a:t>
            </a:r>
            <a:r>
              <a:rPr lang="ru-RU" sz="2800" b="1" dirty="0" smtClean="0">
                <a:solidFill>
                  <a:schemeClr val="tx1"/>
                </a:solidFill>
                <a:latin typeface="+mn-lt"/>
              </a:rPr>
              <a:t>Главная задача </a:t>
            </a:r>
            <a:r>
              <a:rPr lang="ru-RU" sz="2800" b="1" dirty="0" smtClean="0">
                <a:solidFill>
                  <a:srgbClr val="C00000"/>
                </a:solidFill>
                <a:latin typeface="+mn-lt"/>
              </a:rPr>
              <a:t>экологического воспитания в младшем дошкольном возрасте — дать начальное представление об устройстве мира и существующих взаимосвязях в нём, заложить ориентиры в мире животных и растений</a:t>
            </a: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.</a:t>
            </a:r>
            <a:endParaRPr lang="ru-RU" sz="24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00306"/>
            <a:ext cx="8229600" cy="4357694"/>
          </a:xfrm>
        </p:spPr>
        <p:txBody>
          <a:bodyPr/>
          <a:lstStyle/>
          <a:p>
            <a:pPr algn="just"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заложить первые представления и ориентиры в мире природы;</a:t>
            </a:r>
          </a:p>
          <a:p>
            <a:pPr algn="just"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у детей познавательных и речевых умений;</a:t>
            </a:r>
          </a:p>
          <a:p>
            <a:pPr algn="just"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воспитывать у детей гуманное и эстетическое отношение к природе.</a:t>
            </a:r>
          </a:p>
          <a:p>
            <a:pPr algn="just"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3333FF"/>
                </a:solidFill>
              </a:rPr>
              <a:t>Формирование у детей элементов экологического сознания.</a:t>
            </a:r>
            <a:endParaRPr lang="ru-RU" sz="28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Методы работы с детьми: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8000" dirty="0" smtClean="0"/>
              <a:t> </a:t>
            </a:r>
            <a:r>
              <a:rPr lang="ru-RU" sz="8000" b="1" i="1" dirty="0" smtClean="0"/>
              <a:t>Наглядный метод- </a:t>
            </a:r>
            <a:r>
              <a:rPr lang="ru-RU" sz="8000" b="1" i="1" dirty="0" smtClean="0">
                <a:solidFill>
                  <a:srgbClr val="0070C0"/>
                </a:solidFill>
              </a:rPr>
              <a:t>это</a:t>
            </a:r>
            <a:r>
              <a:rPr lang="ru-RU" sz="8000" dirty="0" smtClean="0"/>
              <a:t> </a:t>
            </a:r>
            <a:r>
              <a:rPr lang="ru-RU" sz="8000" b="1" dirty="0" smtClean="0">
                <a:solidFill>
                  <a:srgbClr val="0070C0"/>
                </a:solidFill>
              </a:rPr>
              <a:t>наблюдение, рассматривание картин, демонстрация моделей, кинофильмов, диафильмов, диапозитивов. Наглядные методы с наибольшей полнотой соответствуют возможностям познавательной деятельности детей дошкольного возраста, позволяют сформировать у них яркие, конкретные представления о природе.</a:t>
            </a:r>
          </a:p>
          <a:p>
            <a:r>
              <a:rPr lang="ru-RU" sz="8000" dirty="0" smtClean="0"/>
              <a:t> </a:t>
            </a:r>
            <a:r>
              <a:rPr lang="ru-RU" sz="8000" b="1" i="1" dirty="0" smtClean="0"/>
              <a:t>Практические методы</a:t>
            </a:r>
            <a:r>
              <a:rPr lang="ru-RU" sz="8000" dirty="0" smtClean="0"/>
              <a:t> </a:t>
            </a:r>
            <a:r>
              <a:rPr lang="ru-RU" sz="8000" b="1" dirty="0" smtClean="0">
                <a:solidFill>
                  <a:srgbClr val="0070C0"/>
                </a:solidFill>
              </a:rPr>
              <a:t>- это игра, элементарные опыты и моделирование. Использование этих методов позволяет воспитателю уточнять представления детей, углублять их путем становления связей и отношений между отдельными предметами и явлениями природы, приводить в систему полученные знания, упражнять дошкольников в применении знаний.</a:t>
            </a:r>
          </a:p>
          <a:p>
            <a:r>
              <a:rPr lang="ru-RU" sz="8000" dirty="0" smtClean="0"/>
              <a:t> </a:t>
            </a:r>
            <a:r>
              <a:rPr lang="ru-RU" sz="8000" b="1" i="1" dirty="0" smtClean="0"/>
              <a:t>Словесные методы</a:t>
            </a:r>
            <a:r>
              <a:rPr lang="ru-RU" sz="8000" dirty="0" smtClean="0"/>
              <a:t> - </a:t>
            </a:r>
            <a:r>
              <a:rPr lang="ru-RU" sz="8000" b="1" dirty="0" smtClean="0">
                <a:solidFill>
                  <a:srgbClr val="0070C0"/>
                </a:solidFill>
              </a:rPr>
              <a:t>это рассказы воспитателя и детей, чтение художественных произведений о природе, беседы. Словесные методы используются для расширения знаний детей о природе, систематизации и обобщения их. Словесные методы помогают формировать у детей эмоционально-положительное отношение к природе.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33CC33"/>
                </a:solidFill>
                <a:latin typeface="Times New Roman" pitchFamily="18" charset="0"/>
                <a:cs typeface="Times New Roman" pitchFamily="18" charset="0"/>
              </a:rPr>
              <a:t>Предметно-развивающая среда</a:t>
            </a:r>
            <a:endParaRPr lang="ru-RU" dirty="0"/>
          </a:p>
        </p:txBody>
      </p:sp>
      <p:pic>
        <p:nvPicPr>
          <p:cNvPr id="4" name="Рисунок 7" descr="DSC0973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57298"/>
            <a:ext cx="1999211" cy="1500447"/>
          </a:xfrm>
          <a:prstGeom prst="rect">
            <a:avLst/>
          </a:prstGeom>
          <a:noFill/>
          <a:ln w="4127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" name="Рисунок 6" descr="DSC097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2500313"/>
            <a:ext cx="2762250" cy="2071687"/>
          </a:xfrm>
          <a:prstGeom prst="rect">
            <a:avLst/>
          </a:prstGeom>
          <a:noFill/>
          <a:ln w="4127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7" name="Рисунок 4" descr="DSC09774.JPG"/>
          <p:cNvPicPr>
            <a:picLocks noChangeAspect="1"/>
          </p:cNvPicPr>
          <p:nvPr/>
        </p:nvPicPr>
        <p:blipFill>
          <a:blip r:embed="rId4"/>
          <a:srcRect l="3609" r="3609"/>
          <a:stretch>
            <a:fillRect/>
          </a:stretch>
        </p:blipFill>
        <p:spPr bwMode="auto">
          <a:xfrm>
            <a:off x="6229350" y="3336925"/>
            <a:ext cx="2144713" cy="1735138"/>
          </a:xfrm>
          <a:prstGeom prst="rect">
            <a:avLst/>
          </a:prstGeom>
          <a:noFill/>
          <a:ln w="4127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8" name="Рисунок 5" descr="DSC0977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" y="3476625"/>
            <a:ext cx="2128838" cy="1595438"/>
          </a:xfrm>
          <a:prstGeom prst="rect">
            <a:avLst/>
          </a:prstGeom>
          <a:noFill/>
          <a:ln w="4127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9" name="Рисунок 3" descr="DSC0977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63" y="1428750"/>
            <a:ext cx="2214562" cy="1660525"/>
          </a:xfrm>
          <a:prstGeom prst="rect">
            <a:avLst/>
          </a:prstGeom>
          <a:noFill/>
          <a:ln w="4127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8652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Разные формы взаимодействия с родителями: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/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ru-RU" sz="3600" b="1" dirty="0" smtClean="0">
                <a:latin typeface="+mn-lt"/>
              </a:rPr>
              <a:t>*анкетирование</a:t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*консультации</a:t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*родительские собрания</a:t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*выставки</a:t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*конкурсы</a:t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*</a:t>
            </a:r>
            <a:r>
              <a:rPr lang="ru-RU" sz="3600" b="1" dirty="0" err="1" smtClean="0">
                <a:latin typeface="+mn-lt"/>
              </a:rPr>
              <a:t>досуговая</a:t>
            </a:r>
            <a:r>
              <a:rPr lang="ru-RU" sz="3600" b="1" dirty="0" smtClean="0">
                <a:latin typeface="+mn-lt"/>
              </a:rPr>
              <a:t> деятельность, позволяют объединить усилия для развития и воспитания у детей начал экологической культуры.</a:t>
            </a:r>
            <a:br>
              <a:rPr lang="ru-RU" sz="3600" b="1" dirty="0" smtClean="0">
                <a:latin typeface="+mn-lt"/>
              </a:rPr>
            </a:br>
            <a:endParaRPr lang="ru-RU" sz="3600" b="1" dirty="0">
              <a:latin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85728"/>
            <a:ext cx="457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sz="3600" b="1" i="1" dirty="0" smtClean="0">
                <a:solidFill>
                  <a:srgbClr val="0000FF"/>
                </a:solidFill>
              </a:rPr>
              <a:t>Хочется верить, что любовь к природе останется в сердцах наших воспитанников на долгие годы и поможет им жить в гармонии с окружающим миром.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9388" y="188913"/>
            <a:ext cx="8785225" cy="6553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219</Words>
  <Application>Microsoft Office PowerPoint</Application>
  <PresentationFormat>Экран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Конкурс- презентаций »Экология-дело каждого» Тема: «Экологическое воспитание детей раннего дошкольного возраста»</vt:lpstr>
      <vt:lpstr> </vt:lpstr>
      <vt:lpstr>Актуальность работы</vt:lpstr>
      <vt:lpstr>Задачи:   Главная задача экологического воспитания в младшем дошкольном возрасте — дать начальное представление об устройстве мира и существующих взаимосвязях в нём, заложить ориентиры в мире животных и растений.</vt:lpstr>
      <vt:lpstr>Методы работы с детьми:</vt:lpstr>
      <vt:lpstr>Предметно-развивающая среда</vt:lpstr>
      <vt:lpstr>Разные формы взаимодействия с родителями: *анкетирование *консультации *родительские собрания *выставки *конкурсы *досуговая деятельность, позволяют объединить усилия для развития и воспитания у детей начал экологической культуры. </vt:lpstr>
      <vt:lpstr>Слайд 8</vt:lpstr>
      <vt:lpstr>Слайд 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Экологическое воспитание детей раннего дошкольного возраста</dc:title>
  <dc:creator>Катюша</dc:creator>
  <cp:lastModifiedBy>Катюша</cp:lastModifiedBy>
  <cp:revision>10</cp:revision>
  <dcterms:created xsi:type="dcterms:W3CDTF">2021-09-21T08:05:34Z</dcterms:created>
  <dcterms:modified xsi:type="dcterms:W3CDTF">2021-09-21T10:00:35Z</dcterms:modified>
</cp:coreProperties>
</file>