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282" r:id="rId11"/>
    <p:sldId id="283" r:id="rId12"/>
    <p:sldId id="284" r:id="rId13"/>
    <p:sldId id="292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-75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AD664-C1DD-4A72-9642-D3C2FC16559F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78E6F-048E-41C7-B2D3-97E3EA4A20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AD664-C1DD-4A72-9642-D3C2FC16559F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78E6F-048E-41C7-B2D3-97E3EA4A20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AD664-C1DD-4A72-9642-D3C2FC16559F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78E6F-048E-41C7-B2D3-97E3EA4A20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AD664-C1DD-4A72-9642-D3C2FC16559F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78E6F-048E-41C7-B2D3-97E3EA4A20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AD664-C1DD-4A72-9642-D3C2FC16559F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78E6F-048E-41C7-B2D3-97E3EA4A20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AD664-C1DD-4A72-9642-D3C2FC16559F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78E6F-048E-41C7-B2D3-97E3EA4A20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AD664-C1DD-4A72-9642-D3C2FC16559F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78E6F-048E-41C7-B2D3-97E3EA4A20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AD664-C1DD-4A72-9642-D3C2FC16559F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78E6F-048E-41C7-B2D3-97E3EA4A20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AD664-C1DD-4A72-9642-D3C2FC16559F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45E78E6F-048E-41C7-B2D3-97E3EA4A203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AD664-C1DD-4A72-9642-D3C2FC16559F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78E6F-048E-41C7-B2D3-97E3EA4A20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AD664-C1DD-4A72-9642-D3C2FC16559F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E78E6F-048E-41C7-B2D3-97E3EA4A20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CDAD664-C1DD-4A72-9642-D3C2FC16559F}" type="datetimeFigureOut">
              <a:rPr lang="ru-RU" smtClean="0"/>
              <a:pPr/>
              <a:t>30.04.2020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5E78E6F-048E-41C7-B2D3-97E3EA4A2034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244929" y="350770"/>
            <a:ext cx="11691258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краевое государственное казенное общеобразовательное учреждение,                                                                                                                                   реализующее  адаптированные основные  общеобразовательные программы   «Школа-интернат № 16»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1A1A1A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rgbClr val="1A1A1A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1A1A1A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rgbClr val="1A1A1A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rgbClr val="1A1A1A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1A1A1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Сенсорно-дидактический тренажёр «Сказочное путешествие»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Авторы учителя-логопеды:                                                                                                                   </a:t>
            </a: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Егункова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Елена Валерьевна</a:t>
            </a: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Кузменюк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Валентина Яновна</a:t>
            </a: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Лаврова Елена Павловна</a:t>
            </a: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Пыгина Вера Алексеевна</a:t>
            </a: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Солодухина Светлана Николаевна</a:t>
            </a: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Чуркова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Светлана Валерьевна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г. Николаевск-на-Амуре, 2020 г.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266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48\Desktop\методический продукт\ыыы\IMG-20200130-WA0001.jpg"/>
          <p:cNvPicPr>
            <a:picLocks noChangeAspect="1" noChangeArrowheads="1"/>
          </p:cNvPicPr>
          <p:nvPr/>
        </p:nvPicPr>
        <p:blipFill>
          <a:blip r:embed="rId2"/>
          <a:srcRect l="3093" t="11757" r="3780" b="20543"/>
          <a:stretch>
            <a:fillRect/>
          </a:stretch>
        </p:blipFill>
        <p:spPr bwMode="auto">
          <a:xfrm>
            <a:off x="899160" y="762000"/>
            <a:ext cx="10469880" cy="5608320"/>
          </a:xfrm>
          <a:prstGeom prst="rect">
            <a:avLst/>
          </a:prstGeom>
          <a:noFill/>
        </p:spPr>
      </p:pic>
      <p:pic>
        <p:nvPicPr>
          <p:cNvPr id="4" name="Picture 2" descr="C:\Users\48\Desktop\методический продукт\ыыы\IMG-20200130-WA0001.jpg"/>
          <p:cNvPicPr>
            <a:picLocks noChangeAspect="1" noChangeArrowheads="1"/>
          </p:cNvPicPr>
          <p:nvPr/>
        </p:nvPicPr>
        <p:blipFill>
          <a:blip r:embed="rId2"/>
          <a:srcRect l="3093" t="11757" r="3780" b="20543"/>
          <a:stretch>
            <a:fillRect/>
          </a:stretch>
        </p:blipFill>
        <p:spPr bwMode="auto">
          <a:xfrm>
            <a:off x="1051560" y="914400"/>
            <a:ext cx="10469880" cy="56083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01713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98120" y="762000"/>
            <a:ext cx="11765280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Сенсорно-дидактический тренажёр посвящен актуальной проблеме коррекции  системного недоразвития речи у обучающихся с умственной отсталостью (интеллектуальными нарушениями). Тренажёр представляет собой обзор практических методов и приемов коррекции СНР.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Цель: активизация речевых процессов, развитие несформированных высших психических функций, лежащих в основе системного недоразвития речи.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В основе тренажёра используется технология мнемотехники, в которую заложена определённая информация. В данном случае сказка К.И. Чуковского «Доктор Айболит». Опорным в картине являются главные герои сказки, через которых у ребёнка идёт осознание происходящего в ней, понимание самой сказки, содержания, которое «завязано» вокруг её главных героев. Данная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мнемокартина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позволяет ребёнку пошагово передать сюжет сказки. При этом закрепить знания о материках Африка, Евразия, о многообразии  климата, растительного и животного мира, временах года данных континентов.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Данный тренажёр позволяет: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работать с любыми речевыми единицами от звука до связного высказывания;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решать задачу коррекции речевого дыхания;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решать задачу коррекции артикуляционной моторики;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решать задачу коррекции голоса;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решать задачу  коррекции лексико-грамматической стороны речи;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работать на разных уровнях сложности в зависимости от возможностей ученика;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использовать различный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стимульный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материал;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многократно дублировать необходимый тип упражнений и речевой материал;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максимально использовать игровые моменты в процессе коррекции речевых нарушений.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Данный тренажёр способствует формированию у детей устойчивых сенсорных эталонов: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 представления о цвете, форме, величине, пространстве, фактуре, количестве;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позволяет осуществлять коррекцию  восприятия, мышления, внимания, памяти, воображения;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мелкой моторики пальцев рук.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Оформлен тренажёр из различных материалов, что позволяет ребёнку зрительно и тактильно распознавать их (песок, камушки, нитки, фетр,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халафайбер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синтепон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пластмасса, бумага, бисер, кожа, мех, ткань, дерево и т.д.). 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Также на тренажёре представлены практические и тренировочные задания, упражнения, игры для развития несформированных высших психических функций, лежащих в основе системного недоразвития речи.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182880" y="883920"/>
            <a:ext cx="1179576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Предлагаемый материал опирается на принятые в отечественной логопедии технологии преодоления нарушений речи, которые носят системный характер. Задания и упражнения могут быть использованы обучающимися самостоятельно на переменах, во внеурочное время, на занятиях учителями-логопедами, учителями начальных классов, учителями-дефектологами на уроках, в  индивидуальной коррекционной  работе с детьми, педагогом-библиотекарем, а также психологами, родителями.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Разнообразие предлагаемых игровых упражнений и практических заданий по преодолению речевых нарушений у обучающихся с умственной отсталостью (интеллектуальными нарушениями), способствует повышению уровня заинтересованности детей: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9080" y="2468880"/>
            <a:ext cx="53644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 задание </a:t>
            </a: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«Артикуляционный домик» </a:t>
            </a:r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Ребёнок, глядя в зеркало, выполняет артикуляционные упражнения по образцу.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вырабатывать качественные, полноценные движения органов артикуляции, подготовка к правильному произнесению фонем;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закреплять артикуляционные уклады различных звуков;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совершенствовать подвижность и точность движений языка и губ (активизация движений кончика языка, выполнение дифференцированных движений кончиком языка, отграничение движений языка и нижней челюсти)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АдминистраторПК\Desktop\ЛЕЖНЕВОЙ\ыыы\IMG-20200130-WA0004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54" t="27525" r="20513" b="36658"/>
          <a:stretch/>
        </p:blipFill>
        <p:spPr bwMode="auto">
          <a:xfrm>
            <a:off x="7848600" y="2514600"/>
            <a:ext cx="3276600" cy="40995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3360" y="1386840"/>
            <a:ext cx="50596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 задание</a:t>
            </a: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«Говорящая труба»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клубах дыма находятся буквы. Ребёнок составляет из них слоги, слова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Автоматизировать в речи поставленные звуки;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Овладевать анализом </a:t>
            </a:r>
            <a:r>
              <a:rPr lang="ru-RU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звуко-слогового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состава слова;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Формировать </a:t>
            </a:r>
            <a:r>
              <a:rPr lang="ru-RU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послоговое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чтение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48\Desktop\методический продукт\ыыы\IMG-20200130-WA0004.jpg"/>
          <p:cNvPicPr>
            <a:picLocks noChangeAspect="1" noChangeArrowheads="1"/>
          </p:cNvPicPr>
          <p:nvPr/>
        </p:nvPicPr>
        <p:blipFill>
          <a:blip r:embed="rId2"/>
          <a:srcRect t="11483" b="16268"/>
          <a:stretch>
            <a:fillRect/>
          </a:stretch>
        </p:blipFill>
        <p:spPr bwMode="auto">
          <a:xfrm>
            <a:off x="6557010" y="990600"/>
            <a:ext cx="5143500" cy="46024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5760" y="1767840"/>
            <a:ext cx="48768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 задание  «Дорожка следов</a:t>
            </a: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Ребёнок пальчиками шагает по дорожкам следов человека, животного, камушкам.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Развивать мелкую моторику;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Стимулировать действия речевых зон головного мозга через кончики пальцев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48\Desktop\методический продукт\ыыы\IMG-20200130-WA0005.jpg"/>
          <p:cNvPicPr>
            <a:picLocks noChangeAspect="1" noChangeArrowheads="1"/>
          </p:cNvPicPr>
          <p:nvPr/>
        </p:nvPicPr>
        <p:blipFill>
          <a:blip r:embed="rId2"/>
          <a:srcRect t="58213" b="21256"/>
          <a:stretch>
            <a:fillRect/>
          </a:stretch>
        </p:blipFill>
        <p:spPr bwMode="auto">
          <a:xfrm>
            <a:off x="6187440" y="1706880"/>
            <a:ext cx="5574030" cy="25755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7680" y="1417320"/>
            <a:ext cx="46024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 задание</a:t>
            </a: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«Подвижный слоник»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Динамическая пауза. Ребёнок крутит круг, разделённый на 4 сектора, ему выпадает определённое число, ребёнок берёт карточку с таким же числом в корзинке, читает задание, а  затем выполняет его. Предусмотренные задания носят двигательный характер.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 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обеспечить кратковременный активный отдых, чтобы снять нагрузку с органов зрения, с мышц туловища, находящихся в статическом состоянии.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АдминистраторПК\Desktop\ЛЕЖНЕВОЙ\ыыы\IMG-20200130-WA0012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57" b="9736"/>
          <a:stretch/>
        </p:blipFill>
        <p:spPr bwMode="auto">
          <a:xfrm>
            <a:off x="5852160" y="297180"/>
            <a:ext cx="5943600" cy="63246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7680" y="1615440"/>
            <a:ext cx="495182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 задание</a:t>
            </a: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«Волшебные бусы»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Ребёнок выкладывает из бус букву, слог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Развивать образное мышление;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Развивать мелкую моторику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АдминистраторПК\Desktop\ЛЕЖНЕВОЙ\ыыы\IMG-20200130-WA0006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99" t="31250" r="24679" b="43269"/>
          <a:stretch/>
        </p:blipFill>
        <p:spPr bwMode="auto">
          <a:xfrm>
            <a:off x="7452361" y="1584960"/>
            <a:ext cx="3596640" cy="29108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0520" y="426720"/>
            <a:ext cx="5318760" cy="6111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 задание </a:t>
            </a: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«Весёлые птички»</a:t>
            </a:r>
            <a:endParaRPr lang="ru-RU" sz="20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Ребёнок дует как можно сильнее на птичек, чтобы они полетели.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развивать продолжительный равномерный выдох;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увеличивать объём дыхания, нормализовать его ритм, вырабатывать плавный, длительный, экономный выдох;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формировать сильную воздушную струю;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тренировать умение экономно расходовать воздух в процессе речи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Параллельно с этим решаются оздоровительные задачи: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насыщение организма кислородом;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улучшение обменных процессов;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нормализация </a:t>
            </a:r>
            <a:r>
              <a:rPr lang="ru-RU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психо-эмоционального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состояния;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повышение иммунитета</a:t>
            </a:r>
            <a:endParaRPr lang="ru-RU" sz="2000" dirty="0"/>
          </a:p>
        </p:txBody>
      </p:sp>
      <p:pic>
        <p:nvPicPr>
          <p:cNvPr id="3" name="Рисунок 2" descr="C:\Users\АдминистраторПК\Desktop\ЛЕЖНЕВОЙ\ыыы\IMG-20200130-WA0007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173" b="28606"/>
          <a:stretch/>
        </p:blipFill>
        <p:spPr bwMode="auto">
          <a:xfrm>
            <a:off x="5745480" y="1645920"/>
            <a:ext cx="6263640" cy="37490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350520" y="1539240"/>
            <a:ext cx="573024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«Следопыт»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Ребёнок сравнивает две пальмы и находит отличия.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Развивать мышление, умение анализировать предметы и явления, сравнивать их, развивать наблюдательность, внимание;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Обогащать словарный запас, расширять кругозор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АдминистраторПК\Desktop\ЛЕЖНЕВОЙ\ыыы\IMG-20200130-WA0009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73" t="6371" r="3846" b="25841"/>
          <a:stretch/>
        </p:blipFill>
        <p:spPr bwMode="auto">
          <a:xfrm>
            <a:off x="6620827" y="834390"/>
            <a:ext cx="5229225" cy="53721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350520" y="1386840"/>
            <a:ext cx="5029200" cy="344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задание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«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Находилка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Ребёнок сравнивает рыбок и находит двух одинаковых.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Развивать мышление, умение анализировать предметы и явления, сравнивать их, развивать наблюдательность, внимание;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Обогащать словарный запас, расширять кругозор;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C:\Users\АдминистраторПК\Desktop\ЛЕЖНЕВОЙ\ыыы\IMG-20200130-WA0011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7" t="12607" b="37607"/>
          <a:stretch/>
        </p:blipFill>
        <p:spPr bwMode="auto">
          <a:xfrm>
            <a:off x="5623560" y="1463040"/>
            <a:ext cx="6217920" cy="37185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533400" y="1264920"/>
            <a:ext cx="4267200" cy="4370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0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задание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«Покорение горных вершин»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Ребёнок с помощью силы голоса поднимается в гору, начиная с тихого звучания звука А, и чем выше поднимается, тем больше усиливается звук. Затем спускается с горы наоборот от громкого звучания звука А к тихому.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Учить менять силу голоса от громкого к тихому. Вырабатывать умение регулировать силу голоса.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C:\Users\АдминистраторПК\Desktop\ЛЕЖНЕВОЙ\ыыы\IMG-20200130-WA0008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7" r="3846" b="24359"/>
          <a:stretch/>
        </p:blipFill>
        <p:spPr bwMode="auto">
          <a:xfrm>
            <a:off x="5349240" y="1203960"/>
            <a:ext cx="6362700" cy="42976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228600" y="1264920"/>
            <a:ext cx="1178052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Таким образом, есть основания утверждать, что оптимальное использование данного сенсорно-дидактического тренажёра в процессе коррекции нарушений речи обучающихся, способствует повышению мотивации к логопедическим занятиям, позволяет эффективнее устранять речевые недостатки и тем самым преодолевать преграды на пути успешного обучения.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306</TotalTime>
  <Words>929</Words>
  <Application>Microsoft Office PowerPoint</Application>
  <PresentationFormat>Произвольный</PresentationFormat>
  <Paragraphs>95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Ляля пуп</cp:lastModifiedBy>
  <cp:revision>46</cp:revision>
  <dcterms:created xsi:type="dcterms:W3CDTF">2019-01-23T03:56:40Z</dcterms:created>
  <dcterms:modified xsi:type="dcterms:W3CDTF">2020-04-30T12:06:02Z</dcterms:modified>
</cp:coreProperties>
</file>