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42"/>
  </p:notesMasterIdLst>
  <p:sldIdLst>
    <p:sldId id="258" r:id="rId2"/>
    <p:sldId id="257" r:id="rId3"/>
    <p:sldId id="256" r:id="rId4"/>
    <p:sldId id="262" r:id="rId5"/>
    <p:sldId id="263" r:id="rId6"/>
    <p:sldId id="264" r:id="rId7"/>
    <p:sldId id="292" r:id="rId8"/>
    <p:sldId id="293" r:id="rId9"/>
    <p:sldId id="294" r:id="rId10"/>
    <p:sldId id="295" r:id="rId11"/>
    <p:sldId id="296" r:id="rId12"/>
    <p:sldId id="297" r:id="rId13"/>
    <p:sldId id="280" r:id="rId14"/>
    <p:sldId id="289" r:id="rId15"/>
    <p:sldId id="290" r:id="rId16"/>
    <p:sldId id="291" r:id="rId17"/>
    <p:sldId id="298" r:id="rId18"/>
    <p:sldId id="299" r:id="rId19"/>
    <p:sldId id="300" r:id="rId20"/>
    <p:sldId id="301" r:id="rId21"/>
    <p:sldId id="303" r:id="rId22"/>
    <p:sldId id="302" r:id="rId23"/>
    <p:sldId id="304" r:id="rId24"/>
    <p:sldId id="305" r:id="rId25"/>
    <p:sldId id="334" r:id="rId26"/>
    <p:sldId id="333" r:id="rId27"/>
    <p:sldId id="336" r:id="rId28"/>
    <p:sldId id="338" r:id="rId29"/>
    <p:sldId id="337" r:id="rId30"/>
    <p:sldId id="335" r:id="rId31"/>
    <p:sldId id="339" r:id="rId32"/>
    <p:sldId id="312" r:id="rId33"/>
    <p:sldId id="313" r:id="rId34"/>
    <p:sldId id="314" r:id="rId35"/>
    <p:sldId id="315" r:id="rId36"/>
    <p:sldId id="341" r:id="rId37"/>
    <p:sldId id="343" r:id="rId38"/>
    <p:sldId id="344" r:id="rId39"/>
    <p:sldId id="345" r:id="rId40"/>
    <p:sldId id="316" r:id="rId4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6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38D651-B3D7-411D-9F8D-993158A6CEA3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3C80A-647F-404F-9E13-DD352C02A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644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5691005-F8A3-44C1-BF8C-2C01E376BF2A}" type="datetimeFigureOut">
              <a:rPr lang="ru-RU" smtClean="0"/>
              <a:t>25.12.2021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2F0FC64-3A91-477E-97C8-2A1E497A3B3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hyperlink" Target="https://ru.wikipedia.org/wiki/%D0%9E%D0%B1%D0%BE%D1%80%D0%BE%D0%BD%D0%B0" TargetMode="External"/><Relationship Id="rId7" Type="http://schemas.openxmlformats.org/officeDocument/2006/relationships/image" Target="../media/image75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hyperlink" Target="https://ru.wikipedia.org/wiki/1943_%D0%B3%D0%BE%D0%B4" TargetMode="External"/><Relationship Id="rId10" Type="http://schemas.openxmlformats.org/officeDocument/2006/relationships/image" Target="../media/image78.png"/><Relationship Id="rId4" Type="http://schemas.openxmlformats.org/officeDocument/2006/relationships/hyperlink" Target="https://ru.wikipedia.org/wiki/16_%D1%81%D0%B5%D0%BD%D1%82%D1%8F%D0%B1%D1%80%D1%8F" TargetMode="External"/><Relationship Id="rId9" Type="http://schemas.openxmlformats.org/officeDocument/2006/relationships/image" Target="../media/image7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Relationship Id="rId9" Type="http://schemas.openxmlformats.org/officeDocument/2006/relationships/image" Target="../media/image97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eg"/><Relationship Id="rId3" Type="http://schemas.openxmlformats.org/officeDocument/2006/relationships/image" Target="../media/image98.jpeg"/><Relationship Id="rId7" Type="http://schemas.openxmlformats.org/officeDocument/2006/relationships/image" Target="../media/image10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8640"/>
            <a:ext cx="9196311" cy="636589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 76</a:t>
            </a:r>
            <a:b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ОТРЯД: « СОЧИНСКИЕ - ОРЛЯТА»</a:t>
            </a:r>
            <a:b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Кл. руководитель: Семеницкая Е. В.</a:t>
            </a:r>
            <a:b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ВОЕННО – ПАТРИОТИЧЕСКАЯ РАБОТА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673165"/>
            <a:ext cx="1875564" cy="2201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859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8640"/>
            <a:ext cx="9154146" cy="633670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</a:t>
            </a:r>
            <a:r>
              <a:rPr lang="ru-RU" sz="2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 МОБУ гимназия № 76</a:t>
            </a:r>
            <a:r>
              <a:rPr lang="ru-RU" sz="2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ОТРЯД: « СОЧИНСКИЕ - ОРЛЯТА»</a:t>
            </a:r>
            <a:br>
              <a:rPr lang="ru-RU" sz="2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Кл. руководитель: Семеницкая Е. 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435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Picture 2" descr="I:\Гимназия 76\ПАТРИОТ 4 Д класс\ШКОЛЬНАЯ ЖИЗНЬ Д КЛАСС\viptalisman_14988 (2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583853">
            <a:off x="2195736" y="-7636"/>
            <a:ext cx="4752528" cy="686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25848" y="476672"/>
            <a:ext cx="713169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 76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КНИГИ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«ДЕТИ КУБАНИ 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ГОДЫ ВЕЛИКОЙ ОТЕЧЕСТВЕННОЙ»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74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I:\Гимназия 76\ПАТРИОТ 4 Д класс\ШКОЛЬНАЯ ЖИЗНЬ Д КЛАСС\viptalisman_1498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0125" y="209658"/>
            <a:ext cx="4602113" cy="664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:\Гимназия 76\ПАТРИОТ 4 Д класс\ШКОЛЬНАЯ ЖИЗНЬ Д КЛАСС\viptalisman_14988 (1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1" y="209657"/>
            <a:ext cx="4621787" cy="667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3" y="259307"/>
            <a:ext cx="84249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 76</a:t>
            </a:r>
          </a:p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ПАМЯТИ И СЛАВЫ</a:t>
            </a:r>
          </a:p>
        </p:txBody>
      </p:sp>
    </p:spTree>
    <p:extLst>
      <p:ext uri="{BB962C8B-B14F-4D97-AF65-F5344CB8AC3E}">
        <p14:creationId xmlns:p14="http://schemas.microsoft.com/office/powerpoint/2010/main" val="263494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82" name="Picture 10" descr="I:\Гимназия 76\ПАТРИОТ 4 Д класс\ШКОЛЬНАЯ ЖИЗНЬ Д КЛАСС\Новая папка\viptalisman_14988 (1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275"/>
            <a:ext cx="2249339" cy="324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I:\Гимназия 76\ПАТРИОТ 4 Д класс\ШКОЛЬНАЯ ЖИЗНЬ Д КЛАСС\Новая папка\viptalisman_14988 (2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42230" y="227727"/>
            <a:ext cx="4589606" cy="663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I:\Гимназия 76\ПАТРИОТ 4 Д класс\ШКОЛЬНАЯ ЖИЗНЬ Д КЛАСС\Новая папка\viptalisman_14988 (3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4660" y="32284"/>
            <a:ext cx="2249339" cy="324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I:\Гимназия 76\ПАТРИОТ 4 Д класс\ШКОЛЬНАЯ ЖИЗНЬ Д КЛАСС\Новая папка\viptalisman_14988 (4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60434" y="3608542"/>
            <a:ext cx="2249339" cy="324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I:\Гимназия 76\ПАТРИОТ 4 Д класс\ШКОЛЬНАЯ ЖИЗНЬ Д КЛАСС\Новая папка\viptalisman_14988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09" y="3608542"/>
            <a:ext cx="2249339" cy="324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70825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«Д»КЛАСС  МОБУ гимназия № 76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«ГОД ПАМЯТИ И СЛАВЫ»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81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I:\Гимназия 76\ПАТРИОТ 4 Д класс\ШКОЛЬНАЯ ЖИЗНЬ Д КЛАСС\viptalisman_14988 (3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4" y="366094"/>
            <a:ext cx="4493824" cy="649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0"/>
            <a:ext cx="712879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«ГОД ПАМЯТИ И СЛАВЫ»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ИНТЕЛЛЕКТУАЛЬНЫЙ ТУР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2 «Д» класс</a:t>
            </a:r>
          </a:p>
          <a:p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Классный руководитель: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Семеницкая Е.В.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43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4834"/>
          <a:stretch/>
        </p:blipFill>
        <p:spPr bwMode="auto">
          <a:xfrm>
            <a:off x="1" y="-9647"/>
            <a:ext cx="9144000" cy="6842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696" y="1988840"/>
            <a:ext cx="5112568" cy="3834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1" y="1772816"/>
            <a:ext cx="8712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ТЕАТР г СОЧИ  (27 января 2020г)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 76 – Семеницкая Е. В.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МЕРОПРИЯТИЕ, ПОСВЯЩЁННОЕ ПАМЯТНОЙ ДАТЕ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«ДЕНЬ ПРОРЫВА ФАШИСТКОЙ БЛОКАДЫ г ЛЕНИНГРАДА 27.01.1944»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43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6224" y="1790818"/>
            <a:ext cx="5220072" cy="3915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87016" y="4930482"/>
            <a:ext cx="88569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ТЕАТР г СОЧИ  (27 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января 2020г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 76 – Семеницкая Е. В.</a:t>
            </a:r>
          </a:p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МЕРОПРИЯТИЕ, ПОСВЯЩЁННОЕ ПАМЯТНОЙ ДАТЕ</a:t>
            </a:r>
          </a:p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«ДЕНЬ ПРОРЫВА ФАШИСТКОЙ БЛОКАДЫ г ЛЕНИНГРАДА 27.01.1944»</a:t>
            </a:r>
          </a:p>
        </p:txBody>
      </p:sp>
    </p:spTree>
    <p:extLst>
      <p:ext uri="{BB962C8B-B14F-4D97-AF65-F5344CB8AC3E}">
        <p14:creationId xmlns:p14="http://schemas.microsoft.com/office/powerpoint/2010/main" val="418637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566"/>
          <a:stretch/>
        </p:blipFill>
        <p:spPr bwMode="auto">
          <a:xfrm>
            <a:off x="1939414" y="1819561"/>
            <a:ext cx="1753344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2490674"/>
            <a:ext cx="4141373" cy="3106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214" t="26309" r="20000"/>
          <a:stretch/>
        </p:blipFill>
        <p:spPr bwMode="auto">
          <a:xfrm>
            <a:off x="6978487" y="1782846"/>
            <a:ext cx="2160240" cy="3245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428" t="30714" r="52619" b="38750"/>
          <a:stretch/>
        </p:blipFill>
        <p:spPr bwMode="auto">
          <a:xfrm>
            <a:off x="23529" y="1812123"/>
            <a:ext cx="1915885" cy="372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81471" y="5229200"/>
            <a:ext cx="762297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ТЕАТР г СОЧИ  (27 января 2020г)</a:t>
            </a:r>
          </a:p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 76 – Семеницкая Е. В.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МЕРОПРИЯТИЕ, ПОСВЯЩЁННОЕ ПАМЯТНОЙ ДАТЕ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«ДЕНЬ ПРОРЫВА ФАШИСТКОЙ БЛОКАДЫ г ЛЕНИНГРАДА 27.01.1944»</a:t>
            </a:r>
          </a:p>
        </p:txBody>
      </p:sp>
    </p:spTree>
    <p:extLst>
      <p:ext uri="{BB962C8B-B14F-4D97-AF65-F5344CB8AC3E}">
        <p14:creationId xmlns:p14="http://schemas.microsoft.com/office/powerpoint/2010/main" val="106740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7501" y="2596730"/>
            <a:ext cx="3441968" cy="258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2596730"/>
            <a:ext cx="3342117" cy="250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29665" y="4946833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 г СОЧИ  (27 января 2020г)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 76 – Семеницкая Е. В.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МЕРОПРИЯТИЕ, ПОСВЯЩЁННОЕ ПАМЯТНОЙ ДАТЕ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«ДЕНЬ ПРОРЫВА ФАШИСТКОЙ БЛОКАДЫ г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ЛЕНИНГРАДА 27.01.1944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3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4365103"/>
            <a:ext cx="3096344" cy="2322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3432969"/>
            <a:ext cx="2619880" cy="3493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3768" y="1916832"/>
            <a:ext cx="4672326" cy="3504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01750" y="1877377"/>
            <a:ext cx="86409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КУЛЬТУРНЫЙ НОРМАТИВ ШКОЛЬНИКА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(27.01.2020г.)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ТЕАТР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 МЕРОПРИЯТИЯ,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МАУК СОЧИНСКОЕ КОНЦЕРТНО-ФИЛАРМОНИЧЕСКОЕ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ОБЪЕДИНЕНИЕ </a:t>
            </a:r>
            <a:endParaRPr lang="ru-RU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43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016" r="6598"/>
          <a:stretch/>
        </p:blipFill>
        <p:spPr bwMode="auto">
          <a:xfrm>
            <a:off x="32048" y="3710228"/>
            <a:ext cx="3315816" cy="1867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58" r="7270"/>
          <a:stretch/>
        </p:blipFill>
        <p:spPr bwMode="auto">
          <a:xfrm>
            <a:off x="5545651" y="3710228"/>
            <a:ext cx="3472338" cy="1962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789" r="6786"/>
          <a:stretch/>
        </p:blipFill>
        <p:spPr bwMode="auto">
          <a:xfrm>
            <a:off x="2789252" y="4721277"/>
            <a:ext cx="3737792" cy="210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968" r="6591"/>
          <a:stretch/>
        </p:blipFill>
        <p:spPr bwMode="auto">
          <a:xfrm>
            <a:off x="2762572" y="1916832"/>
            <a:ext cx="3672408" cy="2066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63382" y="1700808"/>
            <a:ext cx="65895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 ПЕРЕЖИВШИМИ БЛОКАДУ ЛЕНИНГРАДА»</a:t>
            </a:r>
            <a:r>
              <a:rPr lang="ru-RU" sz="2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КУЛЬТУРНЫЙ </a:t>
            </a:r>
            <a:r>
              <a:rPr lang="ru-RU" sz="2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 ШКОЛЬНИКА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№76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19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191" y="23115"/>
            <a:ext cx="9159191" cy="6869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3961" y="548680"/>
            <a:ext cx="5018461" cy="37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34769" y="-44516"/>
            <a:ext cx="6663190" cy="118639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«ДЕРЖАВА АРМИЕЙ КРЕПКА»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125091">
            <a:off x="61089" y="626683"/>
            <a:ext cx="4647820" cy="540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-15191" y="-44516"/>
            <a:ext cx="6663190" cy="11863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РИСУНКОВ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63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6895" y="1052736"/>
            <a:ext cx="3365105" cy="4486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4619" y="908720"/>
            <a:ext cx="4379381" cy="328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-34769" y="-44516"/>
            <a:ext cx="6663190" cy="11863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«ДЕРЖАВА АРМИЕЙ КРЕПКА»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РИСУНКОВ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73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595745"/>
            <a:ext cx="4677805" cy="3508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4205617" cy="3154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19672" y="6108103"/>
            <a:ext cx="62014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«ПОСЫЛКА  СОЛДАТУ» 2020 год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 76 г СОЧИ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28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891" y="2348880"/>
            <a:ext cx="4008445" cy="3006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3322" y="1145319"/>
            <a:ext cx="4051126" cy="3038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43336" y="4708883"/>
            <a:ext cx="5497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«ПОСЫЛКА  СОЛДАТУ» 2020 год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 76 г СОЧИ</a:t>
            </a:r>
          </a:p>
        </p:txBody>
      </p:sp>
    </p:spTree>
    <p:extLst>
      <p:ext uri="{BB962C8B-B14F-4D97-AF65-F5344CB8AC3E}">
        <p14:creationId xmlns:p14="http://schemas.microsoft.com/office/powerpoint/2010/main" val="402931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864" y="2324694"/>
            <a:ext cx="2300051" cy="306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6438" y="2364031"/>
            <a:ext cx="2234682" cy="297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52935" y="2339501"/>
            <a:ext cx="3921967" cy="29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15616" y="1628800"/>
            <a:ext cx="75057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«ПАТРИОТИЧЕСКИХ СТИХОВ»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  2 «Д» класса КИРДИН ЗАХАР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ПРИЗЁР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МОБУ гимназия № 76 г СОЧИ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62143" y="3311844"/>
            <a:ext cx="4284666" cy="321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62246" y="737844"/>
            <a:ext cx="3588208" cy="2691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628800"/>
            <a:ext cx="4516887" cy="2540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16887" y="188640"/>
            <a:ext cx="45196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АКЦИЯ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 ВЕТЕРАН ЖИВЁТ РЯДОМ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МОБУ гимназия № 76 г СОЧИ</a:t>
            </a:r>
            <a:endParaRPr lang="ru-RU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7564" y="5589240"/>
            <a:ext cx="89786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ВЕТЕРАНЫ п. ДАГОМЫС, ул. БАТУМСКОЕ ШОССЕ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АНДРЮЩЕНКО АЛЕКСАНДР ИВАНОВИЧ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АНДРЮЩЕНКО НИНА ПЕТРОВНА</a:t>
            </a:r>
          </a:p>
          <a:p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140674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976" y="1988840"/>
            <a:ext cx="4135488" cy="3101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1556115"/>
            <a:ext cx="3384376" cy="4512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51920" y="260648"/>
            <a:ext cx="4639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 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«ВЕСЁЛАЯ ЗАРНИЧКА»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МОБУ гимназия № 76 г СОЧИ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2 «Д» КЛАССА</a:t>
            </a:r>
          </a:p>
        </p:txBody>
      </p:sp>
    </p:spTree>
    <p:extLst>
      <p:ext uri="{BB962C8B-B14F-4D97-AF65-F5344CB8AC3E}">
        <p14:creationId xmlns:p14="http://schemas.microsoft.com/office/powerpoint/2010/main" val="313986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4493" y="1692424"/>
            <a:ext cx="7243891" cy="5157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43808" y="40848"/>
            <a:ext cx="59766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ВОЗЛОЖЕНИЕ ЦВЕТОВ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МЕМОРИАЛЬНОМУ КОМПЛЕКСУ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 ПОДВИГ ВО ИМЯ ЖИЗНИ» 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МОБУ ГИМНАЗИЯ № 76 г СОЧИ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Кл. руководитель: Семеницкая Е. В.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20.02.2020г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47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1680" y="1933948"/>
            <a:ext cx="6031637" cy="4529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1484784"/>
            <a:ext cx="88924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ТЕАТР г СОЧИ 20.02.2020г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МЕЖДУНАРОДНЫЙ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XIII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ФЕСТИВАЛЬ ИСКУССТВ ЮРИЯ БАШМЕТА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«БАЛЛАДА О ВОЙНЕ И ПОБЕДЕ», РЕАЛИЗУЯ  ПРОЕКТ «КУЛЬТУРНЫЙ НОРМАТИВ ШКОЛЬНИКА»(МОБУ гимназия № 76)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                                    Кл. руководитель: СЕМЕНИЦКАЯ Е. В.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27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1916832"/>
            <a:ext cx="6048672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72000" y="1340768"/>
            <a:ext cx="42484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КУЛЬТУРНЫЙ НОРМАТИВ</a:t>
            </a:r>
          </a:p>
          <a:p>
            <a:pPr lvl="0" algn="ctr"/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ТЕАТР</a:t>
            </a:r>
          </a:p>
          <a:p>
            <a:pPr lvl="0" algn="ctr"/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«БАЛЛАДА О ВОЙНЕ  И 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ПОБЕДЕ»</a:t>
            </a:r>
          </a:p>
          <a:p>
            <a:pPr lvl="0" algn="ctr"/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Кл. 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СЕМЕНИЦКАЯ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Е. В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ctr"/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МОБУ гимназия № 76 г СОЧИ</a:t>
            </a:r>
          </a:p>
          <a:p>
            <a:pPr lvl="0" algn="ctr"/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</a:t>
            </a:r>
          </a:p>
          <a:p>
            <a:pPr lvl="0" algn="ctr"/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69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784" y="3518502"/>
            <a:ext cx="3672408" cy="2754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060848"/>
            <a:ext cx="2520280" cy="3360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8280" y="863808"/>
            <a:ext cx="3575720" cy="2681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7486" y="1327540"/>
            <a:ext cx="52565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КУЛЬТУРНЫЙ НОРМАТИВ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ТЕАТР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«БАЛЛАДА О ВОЙНЕ  И  ПОБЕДЕ»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Кл. руководитель: СЕМЕНИЦКАЯ Е. В.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МОБУ гимназия № 76 г СОЧИ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</a:t>
            </a:r>
          </a:p>
        </p:txBody>
      </p:sp>
    </p:spTree>
    <p:extLst>
      <p:ext uri="{BB962C8B-B14F-4D97-AF65-F5344CB8AC3E}">
        <p14:creationId xmlns:p14="http://schemas.microsoft.com/office/powerpoint/2010/main" val="3648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029" y="2708920"/>
            <a:ext cx="4512502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1274" y="2204864"/>
            <a:ext cx="4547659" cy="3410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1268760"/>
            <a:ext cx="87129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ТЕАТР г СОЧИ 20.02.2020г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МЕЖДУНАРОДНЫЙ XIII ФЕСТИВАЛЬ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ЮРИЯ БАШМЕТА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«БАЛЛАДА О ВОЙНЕ И ПОБЕДЕ», РЕАЛИЗУЯ  ПРОЕКТ «КУЛЬТУРНЫЙ НОРМАТИВ ШКОЛЬНИКА»(МОБУ гимназия № 76)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«Д» КЛАСС                                     Кл. руководитель: СЕМЕНИЦКАЯ Е. В.</a:t>
            </a:r>
          </a:p>
        </p:txBody>
      </p:sp>
    </p:spTree>
    <p:extLst>
      <p:ext uri="{BB962C8B-B14F-4D97-AF65-F5344CB8AC3E}">
        <p14:creationId xmlns:p14="http://schemas.microsoft.com/office/powerpoint/2010/main" val="393356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1412776"/>
            <a:ext cx="3294112" cy="2470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2406" y="3645024"/>
            <a:ext cx="3723810" cy="2792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54" y="1988840"/>
            <a:ext cx="3192488" cy="2394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95736" y="1412776"/>
            <a:ext cx="3600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КУЛЬТУРНЫЙ НОРМАТИВ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ТЕАТР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БАЛЛАДА О ВОЙНЕ  И О ПОБЕДЕ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О ПЕСНЕ </a:t>
            </a:r>
            <a:b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«СВЯЩЕННАЯ ВОЙНА»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Кл. руководитель: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СЕМЕНИЦКАЯ Е. В.</a:t>
            </a:r>
          </a:p>
          <a:p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16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903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8257" y="4149080"/>
            <a:ext cx="3241372" cy="2431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858" t="21921" b="26268"/>
          <a:stretch/>
        </p:blipFill>
        <p:spPr bwMode="auto">
          <a:xfrm>
            <a:off x="5652120" y="1664823"/>
            <a:ext cx="3096344" cy="234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59" t="26717" r="4239" b="9386"/>
          <a:stretch/>
        </p:blipFill>
        <p:spPr bwMode="auto">
          <a:xfrm>
            <a:off x="556009" y="1909490"/>
            <a:ext cx="4015991" cy="2082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3824" y="4149080"/>
            <a:ext cx="3240360" cy="2430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87624" y="3349966"/>
            <a:ext cx="65648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КУЛЬТУРНЫЙ НОРМАТИВ</a:t>
            </a:r>
          </a:p>
          <a:p>
            <a:pPr lvl="0" algn="ctr"/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ЗИМНИЙ ТЕАТР</a:t>
            </a:r>
          </a:p>
          <a:p>
            <a:pPr lvl="0" algn="ctr"/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БАЛЛАДА О ВОЙНЕ  И О ПОБЕДЕ</a:t>
            </a:r>
          </a:p>
          <a:p>
            <a:pPr lvl="0" algn="ctr"/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ШОСТАКОВИЧ «СЕДЬМАЯ СИМФОНИЯ»</a:t>
            </a:r>
          </a:p>
          <a:p>
            <a:pPr lvl="0" algn="ctr"/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руководитель:</a:t>
            </a:r>
          </a:p>
          <a:p>
            <a:pPr lvl="0" algn="ctr"/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СЕМЕНИЦКАЯ Е. В.</a:t>
            </a:r>
          </a:p>
        </p:txBody>
      </p:sp>
    </p:spTree>
    <p:extLst>
      <p:ext uri="{BB962C8B-B14F-4D97-AF65-F5344CB8AC3E}">
        <p14:creationId xmlns:p14="http://schemas.microsoft.com/office/powerpoint/2010/main" val="57159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268" y="1"/>
            <a:ext cx="9693286" cy="6913756"/>
          </a:xfrm>
          <a:prstGeom prst="rect">
            <a:avLst/>
          </a:prstGeom>
        </p:spPr>
      </p:pic>
      <p:pic>
        <p:nvPicPr>
          <p:cNvPr id="2066" name="Picture 18" descr="I:\ДИМА\ууу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1844824"/>
            <a:ext cx="7272808" cy="514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20783" y="337641"/>
            <a:ext cx="611718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ПРОЕКТ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Кл. руководитель: Семеницкая Е. В.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0192" y="5019439"/>
            <a:ext cx="792088" cy="929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040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268" y="1"/>
            <a:ext cx="9693286" cy="691375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1772815"/>
            <a:ext cx="6048672" cy="4470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692696"/>
            <a:ext cx="5708679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</a:t>
            </a:r>
            <a:r>
              <a:rPr lang="ru-RU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Кл. руководитель: Семеницкая Е. В.</a:t>
            </a:r>
          </a:p>
          <a:p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1988840"/>
            <a:ext cx="561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МОБУ гимназия № 76 г СОЧИ 2 «Д» класс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ПРОЕКТ: «ЖУКОВ ГЕОРГИЙ КОНСТАНТИНОВИЧ»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6116" y="5013176"/>
            <a:ext cx="792088" cy="929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9561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268" y="1"/>
            <a:ext cx="9693286" cy="6913756"/>
          </a:xfrm>
          <a:prstGeom prst="rect">
            <a:avLst/>
          </a:prstGeom>
        </p:spPr>
      </p:pic>
      <p:pic>
        <p:nvPicPr>
          <p:cNvPr id="3074" name="Picture 2" descr="C:\Users\Елена\Downloads\20190214_13020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406376" y="1844824"/>
            <a:ext cx="6684234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5661248"/>
            <a:ext cx="792088" cy="929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6375" y="2276872"/>
            <a:ext cx="63339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ПРОЕКТА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МОБУ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гимназия № 76 г СОЧИ 2 «Д» класс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ПРОЕКТ: «ЖУКОВ ГЕОРГИЙ КОНСТАНТИНОВИЧ» </a:t>
            </a:r>
          </a:p>
        </p:txBody>
      </p:sp>
    </p:spTree>
    <p:extLst>
      <p:ext uri="{BB962C8B-B14F-4D97-AF65-F5344CB8AC3E}">
        <p14:creationId xmlns:p14="http://schemas.microsoft.com/office/powerpoint/2010/main" val="220396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268" y="1"/>
            <a:ext cx="9693286" cy="6913756"/>
          </a:xfrm>
          <a:prstGeom prst="rect">
            <a:avLst/>
          </a:prstGeom>
        </p:spPr>
      </p:pic>
      <p:pic>
        <p:nvPicPr>
          <p:cNvPr id="1027" name="Picture 3" descr="I:\Гимназия 76\2 Д дистант\Домашняя по  кубановедению + чтение (проект)\Кобж газет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6480721" cy="486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1412776"/>
            <a:ext cx="5958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МОБУ гимназия № 76 г СОЧИ 2 «Д» класс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«9 МАЯ -  ДЕНЬ ПОБЕДЫ» (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ДЕНЬ ПОСЛЕ ВОЙНЫ)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71800" y="15281"/>
            <a:ext cx="691301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Кл. руководитель: Семеницкая Е. В.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23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268" y="1"/>
            <a:ext cx="9693286" cy="6913756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7421" y="908721"/>
            <a:ext cx="3956718" cy="5940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2050" y="922477"/>
            <a:ext cx="792088" cy="929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77421" y="188640"/>
            <a:ext cx="56229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ПЛАКАТОВ</a:t>
            </a:r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1367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268" y="1"/>
            <a:ext cx="9693286" cy="691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44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60656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442277"/>
              </p:ext>
            </p:extLst>
          </p:nvPr>
        </p:nvGraphicFramePr>
        <p:xfrm>
          <a:off x="342122" y="259184"/>
          <a:ext cx="8553062" cy="6084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5490">
                  <a:extLst>
                    <a:ext uri="{9D8B030D-6E8A-4147-A177-3AD203B41FA5}">
                      <a16:colId xmlns:a16="http://schemas.microsoft.com/office/drawing/2014/main" xmlns="" val="2545143431"/>
                    </a:ext>
                  </a:extLst>
                </a:gridCol>
                <a:gridCol w="2728786">
                  <a:extLst>
                    <a:ext uri="{9D8B030D-6E8A-4147-A177-3AD203B41FA5}">
                      <a16:colId xmlns:a16="http://schemas.microsoft.com/office/drawing/2014/main" xmlns="" val="2020772696"/>
                    </a:ext>
                  </a:extLst>
                </a:gridCol>
                <a:gridCol w="2728786">
                  <a:extLst>
                    <a:ext uri="{9D8B030D-6E8A-4147-A177-3AD203B41FA5}">
                      <a16:colId xmlns:a16="http://schemas.microsoft.com/office/drawing/2014/main" xmlns="" val="2382881808"/>
                    </a:ext>
                  </a:extLst>
                </a:gridCol>
              </a:tblGrid>
              <a:tr h="608479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ctr">
                        <a:buNone/>
                      </a:pPr>
                      <a:endParaRPr lang="ru-RU" sz="130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ctr">
                        <a:buNone/>
                      </a:pPr>
                      <a:endParaRPr lang="ru-RU" sz="130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3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Чумаков</a:t>
                      </a:r>
                      <a:r>
                        <a:rPr lang="ru-RU" sz="13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Василий </a:t>
                      </a:r>
                      <a:r>
                        <a:rPr lang="ru-RU" sz="1300" baseline="0" dirty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Назарович</a:t>
                      </a:r>
                      <a:endParaRPr lang="ru-RU" sz="1300" baseline="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3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(1906-1976гг)</a:t>
                      </a:r>
                    </a:p>
                    <a:p>
                      <a:pPr marL="0" indent="0">
                        <a:buNone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Участник Великой Отечественной войны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13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(УВОВ)</a:t>
                      </a:r>
                    </a:p>
                    <a:p>
                      <a:pPr marL="0" indent="0">
                        <a:buNone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3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Выполнил</a:t>
                      </a: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ученик  2Д класса МОБУ Гимназии №76  Новиков Матвей</a:t>
                      </a:r>
                      <a:endParaRPr lang="ru-RU" sz="13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14" marR="65314" marT="32657" marB="326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Родился в 1906 году в станице Кубанской Апшеронского района Краснодарского края.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aseline="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kumimoji="0" lang="ru-RU" alt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Когда началась Великая Отечественная война у него уже была большая семья: жена и шестеро детей.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те трудные времена, будучи образованным человеком, Василий </a:t>
                      </a:r>
                      <a:r>
                        <a:rPr kumimoji="0" lang="ru-RU" altLang="ru-RU" sz="13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Назарович</a:t>
                      </a:r>
                      <a:r>
                        <a:rPr kumimoji="0" lang="ru-RU" alt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работал учетчиком и помощником председателя колхоза.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ru-RU" alt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1943 году ушел добровольцем на фронт.</a:t>
                      </a:r>
                      <a:endParaRPr lang="ru-RU" sz="1300" baseline="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Правительственные награды: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Награждён орденом Красной звезды, </a:t>
                      </a:r>
                      <a:r>
                        <a:rPr kumimoji="0" lang="ru-RU" alt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медалью «За отвагу», </a:t>
                      </a:r>
                      <a:r>
                        <a:rPr kumimoji="0" lang="ru-RU" alt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юбилейными медалями в честь </a:t>
                      </a:r>
                      <a:r>
                        <a:rPr kumimoji="0" lang="ru-RU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 </a:t>
                      </a:r>
                      <a:r>
                        <a:rPr kumimoji="0" lang="ru-RU" sz="13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летия</a:t>
                      </a:r>
                      <a:r>
                        <a:rPr kumimoji="0" lang="ru-RU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 30летия  Победы в </a:t>
                      </a:r>
                      <a:r>
                        <a:rPr kumimoji="0" lang="ru-RU" alt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Великой Отечественной войне.</a:t>
                      </a:r>
                      <a:endParaRPr kumimoji="0" lang="ru-RU" sz="13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   Участвовал в боях на Малой Земле под Новороссийском в </a:t>
                      </a:r>
                      <a:r>
                        <a:rPr kumimoji="0" lang="ru-RU" sz="13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разведроте.Героическая</a:t>
                      </a: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ru-RU" sz="13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  <a:hlinkClick r:id="rId3" tooltip="Оборона"/>
                        </a:rPr>
                        <a:t>оборона</a:t>
                      </a: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этого клочка земли продолжалась 225 дней и завершилась утром </a:t>
                      </a:r>
                      <a:r>
                        <a:rPr kumimoji="0" lang="ru-RU" sz="13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  <a:hlinkClick r:id="rId4" tooltip="16 сентября"/>
                        </a:rPr>
                        <a:t>16 сентября</a:t>
                      </a: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ru-RU" sz="13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  <a:hlinkClick r:id="rId5" tooltip="1943 год"/>
                        </a:rPr>
                        <a:t>1943 года</a:t>
                      </a: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освобождением </a:t>
                      </a:r>
                      <a:r>
                        <a:rPr kumimoji="0" lang="ru-RU" sz="13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г.Новороссийска</a:t>
                      </a: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Великую Победу встретил под Будапештом.</a:t>
                      </a:r>
                      <a:endParaRPr lang="ru-RU" sz="1300" baseline="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14" marR="65314" marT="32657" marB="326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 мая 1945 года он прислал  фотографию Победителя с надписью</a:t>
                      </a:r>
                      <a:endParaRPr kumimoji="0" lang="ru-RU" altLang="ru-RU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Только в 1946-ом году прадедушка вернулся домой.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Он умер в 1976 году в возрасте 70 лет, похоронен в родной станице Кубанской. Всю свою жизнь Чумаков В.Н. посвятил своей Родине и своему народу.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80427534"/>
                  </a:ext>
                </a:extLst>
              </a:tr>
            </a:tbl>
          </a:graphicData>
        </a:graphic>
      </p:graphicFrame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897" y="342088"/>
            <a:ext cx="1709980" cy="2759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7875" y="466461"/>
            <a:ext cx="1569723" cy="2250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57598" y="1254806"/>
            <a:ext cx="907704" cy="1407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1913" y="4704088"/>
            <a:ext cx="1230649" cy="1230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86194" y="4670883"/>
            <a:ext cx="1274040" cy="1297059"/>
          </a:xfrm>
          <a:prstGeom prst="rect">
            <a:avLst/>
          </a:prstGeom>
          <a:noFill/>
        </p:spPr>
        <p:txBody>
          <a:bodyPr wrap="square" lIns="65306" tIns="32653" rIns="65306" bIns="32653" rtlCol="0">
            <a:spAutoFit/>
          </a:bodyPr>
          <a:lstStyle/>
          <a:p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Наша большая семья  - 10 внуков, 18 правнуков и </a:t>
            </a:r>
          </a:p>
          <a:p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34 праправнука бережно хранит память о нём!</a:t>
            </a:r>
          </a:p>
        </p:txBody>
      </p:sp>
      <p:pic>
        <p:nvPicPr>
          <p:cNvPr id="10" name="Рисунок 9"/>
          <p:cNvPicPr/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6194" y="435394"/>
            <a:ext cx="625256" cy="8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74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60656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64076" y="356260"/>
          <a:ext cx="8353353" cy="5688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7579"/>
                <a:gridCol w="2782299"/>
                <a:gridCol w="2683475"/>
              </a:tblGrid>
              <a:tr h="5630091">
                <a:tc>
                  <a:txBody>
                    <a:bodyPr/>
                    <a:lstStyle/>
                    <a:p>
                      <a:pPr marL="514350" indent="-514350">
                        <a:buNone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 algn="ctr">
                        <a:buNone/>
                      </a:pPr>
                      <a:endParaRPr lang="ru-RU" sz="1300" dirty="0" smtClean="0">
                        <a:solidFill>
                          <a:srgbClr val="C00000"/>
                        </a:solidFill>
                      </a:endParaRPr>
                    </a:p>
                    <a:p>
                      <a:pPr marL="514350" indent="-514350" algn="ctr">
                        <a:buNone/>
                      </a:pPr>
                      <a:r>
                        <a:rPr lang="ru-RU" sz="1300" dirty="0" smtClean="0">
                          <a:solidFill>
                            <a:srgbClr val="C00000"/>
                          </a:solidFill>
                        </a:rPr>
                        <a:t>Новиков </a:t>
                      </a:r>
                    </a:p>
                    <a:p>
                      <a:pPr marL="514350" indent="-514350" algn="ctr">
                        <a:buNone/>
                      </a:pPr>
                      <a:r>
                        <a:rPr lang="ru-RU" sz="1300" dirty="0" err="1" smtClean="0">
                          <a:solidFill>
                            <a:srgbClr val="C00000"/>
                          </a:solidFill>
                        </a:rPr>
                        <a:t>Владилен</a:t>
                      </a:r>
                      <a:endParaRPr lang="ru-RU" sz="1300" dirty="0" smtClean="0">
                        <a:solidFill>
                          <a:srgbClr val="C00000"/>
                        </a:solidFill>
                      </a:endParaRPr>
                    </a:p>
                    <a:p>
                      <a:pPr marL="514350" indent="-514350" algn="ctr">
                        <a:buNone/>
                      </a:pPr>
                      <a:r>
                        <a:rPr lang="ru-RU" sz="1300" dirty="0" smtClean="0">
                          <a:solidFill>
                            <a:srgbClr val="C00000"/>
                          </a:solidFill>
                        </a:rPr>
                        <a:t>Александрович</a:t>
                      </a:r>
                    </a:p>
                    <a:p>
                      <a:pPr marL="514350" indent="-514350" algn="ctr">
                        <a:buNone/>
                      </a:pPr>
                      <a:r>
                        <a:rPr lang="ru-RU" sz="1300" dirty="0" smtClean="0">
                          <a:solidFill>
                            <a:srgbClr val="C00000"/>
                          </a:solidFill>
                        </a:rPr>
                        <a:t>(старший </a:t>
                      </a:r>
                      <a:r>
                        <a:rPr lang="ru-RU" sz="1300" dirty="0" err="1" smtClean="0">
                          <a:solidFill>
                            <a:srgbClr val="C00000"/>
                          </a:solidFill>
                        </a:rPr>
                        <a:t>лейтетант</a:t>
                      </a:r>
                      <a:r>
                        <a:rPr lang="ru-RU" sz="1300" dirty="0" smtClean="0">
                          <a:solidFill>
                            <a:srgbClr val="C00000"/>
                          </a:solidFill>
                        </a:rPr>
                        <a:t>)</a:t>
                      </a:r>
                    </a:p>
                    <a:p>
                      <a:pPr marL="514350" indent="-514350" algn="ctr">
                        <a:buNone/>
                      </a:pPr>
                      <a:r>
                        <a:rPr lang="ru-RU" sz="13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1925-1987 г.г.</a:t>
                      </a:r>
                    </a:p>
                    <a:p>
                      <a:pPr marL="514350" indent="-514350" algn="ctr">
                        <a:buNone/>
                      </a:pPr>
                      <a:r>
                        <a:rPr lang="ru-RU" sz="13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Участник Великой</a:t>
                      </a: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Отечественной Войны</a:t>
                      </a:r>
                    </a:p>
                    <a:p>
                      <a:pPr marL="514350" indent="-514350">
                        <a:buNone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None/>
                      </a:pPr>
                      <a:r>
                        <a:rPr lang="ru-RU" sz="13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Выполнила</a:t>
                      </a: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ученица 2 «Д» класса МОБУ Гимназии №76</a:t>
                      </a:r>
                    </a:p>
                    <a:p>
                      <a:pPr marL="514350" indent="-514350">
                        <a:buNone/>
                      </a:pP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Левшина Александра</a:t>
                      </a:r>
                      <a:endParaRPr lang="ru-RU" sz="13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14" marR="65314" marT="32657" marB="326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Родился в 1925 году в г.Тбилиси, </a:t>
                      </a:r>
                      <a:r>
                        <a:rPr lang="ru-RU" sz="1300" baseline="0" dirty="0" err="1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ГрузинскойССР</a:t>
                      </a: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1941году, в возрасте 16 лет ушел добровольцем на фронт.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1942-1945 г.г. – служил в Зенитно-артиллерийском полку </a:t>
                      </a:r>
                      <a:r>
                        <a:rPr lang="ru-RU" sz="1300" baseline="0" dirty="0" err="1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Северо-Кавказского</a:t>
                      </a: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фронта Приморской Армии.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1942 – 1943 г.г. – наводчик в зенитно-артиллерийском полку.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1943 – 1944г.г. – помощник командира взвода.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1944 – 1945 г.г. – командир зенитного орудия, старший командир роты.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Награды :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орден «За отвагу», 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медаль «За боевые заслуги».</a:t>
                      </a:r>
                    </a:p>
                    <a:p>
                      <a:r>
                        <a:rPr lang="ru-RU" sz="18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Участвовал  в Новороссийской операции (1942 г.),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Битва за Кавказ (1942-1943 г.г.) и других сражениях, которые проходили  на территории  Новороссийска, Тамани и Крыма.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1945 году был тяжело ранен осколками разорвавшейся мины, и был отправлен в госпиталь в город Сочи.</a:t>
                      </a:r>
                    </a:p>
                  </a:txBody>
                  <a:tcPr marL="65314" marR="65314" marT="32657" marB="326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3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После войны много лет проработал в</a:t>
                      </a: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Сочинской экскурсионном бюро. Вместе с соратниками открывал новые экскурсионные маршруты по всему Черноморскому побережью Кавказа.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Проработал много лет тренером по спортивной стрельбе в тире ДОСААФ.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Это был человек с большой открытой душой!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1987 году он умер. Похоронен в городе Сочи.</a:t>
                      </a:r>
                    </a:p>
                  </a:txBody>
                  <a:tcPr marL="65314" marR="65314" marT="32657" marB="326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5337" y="514326"/>
            <a:ext cx="1942241" cy="2218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7667" y="424508"/>
            <a:ext cx="1770361" cy="217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90386" y="5140816"/>
            <a:ext cx="1509856" cy="857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420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60656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322" y="365722"/>
          <a:ext cx="8129909" cy="5725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3233"/>
                <a:gridCol w="2723338"/>
                <a:gridCol w="2723338"/>
              </a:tblGrid>
              <a:tr h="5725886">
                <a:tc>
                  <a:txBody>
                    <a:bodyPr/>
                    <a:lstStyle/>
                    <a:p>
                      <a:pPr marL="514350" indent="-514350">
                        <a:buNone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None/>
                      </a:pPr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 algn="l">
                        <a:buNone/>
                      </a:pPr>
                      <a:r>
                        <a:rPr lang="ru-RU" sz="13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Кудрявцев</a:t>
                      </a:r>
                      <a:r>
                        <a:rPr lang="ru-RU" sz="13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Николай   Тимофеевич</a:t>
                      </a:r>
                    </a:p>
                    <a:p>
                      <a:pPr marL="514350" indent="-514350" algn="l">
                        <a:buNone/>
                      </a:pPr>
                      <a:r>
                        <a:rPr lang="ru-RU" sz="13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05.02. 1925 г.р.</a:t>
                      </a:r>
                      <a:endParaRPr lang="en-US" sz="130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 algn="ctr">
                        <a:buNone/>
                      </a:pPr>
                      <a:r>
                        <a:rPr lang="ru-RU" sz="13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Участник Великой</a:t>
                      </a:r>
                      <a:endParaRPr lang="ru-RU" sz="1300" baseline="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 algn="ctr">
                        <a:buNone/>
                      </a:pP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Отечественной Войны</a:t>
                      </a: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None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>
                        <a:buAutoNum type="arabicPeriod"/>
                      </a:pPr>
                      <a:endParaRPr lang="ru-RU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 algn="l">
                        <a:buNone/>
                      </a:pPr>
                      <a:r>
                        <a:rPr lang="ru-RU" sz="13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Выполнила</a:t>
                      </a: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ученица 2 «Д» класса</a:t>
                      </a:r>
                    </a:p>
                    <a:p>
                      <a:pPr marL="514350" indent="-514350" algn="l">
                        <a:buNone/>
                      </a:pP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МОБУ Гимназии №76</a:t>
                      </a:r>
                    </a:p>
                    <a:p>
                      <a:pPr marL="514350" indent="-514350" algn="l">
                        <a:buNone/>
                      </a:pP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Левшина Александра</a:t>
                      </a:r>
                      <a:endParaRPr lang="ru-RU" sz="13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14" marR="65314" marT="32657" marB="326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Родился в г.Курган (Урал). На фронт ушел в 1943 году.</a:t>
                      </a:r>
                    </a:p>
                    <a:p>
                      <a:endParaRPr lang="ru-RU" sz="1400" baseline="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4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Награжден медалью «За отвагу»,  орденом «Красного Знамени», медалью « За боевые заслуги».</a:t>
                      </a:r>
                    </a:p>
                    <a:p>
                      <a:r>
                        <a:rPr lang="ru-RU" sz="14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Участвовал в боях на Курской дуге. Это сражение является одним из ключевых сражений Великой отечественной Войны. Там же был тяжело ранен и отправлен в госпиталь. В течении полугода проходил реабилитацию. </a:t>
                      </a:r>
                    </a:p>
                    <a:p>
                      <a:r>
                        <a:rPr lang="ru-RU" sz="14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После этого был отправлен в г.Инта в войска МВД.</a:t>
                      </a:r>
                    </a:p>
                    <a:p>
                      <a:r>
                        <a:rPr lang="ru-RU" sz="14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1947 году, по комсомольской путевке направлен в город Сочи, где приступил к службе в органах МВД .</a:t>
                      </a:r>
                    </a:p>
                    <a:p>
                      <a:r>
                        <a:rPr lang="ru-RU" sz="14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Ушел на пенсию в звании «полковник».</a:t>
                      </a:r>
                    </a:p>
                    <a:p>
                      <a:r>
                        <a:rPr lang="ru-RU" sz="14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Всю свою послевоенную жизнь посвятил оперативной работе в органах МВД. </a:t>
                      </a:r>
                    </a:p>
                  </a:txBody>
                  <a:tcPr marL="65314" marR="65314" marT="32657" marB="326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3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сегодняшний день проживает с семьей в городе Сочи.</a:t>
                      </a:r>
                    </a:p>
                    <a:p>
                      <a:r>
                        <a:rPr lang="ru-RU" sz="13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Наша</a:t>
                      </a:r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семья – 10 правнуков, 5 внуков – гордимся нашем </a:t>
                      </a:r>
                    </a:p>
                    <a:p>
                      <a:r>
                        <a:rPr lang="ru-RU" sz="1300" baseline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дедушкой.</a:t>
                      </a:r>
                    </a:p>
                    <a:p>
                      <a:endParaRPr lang="en-US" sz="1300" dirty="0" smtClean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14" marR="65314" marT="32657" marB="326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084" y="550016"/>
            <a:ext cx="1821924" cy="2036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95474" y="464076"/>
            <a:ext cx="2182872" cy="2578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12662" y="4390632"/>
            <a:ext cx="2148496" cy="1298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0577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268" y="1"/>
            <a:ext cx="9693286" cy="6913756"/>
          </a:xfrm>
          <a:prstGeom prst="rect">
            <a:avLst/>
          </a:prstGeom>
        </p:spPr>
      </p:pic>
      <p:pic>
        <p:nvPicPr>
          <p:cNvPr id="5" name="Picture 37" descr="I:\Гимназия 76\2 Д дистант\Домашняя по  кубановедению + чтение (проект)\ФОТО    детей           9 МАЯ\Сергеев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7671" y="4586526"/>
            <a:ext cx="3159045" cy="2131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9" descr="I:\Гимназия 76\2 Д дистант\Домашняя по  кубановедению + чтение (проект)\ФОТО    детей           9 МАЯ\Томасян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331" y="4582321"/>
            <a:ext cx="2359340" cy="21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0" descr="I:\Гимназия 76\2 Д дистант\Домашняя по  кубановедению + чтение (проект)\ФОТО    детей           9 МАЯ\Торосян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6716" y="4547193"/>
            <a:ext cx="3421727" cy="221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1" descr="I:\Гимназия 76\2 Д дистант\Домашняя по  кубановедению + чтение (проект)\ФОТО    детей           9 МАЯ\Хубикян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331" y="2016027"/>
            <a:ext cx="3419241" cy="256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3" descr="I:\Гимназия 76\2 Д дистант\Домашняя по  кубановедению + чтение (проект)\ФОТО    детей           9 МАЯ\Чамян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68512" y="2009983"/>
            <a:ext cx="3421726" cy="2566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4" descr="I:\Гимназия 76\2 Д дистант\Домашняя по  кубановедению + чтение (проект)\ФОТО    детей           9 МАЯ\Шевелёв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2009282"/>
            <a:ext cx="3421726" cy="2566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41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268" y="1"/>
            <a:ext cx="9693286" cy="6913756"/>
          </a:xfrm>
          <a:prstGeom prst="rect">
            <a:avLst/>
          </a:prstGeom>
        </p:spPr>
      </p:pic>
      <p:pic>
        <p:nvPicPr>
          <p:cNvPr id="3" name="Picture 22" descr="I:\Гимназия 76\2 Д дистант\Домашняя по  кубановедению + чтение (проект)\ФОТО    детей           9 МАЯ\Абдулбасиров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8123" y="4592551"/>
            <a:ext cx="2781759" cy="203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3" descr="I:\Гимназия 76\2 Д дистант\Домашняя по  кубановедению + чтение (проект)\ФОТО    детей           9 МАЯ\Высоцкий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33" y="2356638"/>
            <a:ext cx="2475612" cy="224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2" descr="I:\Гимназия 76\2 Д дистант\Домашняя по  кубановедению + чтение (проект)\ФОТО    детей           9 МАЯ\Кундакчян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647" y="4619608"/>
            <a:ext cx="3229399" cy="203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5" descr="I:\Гимназия 76\2 Д дистант\Домашняя по  кубановедению + чтение (проект)\ФОТО    детей           9 МАЯ\Матинян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2679" y="2309609"/>
            <a:ext cx="2724783" cy="229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6" descr="I:\Гимназия 76\2 Д дистант\Домашняя по  кубановедению + чтение (проект)\ФОТО    детей           9 МАЯ\Панкелашвили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3935" y="2309609"/>
            <a:ext cx="1869190" cy="2282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8" descr="I:\Гимназия 76\2 Д дистант\Домашняя по  кубановедению + чтение (проект)\ФОТО    детей           9 МАЯ\Сукиасян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6462" y="2329902"/>
            <a:ext cx="2126679" cy="224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8" descr="I:\Гимназия 76\2 Д дистант\Домашняя по  кубановедению + чтение (проект)\ФОТО    детей           9 МАЯ\Зиновкина 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2044" y="4598875"/>
            <a:ext cx="2763084" cy="203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14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268" y="1"/>
            <a:ext cx="9693286" cy="6913756"/>
          </a:xfrm>
          <a:prstGeom prst="rect">
            <a:avLst/>
          </a:prstGeom>
        </p:spPr>
      </p:pic>
      <p:pic>
        <p:nvPicPr>
          <p:cNvPr id="3" name="Picture 24" descr="I:\Гимназия 76\2 Д дистант\Домашняя по  кубановедению + чтение (проект)\ФОТО    детей           9 МАЯ\Галустян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1765" y="2349150"/>
            <a:ext cx="2869177" cy="201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5" descr="I:\Гимназия 76\2 Д дистант\Домашняя по  кубановедению + чтение (проект)\ФОТО    детей           9 МАЯ\Горлова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0149" y="4365104"/>
            <a:ext cx="3470719" cy="2240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0" descr="I:\Гимназия 76\2 Д дистант\Домашняя по  кубановедению + чтение (проект)\ФОТО    детей           9 МАЯ\Кирдин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298063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1" descr="I:\Гимназия 76\2 Д дистант\Домашняя по  кубановедению + чтение (проект)\ФОТО    детей           9 МАЯ\КОБЖ РУСЛАН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0149" y="2349151"/>
            <a:ext cx="2721617" cy="201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3" descr="I:\Гимназия 76\2 Д дистант\Домашняя по  кубановедению + чтение (проект)\ФОТО    детей           9 МАЯ\Левшина 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8807" y="4365103"/>
            <a:ext cx="2422135" cy="228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2" descr="I:\Гимназия 76\2 Д дистант\Домашняя по  кубановедению + чтение (проект)\ФОТО    детей           9 МАЯ\Цеквава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631" y="4365104"/>
            <a:ext cx="2987518" cy="2240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68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268" y="1"/>
            <a:ext cx="9693286" cy="6913756"/>
          </a:xfrm>
          <a:prstGeom prst="rect">
            <a:avLst/>
          </a:prstGeom>
        </p:spPr>
      </p:pic>
      <p:pic>
        <p:nvPicPr>
          <p:cNvPr id="3" name="Picture 26" descr="I:\Гимназия 76\2 Д дистант\Домашняя по  кубановедению + чтение (проект)\ФОТО    детей           9 МАЯ\Гулов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3089" y="4489394"/>
            <a:ext cx="4465164" cy="236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7" descr="I:\Гимназия 76\2 Д дистант\Домашняя по  кубановедению + чтение (проект)\ФОТО    детей           9 МАЯ\Гуменюк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3472" y="2410308"/>
            <a:ext cx="3356536" cy="207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9" descr="I:\Гимназия 76\2 Д дистант\Домашняя по  кубановедению + чтение (проект)\ФОТО    детей           9 МАЯ\Ивченко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2424363"/>
            <a:ext cx="3012396" cy="206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4" descr="I:\Гимназия 76\2 Д дистант\Домашняя по  кубановедению + чтение (проект)\ФОТО    детей           9 МАЯ\МАРЧЕНКО КСЕНИЯ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307" y="2410308"/>
            <a:ext cx="3355602" cy="207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9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2875"/>
            <a:ext cx="9334500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260648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Храм Казанской иконы Божией Матери </a:t>
            </a:r>
            <a:r>
              <a:rPr lang="ru-RU" dirty="0" err="1">
                <a:solidFill>
                  <a:schemeClr val="bg1"/>
                </a:solidFill>
              </a:rPr>
              <a:t>мкр</a:t>
            </a:r>
            <a:r>
              <a:rPr lang="ru-RU" dirty="0">
                <a:solidFill>
                  <a:schemeClr val="bg1"/>
                </a:solidFill>
              </a:rPr>
              <a:t>. Дагомыс города Сочи</a:t>
            </a:r>
          </a:p>
        </p:txBody>
      </p:sp>
    </p:spTree>
    <p:extLst>
      <p:ext uri="{BB962C8B-B14F-4D97-AF65-F5344CB8AC3E}">
        <p14:creationId xmlns:p14="http://schemas.microsoft.com/office/powerpoint/2010/main" val="117599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4631</TotalTime>
  <Words>1277</Words>
  <Application>Microsoft Office PowerPoint</Application>
  <PresentationFormat>Экран (4:3)</PresentationFormat>
  <Paragraphs>241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6" baseType="lpstr">
      <vt:lpstr>Arial</vt:lpstr>
      <vt:lpstr>Calibri</vt:lpstr>
      <vt:lpstr>Candara</vt:lpstr>
      <vt:lpstr>Symbol</vt:lpstr>
      <vt:lpstr>Times New Roman</vt:lpstr>
      <vt:lpstr>Волна</vt:lpstr>
      <vt:lpstr>2 «Д» КЛАСС МОБУ гимназия № 76  ОТРЯД: « СОЧИНСКИЕ - ОРЛЯТА» Кл. руководитель: Семеницкая Е. В. ВОЕННО – ПАТРИОТИЧЕСКАЯ РАБОТА</vt:lpstr>
      <vt:lpstr>2 «Д» КЛАСС МОБУ гимназия № 76 НАШ ОТРЯД: « СОЧИНСКИЕ - ОРЛЯТА» Кл. руководитель: Семеницкая Е. 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«ДЕРЖАВА АРМИЕЙ КРЕПКА»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Учетная запись Майкрософт</cp:lastModifiedBy>
  <cp:revision>131</cp:revision>
  <cp:lastPrinted>2020-09-20T08:03:38Z</cp:lastPrinted>
  <dcterms:created xsi:type="dcterms:W3CDTF">2020-02-02T16:27:33Z</dcterms:created>
  <dcterms:modified xsi:type="dcterms:W3CDTF">2021-12-25T08:11:51Z</dcterms:modified>
</cp:coreProperties>
</file>