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4" r:id="rId3"/>
    <p:sldId id="262" r:id="rId4"/>
    <p:sldId id="263" r:id="rId5"/>
    <p:sldId id="264" r:id="rId6"/>
    <p:sldId id="256" r:id="rId7"/>
    <p:sldId id="260" r:id="rId8"/>
    <p:sldId id="257" r:id="rId9"/>
    <p:sldId id="258" r:id="rId10"/>
    <p:sldId id="259" r:id="rId11"/>
    <p:sldId id="265" r:id="rId12"/>
    <p:sldId id="269" r:id="rId13"/>
    <p:sldId id="266" r:id="rId14"/>
    <p:sldId id="267" r:id="rId15"/>
    <p:sldId id="268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96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026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20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255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569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526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224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953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574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05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66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1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1BD86-B5BF-4382-A20B-1FECDA2808F7}" type="datetimeFigureOut">
              <a:rPr lang="ru-RU" smtClean="0"/>
              <a:t>06.09.2024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B0E38-470A-4D66-830F-F84BA33EB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47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4121" y="3669792"/>
            <a:ext cx="1160842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Мурманск – город-герой </a:t>
            </a:r>
            <a:endParaRPr lang="ru-RU" sz="6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90380" y="224134"/>
            <a:ext cx="94684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 следам боевой славы…</a:t>
            </a:r>
          </a:p>
        </p:txBody>
      </p:sp>
    </p:spTree>
    <p:extLst>
      <p:ext uri="{BB962C8B-B14F-4D97-AF65-F5344CB8AC3E}">
        <p14:creationId xmlns:p14="http://schemas.microsoft.com/office/powerpoint/2010/main" val="185844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24000" y="659067"/>
            <a:ext cx="9144000" cy="2387600"/>
          </a:xfrm>
        </p:spPr>
        <p:txBody>
          <a:bodyPr/>
          <a:lstStyle/>
          <a:p>
            <a:r>
              <a:rPr lang="ru-RU" b="1" dirty="0"/>
              <a:t>Город-герой Мурманск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Безрукова Оксана Валерьевна</a:t>
            </a:r>
          </a:p>
          <a:p>
            <a:pPr algn="r"/>
            <a:r>
              <a:rPr lang="ru-RU" dirty="0" smtClean="0"/>
              <a:t>Учитель начальных классов</a:t>
            </a:r>
          </a:p>
          <a:p>
            <a:pPr algn="r"/>
            <a:r>
              <a:rPr lang="ru-RU" dirty="0" smtClean="0"/>
              <a:t>МБОУ ООШ №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245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Создать эмоциональный настрой в преддверии праздника и вызвать у детей чувство причастности к героическому событию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Познакомить учащихся </a:t>
            </a:r>
            <a:r>
              <a:rPr lang="ru-RU" dirty="0"/>
              <a:t>с историей Великой </a:t>
            </a:r>
            <a:r>
              <a:rPr lang="ru-RU" dirty="0" smtClean="0"/>
              <a:t>Отечественной войны и историческими вехами воинской славы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Воспитывать патриотизм, сопереживание и любовь к Родине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Воспитание у учащихся уважения к тем, кто защищал Родину, готовности </a:t>
            </a:r>
            <a:r>
              <a:rPr lang="ru-RU" dirty="0"/>
              <a:t>к </a:t>
            </a:r>
            <a:r>
              <a:rPr lang="ru-RU" dirty="0" smtClean="0"/>
              <a:t> защите Родины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36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fontAlgn="base"/>
            <a:r>
              <a:rPr lang="ru-RU" dirty="0"/>
              <a:t>познакомить детей с героическими фактами русской истории;</a:t>
            </a:r>
          </a:p>
          <a:p>
            <a:pPr algn="just" fontAlgn="base"/>
            <a:r>
              <a:rPr lang="ru-RU" dirty="0" smtClean="0"/>
              <a:t>способствовать </a:t>
            </a:r>
            <a:r>
              <a:rPr lang="ru-RU" dirty="0"/>
              <a:t>пробуждению чувства гордости за воинские подвиги предков;</a:t>
            </a:r>
          </a:p>
          <a:p>
            <a:pPr algn="just" fontAlgn="base"/>
            <a:r>
              <a:rPr lang="ru-RU" dirty="0" smtClean="0"/>
              <a:t>способствовать </a:t>
            </a:r>
            <a:r>
              <a:rPr lang="ru-RU" dirty="0"/>
              <a:t>формированию положительной оценки российской истории;</a:t>
            </a:r>
          </a:p>
          <a:p>
            <a:pPr algn="just"/>
            <a:r>
              <a:rPr lang="ru-RU" dirty="0" smtClean="0"/>
              <a:t>ознакомление </a:t>
            </a:r>
            <a:r>
              <a:rPr lang="ru-RU" dirty="0"/>
              <a:t>с Городом-Героем Мурманск, с его подвигом во время Великой Отечественной войны.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31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 l="-24000" r="-24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6379" y="0"/>
            <a:ext cx="5536276" cy="2277687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Каждый год, 9 мая, весь мир отмечает день Победы в Великой Отечественной войне.  Этот праздник, стал символом национальной гордости, славы, доблести, когда весь народ объединился, чтобы победить фашистскую Германию.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689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839788" y="631767"/>
            <a:ext cx="5078874" cy="5719157"/>
          </a:xfrm>
        </p:spPr>
        <p:txBody>
          <a:bodyPr>
            <a:normAutofit/>
          </a:bodyPr>
          <a:lstStyle/>
          <a:p>
            <a:r>
              <a:rPr lang="ru-RU" sz="2800" dirty="0"/>
              <a:t>Высшая степень отличия - звание "Город - Герой" присваивался городам Советского Союза, трудящиеся которых проявили массовый героизм и мужество в защите Родины в Великой Отечественной войне 1941-1945 гг. </a:t>
            </a:r>
          </a:p>
          <a:p>
            <a:pPr algn="just"/>
            <a:endParaRPr lang="ru-RU" sz="2800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978" y="316345"/>
            <a:ext cx="4762500" cy="635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61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50032" y="-707400"/>
            <a:ext cx="4172988" cy="148708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Мурманск</a:t>
            </a:r>
            <a:endParaRPr lang="ru-RU" sz="44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111" y="1077229"/>
            <a:ext cx="5348226" cy="48580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16378" y="482138"/>
            <a:ext cx="6317673" cy="6700058"/>
          </a:xfrm>
        </p:spPr>
        <p:txBody>
          <a:bodyPr>
            <a:noAutofit/>
          </a:bodyPr>
          <a:lstStyle/>
          <a:p>
            <a:pPr algn="just"/>
            <a:r>
              <a:rPr lang="ru-RU" sz="2800" dirty="0"/>
              <a:t> </a:t>
            </a:r>
            <a:br>
              <a:rPr lang="ru-RU" sz="2800" dirty="0"/>
            </a:br>
            <a:r>
              <a:rPr lang="ru-RU" sz="2800" dirty="0" smtClean="0"/>
              <a:t>Мурманск </a:t>
            </a:r>
            <a:r>
              <a:rPr lang="ru-RU" sz="2800" dirty="0"/>
              <a:t>находится на скалистом восточном побережье Кольского залива Баренцева моря. Крупнейший в мире город, расположенный за северным полярным кругом. Один из крупнейших портов России.</a:t>
            </a:r>
          </a:p>
          <a:p>
            <a:pPr algn="just"/>
            <a:r>
              <a:rPr lang="ru-RU" sz="2800" dirty="0"/>
              <a:t> Официальной датой основания города считается 4 октября 1916 года. Город стал последним городом основанным в Российской Империи</a:t>
            </a:r>
          </a:p>
          <a:p>
            <a:pPr algn="just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1728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557" y="274320"/>
            <a:ext cx="4166062" cy="65005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К началу Великой Отечественной войны в Мурманске насчитывалось уже несколько десятков каменных зданий, а население города достигло 120 тысяч жителей.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112" y="997528"/>
            <a:ext cx="7897235" cy="54320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09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7526" y="1213659"/>
            <a:ext cx="9958649" cy="465512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По расчётам немецкого командования, Мурманск должен был быть взят всего за несколько суток в самом начале войны. Однако этому расчету не суждено было сбыться. Жители Мурманской области сразу же, проявляя горячий патриотизм и самоотверженность, поднялись на борьбу с фашистскими оккупантами. Прифронтовой Мурманск более сорока месяцев сдерживал натиск врага с суши и с воздуха.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8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196" y="194257"/>
            <a:ext cx="10267604" cy="666374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6347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Первые дни войны…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военных комиссариатах начали мобилизацию военнообязанных, в первые дни войны в военкоматы поступило до 3,5 тыс. заявлений от добровольцев</a:t>
            </a:r>
          </a:p>
          <a:p>
            <a:r>
              <a:rPr lang="ru-RU" dirty="0" smtClean="0"/>
              <a:t>В </a:t>
            </a:r>
            <a:r>
              <a:rPr lang="ru-RU" dirty="0"/>
              <a:t>первых же боях «полярники» заслужили эпитет «дикая дивизия». Атаки батальонов дивизии оказывались полной неожиданностью для немцев, полки дивизии быстро продвигались по тропам в тыл позиций немцев и наносили удары по врагу там, где этого никто не ждал.</a:t>
            </a:r>
          </a:p>
        </p:txBody>
      </p:sp>
    </p:spTree>
    <p:extLst>
      <p:ext uri="{BB962C8B-B14F-4D97-AF65-F5344CB8AC3E}">
        <p14:creationId xmlns:p14="http://schemas.microsoft.com/office/powerpoint/2010/main" val="224146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 конца июня 1941 года из области началась массовая эвакуация гражданского населения и промышленного оборудования. Всего за пределы Мурманской области вывезли 8 тыс. вагонов и более 100 </a:t>
            </a:r>
            <a:r>
              <a:rPr lang="ru-RU" dirty="0" smtClean="0"/>
              <a:t>судов</a:t>
            </a:r>
          </a:p>
          <a:p>
            <a:r>
              <a:rPr lang="ru-RU" dirty="0" smtClean="0"/>
              <a:t>Бесперебойно </a:t>
            </a:r>
            <a:r>
              <a:rPr lang="ru-RU" dirty="0"/>
              <a:t>работал порт Мурманска. Именно сюда приходили техника, вооружение и продовольствие по ленд-лизу. Фашисты пытались уничтожить их беспрерывными бомбежками, намертво заблокировать с моря.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Первые дни войны…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88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92" y="481503"/>
            <a:ext cx="9977008" cy="5897517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2217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8447" y="877974"/>
            <a:ext cx="10515600" cy="4351338"/>
          </a:xfrm>
        </p:spPr>
        <p:txBody>
          <a:bodyPr>
            <a:noAutofit/>
          </a:bodyPr>
          <a:lstStyle/>
          <a:p>
            <a:r>
              <a:rPr lang="ru-RU" dirty="0"/>
              <a:t>Немецкая авиация приступила к систематическим бомбардировкам разгружающихся в Мурманске транспортов. В результате массированных налетов не только порт, но и город были практически уничтожены. Даже в условиях разрухи и постоянных авианалетов город продолжал жить, трудиться и воевать!</a:t>
            </a:r>
          </a:p>
          <a:p>
            <a:r>
              <a:rPr lang="ru-RU" dirty="0" smtClean="0"/>
              <a:t>Для </a:t>
            </a:r>
            <a:r>
              <a:rPr lang="ru-RU" dirty="0"/>
              <a:t>восстановления разрушений от вражеских бомбардировок уже в июле 1941 г. были созданы специальные восстановительные подразделения (поезда, участки восстановительных работ и т.д.), что позволило сконцентрировать средства и четко организовать восстановительные работы.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841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950" y="1243734"/>
            <a:ext cx="10515600" cy="4351338"/>
          </a:xfrm>
        </p:spPr>
        <p:txBody>
          <a:bodyPr/>
          <a:lstStyle/>
          <a:p>
            <a:r>
              <a:rPr lang="ru-RU" dirty="0"/>
              <a:t>Не взяв Мурманск с суши, враг беспрестанно бомбил город с воздуха. Так, с лета 1942 года Мурманск подвергался жестоким бомбардировкам, только 18 июня 1942 года немецкие самолёты сбросили 12 тыс. бомб! В отдельные дни совершалось до пятнадцати-восемнадцати налётов.</a:t>
            </a:r>
          </a:p>
          <a:p>
            <a:r>
              <a:rPr lang="ru-RU" dirty="0"/>
              <a:t>За время войны количество взрывчатых веществ на квадратный метр территории города превысило все мыслимые пределы - 792 авиационных налета и 185 тысяч сброшенных бомб.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042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71" y="148994"/>
            <a:ext cx="10573789" cy="643959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526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072" y="1069167"/>
            <a:ext cx="11032374" cy="5788833"/>
          </a:xfrm>
        </p:spPr>
        <p:txBody>
          <a:bodyPr>
            <a:normAutofit/>
          </a:bodyPr>
          <a:lstStyle/>
          <a:p>
            <a:r>
              <a:rPr lang="ru-RU" dirty="0"/>
              <a:t>В 1942 году основные стратегические действия развивались не на суше, а в суровых водах северных морей. В результате неимоверных усилий, героями Северного флота было уничтожено более 200 боевых кораблей и около 400 транспортных. А осенью 1944 года флот изгнал противника из этих земель и угроза захвата Мурманска </a:t>
            </a:r>
            <a:r>
              <a:rPr lang="ru-RU" dirty="0" smtClean="0"/>
              <a:t>миновала.</a:t>
            </a:r>
          </a:p>
          <a:p>
            <a:r>
              <a:rPr lang="ru-RU" dirty="0" smtClean="0"/>
              <a:t>7 </a:t>
            </a:r>
            <a:r>
              <a:rPr lang="ru-RU" dirty="0"/>
              <a:t>октября</a:t>
            </a:r>
            <a:r>
              <a:rPr lang="ru-RU" b="1" dirty="0"/>
              <a:t> </a:t>
            </a:r>
            <a:r>
              <a:rPr lang="ru-RU" dirty="0"/>
              <a:t>1944 года советские войска начали в Заполярье наступательную операцию. В результате наступательной операции крупная немецкая группировка была разгромлена. Государственная граница СССР восстановлена.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58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96" y="1628688"/>
            <a:ext cx="10515600" cy="5229312"/>
          </a:xfrm>
        </p:spPr>
        <p:txBody>
          <a:bodyPr/>
          <a:lstStyle/>
          <a:p>
            <a:r>
              <a:rPr lang="ru-RU" sz="3200" dirty="0"/>
              <a:t>Доблесть и мужество северян увековечено медалями "За оборону Советского Заполярья". 6 мая 1985 года за выдающиеся заслуги в Великой Отечественной войне городу Мурманску присвоено звание Город-герой.</a:t>
            </a:r>
          </a:p>
          <a:p>
            <a:r>
              <a:rPr lang="ru-RU" sz="3200" dirty="0" smtClean="0"/>
              <a:t>Но </a:t>
            </a:r>
            <a:r>
              <a:rPr lang="ru-RU" sz="3200" dirty="0"/>
              <a:t>города становятся героями лишь тогда, когда героями становятся их защитники.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107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Мемориал </a:t>
            </a:r>
            <a:r>
              <a:rPr lang="ru-RU" dirty="0"/>
              <a:t>«Защитникам Советского Заполярья»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1690688"/>
            <a:ext cx="5853545" cy="50375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Был открыт в честь 30-летия разгрома немецко-фашистских сил 19 октября 1974 г и посвящен всем павшим героям тех лет. В народе памятник известен под именем «Алеша». Он выполнен в виде 35 –метровой фигуры солдата-героя в плащ-палатке и автоматом за плечом. Рядом с памятником находятся два зенитных орудия.</a:t>
            </a:r>
          </a:p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289"/>
          <a:stretch/>
        </p:blipFill>
        <p:spPr>
          <a:xfrm>
            <a:off x="5853545" y="1528542"/>
            <a:ext cx="5520357" cy="519965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0159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Памятный </a:t>
            </a:r>
            <a:r>
              <a:rPr lang="ru-RU" dirty="0"/>
              <a:t>знак «Героям североморцам, погибшим в годы Великой Отечественной войны»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49629" y="1825625"/>
            <a:ext cx="5787044" cy="5032375"/>
          </a:xfrm>
        </p:spPr>
        <p:txBody>
          <a:bodyPr>
            <a:normAutofit/>
          </a:bodyPr>
          <a:lstStyle/>
          <a:p>
            <a:r>
              <a:rPr lang="ru-RU" dirty="0"/>
              <a:t>Памятный знак выполнен в виде наклоненной вперед стелы из клепаных металлических дисков на гранитном склоне сопки. На лицевой стороне виден свисающий якорь. Вся композиция ограждена цепями, поддерживаемыми артиллерийскими снарядами.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1" t="-687" r="16088" b="687"/>
          <a:stretch/>
        </p:blipFill>
        <p:spPr>
          <a:xfrm>
            <a:off x="5936673" y="1622682"/>
            <a:ext cx="5602779" cy="543826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870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Анатолий </a:t>
            </a:r>
            <a:r>
              <a:rPr lang="ru-RU" dirty="0" err="1" smtClean="0"/>
              <a:t>Бредов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1767" y="1413164"/>
            <a:ext cx="11139055" cy="527026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7 октября 1944 года войска Карельского фронта, при поддержке кораблей Северного флота начали </a:t>
            </a:r>
            <a:r>
              <a:rPr lang="ru-RU" dirty="0" err="1"/>
              <a:t>Петсамо-Киркенесская</a:t>
            </a:r>
            <a:r>
              <a:rPr lang="ru-RU" dirty="0"/>
              <a:t> операцию. Во время штурма высоты «Придорожная», расположенной возле </a:t>
            </a:r>
            <a:r>
              <a:rPr lang="ru-RU" dirty="0" err="1"/>
              <a:t>Петсамского</a:t>
            </a:r>
            <a:r>
              <a:rPr lang="ru-RU" dirty="0"/>
              <a:t> шоссе, пулеметный расчет под командованием сержанта Анатолия </a:t>
            </a:r>
            <a:r>
              <a:rPr lang="ru-RU" dirty="0" err="1"/>
              <a:t>Бредова</a:t>
            </a:r>
            <a:r>
              <a:rPr lang="ru-RU" dirty="0"/>
              <a:t> уничтожил почти сотню солдат противника. Но пулеметная точка была обнаружена и окружена немцами, в живых остались только сам </a:t>
            </a:r>
            <a:r>
              <a:rPr lang="ru-RU" dirty="0" err="1"/>
              <a:t>Бредов</a:t>
            </a:r>
            <a:r>
              <a:rPr lang="ru-RU" dirty="0"/>
              <a:t> и наводчик Никита Ашурков. Когда закончились патроны, во врага полетели гранаты, а последней гранатой подорвали себя и пулемёт. Никите Ашуркову посчастливилось выжить, его через 5 дней подобрали санитары. В марте 1945 года, Анатолию </a:t>
            </a:r>
            <a:r>
              <a:rPr lang="ru-RU" dirty="0" err="1"/>
              <a:t>Бредову</a:t>
            </a:r>
            <a:r>
              <a:rPr lang="ru-RU" dirty="0"/>
              <a:t> посмертно присвоено звание Героя Советского Союза.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32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В 1958 году, в центре Мурманска, на проспекте Ленина ему установлен монумент в виде трехметровой скульптуры с гранатой в руке.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673" y="95448"/>
            <a:ext cx="5069378" cy="67625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-2021378" y="90352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Анатолий </a:t>
            </a:r>
            <a:r>
              <a:rPr lang="ru-RU" dirty="0" err="1" smtClean="0"/>
              <a:t>Бредов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147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10306" y="931025"/>
            <a:ext cx="3933306" cy="4708178"/>
          </a:xfrm>
        </p:spPr>
        <p:txBody>
          <a:bodyPr/>
          <a:lstStyle/>
          <a:p>
            <a:r>
              <a:rPr lang="ru-RU" dirty="0"/>
              <a:t>В память о воинах-зенитчиках, в 1984 году открыт памятник - 85-мм зенитная пушка, стоящая на постаменте, выложенном из камня.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482" y="931025"/>
            <a:ext cx="7782761" cy="517553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3148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Памятный знак павшим польским матросам Северных конвоев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72" y="1379913"/>
            <a:ext cx="10629656" cy="515770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7437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32262" y="266007"/>
            <a:ext cx="5587538" cy="5910956"/>
          </a:xfrm>
        </p:spPr>
        <p:txBody>
          <a:bodyPr/>
          <a:lstStyle/>
          <a:p>
            <a:r>
              <a:rPr lang="ru-RU" dirty="0"/>
              <a:t>В память о советских воинах, погибшим в боях за Родину в годы Великой Отечественной, в 1948 году рядом с Верхне-</a:t>
            </a:r>
            <a:r>
              <a:rPr lang="ru-RU" dirty="0" err="1"/>
              <a:t>Ростинским</a:t>
            </a:r>
            <a:r>
              <a:rPr lang="ru-RU" dirty="0"/>
              <a:t> шоссе установили скульптуру в виде фигуры скорбящего воина.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1" r="10008" b="3058"/>
          <a:stretch/>
        </p:blipFill>
        <p:spPr>
          <a:xfrm>
            <a:off x="5853485" y="407323"/>
            <a:ext cx="6338515" cy="562832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2740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513" y="1047403"/>
            <a:ext cx="10821785" cy="5628323"/>
          </a:xfrm>
        </p:spPr>
        <p:txBody>
          <a:bodyPr>
            <a:normAutofit/>
          </a:bodyPr>
          <a:lstStyle/>
          <a:p>
            <a:r>
              <a:rPr lang="ru-RU" dirty="0"/>
              <a:t>Сегодня, мы словно перелистали героические страницы Великой Отечественной войны. Нам нельзя забывать, что за нашу сегодняшнюю жизнь была заплачена огромная цена. Мы должны помнить своих героев. В сражениях за наше родное Заполярье погибли 135 тысяч человек. Вечная память тем людям, которые отдали свои жизни за мир и счастье на земле, за нашу с вами жизнь. Ибо народ, который забыл свое прошлое, не имеет будущего.</a:t>
            </a:r>
          </a:p>
          <a:p>
            <a:r>
              <a:rPr lang="ru-RU" dirty="0"/>
              <a:t> Предлагаю почтить память погибших за свободу нашей Родины минутой молчания.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53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_uk-metronoma-metronom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313" y="5640878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44729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/>
              <a:t>Какие чувства и мысли возникли у вас в ходе мероприятия?</a:t>
            </a:r>
          </a:p>
          <a:p>
            <a:r>
              <a:rPr lang="ru-RU" dirty="0" smtClean="0"/>
              <a:t>Ребята</a:t>
            </a:r>
            <a:r>
              <a:rPr lang="ru-RU" dirty="0"/>
              <a:t>, что вы узнали нового?</a:t>
            </a:r>
          </a:p>
          <a:p>
            <a:r>
              <a:rPr lang="ru-RU" dirty="0" smtClean="0"/>
              <a:t>Как </a:t>
            </a:r>
            <a:r>
              <a:rPr lang="ru-RU" dirty="0"/>
              <a:t>вы относитесь к войне?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629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1055</Words>
  <Application>Microsoft Office PowerPoint</Application>
  <PresentationFormat>Широкоэкранный</PresentationFormat>
  <Paragraphs>55</Paragraphs>
  <Slides>28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1" baseType="lpstr">
      <vt:lpstr>Arial</vt:lpstr>
      <vt:lpstr>Century Gothic</vt:lpstr>
      <vt:lpstr>Тема Office</vt:lpstr>
      <vt:lpstr>Презентация PowerPoint</vt:lpstr>
      <vt:lpstr>Город-герой Мурманск</vt:lpstr>
      <vt:lpstr>Цели:</vt:lpstr>
      <vt:lpstr>Задачи:</vt:lpstr>
      <vt:lpstr>Презентация PowerPoint</vt:lpstr>
      <vt:lpstr>Презентация PowerPoint</vt:lpstr>
      <vt:lpstr>Мурманск</vt:lpstr>
      <vt:lpstr>Презентация PowerPoint</vt:lpstr>
      <vt:lpstr>Презентация PowerPoint</vt:lpstr>
      <vt:lpstr>Презентация PowerPoint</vt:lpstr>
      <vt:lpstr>Первые дни войны…</vt:lpstr>
      <vt:lpstr>Первые дни войны…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Мемориал «Защитникам Советского Заполярья»</vt:lpstr>
      <vt:lpstr>Памятный знак «Героям североморцам, погибшим в годы Великой Отечественной войны»</vt:lpstr>
      <vt:lpstr>Анатолий Бредов</vt:lpstr>
      <vt:lpstr>Анатолий Бредов</vt:lpstr>
      <vt:lpstr>Презентация PowerPoint</vt:lpstr>
      <vt:lpstr>Памятный знак павшим польским матросам Северных конвоев </vt:lpstr>
      <vt:lpstr>Презентация PowerPoint</vt:lpstr>
      <vt:lpstr>Презентация PowerPoint</vt:lpstr>
      <vt:lpstr>Презентация PowerPoint</vt:lpstr>
      <vt:lpstr>Рефлексия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12</cp:revision>
  <dcterms:created xsi:type="dcterms:W3CDTF">2024-09-06T09:03:27Z</dcterms:created>
  <dcterms:modified xsi:type="dcterms:W3CDTF">2024-09-06T10:52:41Z</dcterms:modified>
</cp:coreProperties>
</file>