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05" r:id="rId2"/>
    <p:sldId id="283" r:id="rId3"/>
    <p:sldId id="256" r:id="rId4"/>
    <p:sldId id="301" r:id="rId5"/>
    <p:sldId id="303" r:id="rId6"/>
    <p:sldId id="308" r:id="rId7"/>
    <p:sldId id="307" r:id="rId8"/>
    <p:sldId id="309" r:id="rId9"/>
    <p:sldId id="310" r:id="rId10"/>
    <p:sldId id="287" r:id="rId11"/>
    <p:sldId id="298" r:id="rId12"/>
    <p:sldId id="294" r:id="rId13"/>
    <p:sldId id="314" r:id="rId14"/>
    <p:sldId id="281" r:id="rId15"/>
    <p:sldId id="262" r:id="rId16"/>
    <p:sldId id="315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0684"/>
    <a:srgbClr val="6600CC"/>
    <a:srgbClr val="996633"/>
    <a:srgbClr val="FF99FF"/>
    <a:srgbClr val="FF0066"/>
    <a:srgbClr val="0000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0" autoAdjust="0"/>
    <p:restoredTop sz="95341" autoAdjust="0"/>
  </p:normalViewPr>
  <p:slideViewPr>
    <p:cSldViewPr>
      <p:cViewPr>
        <p:scale>
          <a:sx n="77" d="100"/>
          <a:sy n="77" d="100"/>
        </p:scale>
        <p:origin x="-1176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C88ED6-A2C5-4038-9639-FCF3AD5302C4}" type="datetimeFigureOut">
              <a:rPr lang="ru-RU" smtClean="0"/>
              <a:pPr/>
              <a:t>13.04.2021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3F787A-38CA-4E66-9288-6C9BFEE4437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7344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F787A-38CA-4E66-9288-6C9BFEE44370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808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E53F5-64F2-4661-ADAB-0CCC20FA7C9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8BA5B4-7858-46B2-8C81-BC57AF39628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CEA29-5752-4FB5-8806-1157EDC9E43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69A108-6AD3-49A0-B1AF-8CB6698B220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D8B857-08E2-490A-A5C0-32029566A1B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C653D-D3D4-471E-9CFA-AE9C6870631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B915A-D11A-4555-8EAA-8410D3EF31F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867D6-C1D6-4C57-A1D2-822BAD9EFA1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4AFE3-76EA-4376-8482-63BB90FAC70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D42B9-F553-46AC-8558-E53C97A9068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B5C1D-7054-43DB-B123-11C801FFB53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6AC40-313E-499B-9B36-4CC47B6D2D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FCB3F80-1CAE-4C19-994D-FCDDADF6FE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928662" y="1772816"/>
            <a:ext cx="7358114" cy="33547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i="1" spc="50" dirty="0" smtClean="0">
                <a:ln w="38100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Классный час</a:t>
            </a:r>
          </a:p>
          <a:p>
            <a:pPr algn="ctr"/>
            <a:endParaRPr lang="ru-RU" sz="6600" b="1" spc="50" dirty="0" smtClean="0">
              <a:ln w="38100"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6600" b="1" cap="none" spc="50" dirty="0" smtClean="0">
                <a:ln w="38100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 2 «А» </a:t>
            </a:r>
            <a:r>
              <a:rPr lang="ru-RU" sz="6600" b="1" spc="50" dirty="0" smtClean="0">
                <a:ln w="38100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r>
              <a:rPr lang="ru-RU" sz="6600" b="1" cap="none" spc="50" dirty="0" smtClean="0">
                <a:ln w="38100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лассе</a:t>
            </a:r>
            <a:endParaRPr lang="ru-RU" sz="6600" b="1" cap="none" spc="50" dirty="0">
              <a:ln w="38100"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643042" y="2000240"/>
          <a:ext cx="5500727" cy="2071703"/>
        </p:xfrm>
        <a:graphic>
          <a:graphicData uri="http://schemas.openxmlformats.org/drawingml/2006/table">
            <a:tbl>
              <a:tblPr/>
              <a:tblGrid>
                <a:gridCol w="305596"/>
                <a:gridCol w="305596"/>
                <a:gridCol w="305596"/>
                <a:gridCol w="305596"/>
                <a:gridCol w="305596"/>
                <a:gridCol w="305596"/>
                <a:gridCol w="305596"/>
                <a:gridCol w="305596"/>
                <a:gridCol w="305596"/>
                <a:gridCol w="305596"/>
                <a:gridCol w="305596"/>
                <a:gridCol w="305596"/>
                <a:gridCol w="305596"/>
                <a:gridCol w="305596"/>
                <a:gridCol w="305596"/>
                <a:gridCol w="305596"/>
                <a:gridCol w="291381"/>
                <a:gridCol w="319810"/>
              </a:tblGrid>
              <a:tr h="314009"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Comic Sans MS" pitchFamily="66" charset="0"/>
                        </a:rPr>
                        <a:t>1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8934"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Comic Sans MS" pitchFamily="66" charset="0"/>
                        </a:rPr>
                        <a:t>2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Comic Sans MS" pitchFamily="66" charset="0"/>
                        </a:rPr>
                        <a:t>3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Comic Sans MS" pitchFamily="66" charset="0"/>
                        </a:rPr>
                        <a:t>4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Comic Sans MS" pitchFamily="66" charset="0"/>
                        </a:rPr>
                        <a:t>5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C00000"/>
                          </a:solidFill>
                          <a:latin typeface="Comic Sans MS" pitchFamily="66" charset="0"/>
                        </a:rPr>
                        <a:t>6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71736" y="357166"/>
            <a:ext cx="457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Кроссворд</a:t>
            </a:r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9460" name="Picture 4" descr="http://img-fotki.yandex.ru/get/6425/102699435.7ff/0_9dbb2_67b40103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2285992"/>
            <a:ext cx="1785950" cy="1785950"/>
          </a:xfrm>
          <a:prstGeom prst="rect">
            <a:avLst/>
          </a:prstGeom>
          <a:noFill/>
        </p:spPr>
      </p:pic>
      <p:pic>
        <p:nvPicPr>
          <p:cNvPr id="19462" name="Picture 6" descr="Картинки на прозрачном фоне - мультперсонаж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13021">
            <a:off x="315246" y="901871"/>
            <a:ext cx="1268826" cy="1723949"/>
          </a:xfrm>
          <a:prstGeom prst="rect">
            <a:avLst/>
          </a:prstGeom>
          <a:noFill/>
        </p:spPr>
      </p:pic>
      <p:sp>
        <p:nvSpPr>
          <p:cNvPr id="19468" name="AutoShape 12" descr="data:image/jpeg;base64,/9j/4AAQSkZJRgABAQAAAQABAAD/2wCEAAkGBxQSEhUTEhQUFRUXFxgYGBUWGB0VGBwVFhwZFxocFhgYIiggGBwlGxgZITEhJykrLi4uHCAzRDMsNygtLisBCgoKDg0OGxAQGywkICYwMi8tNDQsLy00Nyw0LC00LzYsNCwsLDQ0LDQsOCwsLCwsLTQsLCwvLCwsLCwsLCwsLP/AABEIAToAoQMBIgACEQEDEQH/xAAbAAEAAgMBAQAAAAAAAAAAAAAABQYDBAcBAv/EAEsQAAIBAwIDBQQIBAQBCAsAAAECAwAEERIhBRMxBiJBUWEyQnGBBxQjUmKCkaEVM3KSQ3OisXQ0srPB0dPh8BYkNURTVGODk6PC/8QAGgEBAAIDAQAAAAAAAAAAAAAAAAQFAQIDBv/EADERAAIBAwMDAQcEAQUAAAAAAAABAgMEERIhMQVBURMiMmFxgbHwFJHB0SMVJFKh4f/aAAwDAQACEQMRAD8A7jSlKAUpSgFKwX12kMbyyMFSNS7MegVRkn9BUP2T7VR36vpjkhdMaopdIfQ4yjjSSCpwR12KsPDcZw+SfpSlDApSlAKUqM7RcegsYGnuXCINh4szHOFQe8xwdvQnoCaA3L69jhjaWZ1jjQZZ2OlQPUmuf3Xb+e6z/DolSHp9cuQQp9YYdmb0LEfCq7fGXibrcX4KQA6rex8APCS4+85B6eGSPE1Iu5PwHQDYAegrZIsrax1e1U48GtLatJvdXVzdMQM5kMMQPmkMWFHzBPrU19Gt7JHdT2jSySRcpJohIxkaPvNG6hmyxU9wgE7b+tRhqR+jC15lzdXfugLbRnz5RZ5T8OY+kH8Bozpe06cKSSSTOk0pStSpFKUoBSlKAUpSgFKUoChfS3dZitrMH/lVwocecMP2rj5kIPnVbuuasgntXEc8eQhI1IyHGY5F8UbSOm4IBG4qY+kbfiVjn3Yblh/UTEp/ao3FbIt7GlGVF6u7Oh9luOre26ygaHHdlizkxyj2lPmPEHxUg+NTFcb+tSWc63sAZtI0zwr/AI0HiMeMie0p+I6NXXbG7SaNJYmDxuoZWHQqdwRWGivuKDpT09uxnpSlYOBgvrxIY3llYJGilmY9Ao3JrkE878RnS+uk0xJn6nbNvpU4+1l8NbYBx4YHXGake1vFhxOZrdc/UbeTEreFxOn+GB4xoep6E/AGvh2yc/t5DyrZIs7K1z/kl9DxmJOT1r7VKRpW3HFWS0bwQ/HZWSI8v+YxWOP/ADZWEafozA/Kum9l+DR2drFbxDCxqAPU9ST6kkk+prnxXVfWKeBnJ/sgnYfuAflXVgK1ZS3826mPB7SlKwQhSlKAUpSgFKUoBSlKA5z9JykXvDn90i6jJ9WWNx+0bfpUYBUz9MalILW5HswXUZc+UcgaIn9XX9ah1rZFx06X+Nr4npWpL6NOKLbs/DpO7l3ltSdgyOdcka/iRyzY8VOfA1X+P8ZS0jEkgOksFOBkjVnfHltXsqRXKKfbUkOjoTkMN1aN13DA9CKM63FKNZaU90dkqt9vOP8A1S30xn/1mfMVuvUmRh7ePuoDqJ6bAdSK5nwztXdNcSWp4jPLo06VSKLVjHe5kojPs+JyMdOvT3hjiS4nuHlllZPsIzK5fSRgy6MnbfA6dVPgaxgrqVpKTWWsZ8m/ZWSwRRwR+zGoXyy3vMfUnetlFqPvOKxRHDthjuFALOR5hEBYj1xitnhvEY5dkYE4yVOVYA/eRsMvzFbFypRXspknBFWyV2r4iasr0NG9yB4nccq4s5vuXUQP9MuqBv2kz8q69XGe1xxED5TW5/8A3xV2UVqyqvlip9D2lKVghClKUApSlAKUpQClKUBD9r+Ci9sri2OPtYyFJ6Bx3kJ+DhT8q5bwC9aSICQFZoyY5kOxWVNmBH7j0IrtVc87d9l5VmN/ZR8xmULcwLgNIq+zJHnYyKMjT7w269cpkq0r+lPfh8kNe2cc6GOZA6Hqp2/QjcH1Fa13wa2cEGAYOMgMwB0gAa8HvnYdfKsI4z4ci71fc+qzas/DRj960D2kd3aKG1uWkUgMJFECqTg98sSRsQcac1uk28Is6lxbRWqbR72TsY7c3SoqozTEYHhFpBQZPgQc+W5HhXt32ZQtI8NxcWzyEltDdwuerFeufgRQcNZm5ksrrLjGISAirnOnJGZcHfLZ3zjGcV9fw4kYe4uGHkNER/uiUN+9SlY1WuCkfXrGKcGm8cfmTa4GzxSPCEjAVFdpY10gs5Oz6ssHONXU5BzttmR5CmUTMWLqroo2xh9JJPifYGB061AW/DpIF028vdznlSqCMk5P2i4bJz1Yn/qraseM5k5MyGKQjIBOpWx15bj2iPLAON8YrlVt6lP3kWFj1S1uUoRlv4f5uWKF62wdqjoWrdVtq4llJERxpNcltEOr3VuPkjiZv9MTV11elcr4ZHzuK2qDcQpLO36chM/N3P5fQ11WtWUt5LNX5ClKVgiilKUApSlAKUpQClKUArHcTKis7sFVQWZmOAFUZJJPQAb5rJXO+33FhPMbIH7GLS9zg+2570cHw6O3poG4LCt6dN1JKKOdWrGlBzlwjR4t2kmvMsjtb2p9gINNxKv3mc7woeoCgNjGSN1EUiqq6I1CJknA8SdyWPViTvk1r8S4gE0lvedEA9XIUADyA3+ANZIrhScD72n8wGrH6Vf0aNOlsuTy1xXrV/alx2PLuTQjN10gnHwGa90uhVZQMuMqynKMBjOk/Pof3wTWRWVwwGDg4I9cZwfkR+tbUEZm4W8a5M1pkJvli0I1Rgn8cRUH+tqjXt1OhKE17ucMlWFnC4jOD95LK/P2Im/icfaRkkr1j2ww9CejeXh4HzHrxR3MQ1DUjAEeBHiCPFSP1BrZjkDKGHQgEfA1pcKGDMnQLJlR6SKsh/1s9TXjO/DICb05Wzj+fcxwwXcGBDItwn3JjokA9JR7X5gfjWzLe3rDZLeI/jkaYn5IEx881uBaaKjuxot5LKHXL2MNOokPodys10LtgbuRlYHorQIMDleisWyB0yvmDXVa4pcxN3WRzHIhDxyDqrjoR5jcgjoQSOhrqfZLjX1y1jnICudSyKOiyxsUcDO+NSnHpiqy7tvRltwyysrz9RF6veXJMUpSohOFKUoBSlKAUpSgFKUoDV4pfLBDLO/sxRvI39KKWP7CuG2moNFzDmSQyXM5+87DLA+gaRAPRQPCupfSerHhk4XO5hVsf/DaaMSD4aC1c9tOHrPfKjM6gwynCNpJ0NCB3h3l9v3SD08qm2040oTrPtj7ldewlWqQoR75+xpmLmrcSac8uBymNzmOX7UAeYMCisEU4+00kM6SiQKn2rFWVT3UTLZKll6bH0q6RXHD+HsyBkWU7uqhppiD3suqhpCO8Tk+ZPjUnwPiFrcg/VnRguNSqNBXPTUhAZc4PUDoahf6nNSlNR5x9sEr/SoOEIOXu5++Sl2vDbgys0cLhXUai+I11rgKQDl912OVHspjO+LL2Z4PJE8ryFQJEVTGuWGVLd7UcdQ2PZHQVZlg9KiLvht1K7ZuVtogcKsKLJKy49p3lBVMnPdCnGB3jUavf1a8XCTSXyJNDp9GhJTim3xz+IhbXsOECobiZ1VQuAETYbAlguvOPxVh4t2PESme11mRR30Z2kMyAdMyEnmAeyc7+ydjkWDh/BJInDfXbiVc7pMsbgj0KIrKfXOPQ1OgA1y/V1lJS1t4O36Sg4uOhJPnY5pZTrIoZTkHof8Az0PpW8kWa+eP2gt7w6RhJ1MgHhzUIEnoMhkOPPWfE1ltnr1lvcevSVRdzx9xbehWdN/T5GKWGpv6LZ8PewE9HimA8hKnLP8AqgY/OtGVdqdg2K8UlXwe0Un4xynH/SGuN77VL5MldPWmvt3R02lKVTl8KUpQClKUApSlAKUpQEV2q4cbmzuIV9p42Cf5gGU/1AVybht6FuLScew50MT9ydcL+sgiFdurgpsByHt2z9k0kBwcN9i7Rgg+fdDA/CplrD1YVKXlFdfS9KdOt4f/AEzpEZt7RZGjVIw0mqVlGWLyt7UhGT1bqdgPIDaReYLjJA1EAZwMnwA8z12rglx22v0jJ5KtJAOTPdD7RHicFUSYDusQzZDE5zkbamDTXZB+LuYZ5WWXlw862hm0nmxkBHZHj3WUKwAL59v1NUkreSy2y8jWi+DslzcLGjO5wqgsx8lG5Jx6VCcV43obSCiBgVWWQ4QTMuqHUNgY3AfvhhuunqanIJNSg4IyAcEYO++4PQ1A8U7J2k7B5YFcqpVAxYoobrpjzoXfxArhHHc6PPYr9r9IFqWnc3UYQwRSRxnd1lIkEkfdHfOVj2BJyx8MVaOBcWEhMbOjOqr7PvYVNbrgkaOYxQeqsN8GuP8A0edlrGZUW41tfJdMhtsgry49BczJpOEALjOQCwA36V07sn2WFjJcFGxE75ijBGylVLa+6CxDZC5ZsLjpk12qwhHZHOnKUjQ7eXiNdWkAP2i8yZgPCPSYxq/qZtv6K1bdq3/pBsgDb3QA1rIImPiYpcjB+EgQj5+dRsXWvR9HcXbYXk8x1pSV0m/BJg7V72K/9qN/wrfvKmP9j+lY0O1bn0eRar27k8FjgiHo2ZJWH9rxn9PKul48UmYsFmsn8DotKUqoL0UpSgFKUoBSlKAUpSgFcXuojFd3sR926dx/TcYuB/0hHyrtFcv7fW2jiSv4TWw/ugcg/tMv6CpljPTWXx2IHUoard/Dcjuz1nFJJc20ijRcQjKjuk6CyuRj0kjx5YqS7F9ijYOxNy8yKrJBGRgRpIyySZ3wSWVegHTPjtAG4ME0VyAWEbHWqjLGJxpbA8SDpfA3OjHjXTLKdJUWSNgyMAVZTkEHoQRUHq1OVKvLHEtyV0irGrbxzzHb+jKlfdQvay1ieDM0PO0HK7lSpO2QwIZR548K0+GcYZDFFyNEZCqneLEL0yc7kfH96q1FtZRcKEpbr7kpbcIgilkmjiRJZccxwN2x5/8AX51vqlfdfMsoVSzEKoBJJOAANyST0AHjWOTQqn0hSZW2ixnXOGPokSs5P92gfOoSM71j45dvcXkM5BWHkTchSMMylo8ysDuofbSp30qCcE4GSKvWdIp6bbPls8j1mpquceEjdztVj+i6EfVZJMDMlxcEnz0SNCufyxqPlVabpVw+jZAOHwEdHDSf/mZpf/7rXqD2SO3S17UmWelKVWFwKUpQClKUApSlAKUqqcN7cxS3TW5RkXmPFHMxGh5YmKMmPcJYHT11Y8CQDlJvgw5JYyWuud/SU4+t2aj2uVdE+iEwdfiRt8DXRK5L2huefxC5m2KRKtrERvkr35j8nYofWOpFnFyrRwRL+ajbyz8jTFfNhdT2jFrXS6MdT27nSpY9WjcA8tj47EHyzvWCS8CsV0u2ACdEbyYDEgEhFJ6g1ngjnl/k28zZ8XUwKP6jKA2PgrVbXLt6kXCq1/JRWkbqnJTop/wWGDt9aMCtxzLZuhWdCF+Ui5jI/N8q9sOKcODDlXVsSTgDnITk7AAZySc486y9nOyYRxPc6ZJRuqdYoyfug+2+NtZGfIKDirDf8Gt5xiaCGUeTxqf022rzVS1pqT9NvB62jc1dHt4z3wRzcSlba3t2brh5j9XiyDjfUDIfQiMg+fSvh+EGYg3kglUEMII10Q5BypkBLNKVIHUhcgHTkDGY9k7XGFjZR5LLIo+WG2r5bsjakYZJGHirTSlT8QWwa5fpmuGdPWT5RUO118jX8YDhiInRgN9LkhgpI2DFctp64GcYr5hqW7b2EdvBarDCiIlwgAQBQgZJhn5kgfmqJhr0fTNqGnwzy/Vl/udXlf8AhsTnunFXvsIqjh1oF9n6vDj4ctcVRW6Vafoyvg1qbc412zmLHT7I96E48uWQufNG8q5dQi8RZI6XJZlH5FvpSoLs92qhu3kiUMksbODG4wSqOYy6EbMuoYPiMjIGRmswW+UTtKUoZFKUoBSlKAVwq3jDCWCZNRSWZZFYHBPMbJ36gnfUP9xXda512+4U0DtdR5MMmDOB/hsBjmEfcIA1Y9kjV0ZisyyqRhU9rh7EDqNKVSj7HKeSBE0mjlm6vSmMaecQceXM/mH5tWNEVVVI1CIg0qo8AP8AevI2B3FZlSrqNKnDeKSPOTrVam05NmGOV4ZY7iPJaM95Aca4z7ab7Z8Vz0YDcAmrVZfSBw+QlWnSJ12ZJvsWB/PhT+UmqZxK5OVhiwZXzpzuFUdZGH3R5eJwPMjctLCONFUIrafedQzEk5LEnxJJNVN/oc9ue56jodpWq0nq2j2/n6HRuFcWhuVLQSJIoOksjBhqwGxkejA/MVu1y+JJYZDLayiN29pHXXC+OmpQQQw6BlIONtxtW63aHiDjB+qQ/iXmTtj8KkqoP9WoelQMFrOyqxlhLJ0IMDWvxK8EMTysQFRWck7DSoLH9hXM4HvYJDLbXHNLY5kd0xKOfvIV/knG2F7uMDGwrZvr26utIuuVFECCYImMhkYbrzZDgBAd9AHUAknAwwY/RVdWnBZe2Msc3DJpgVZVh56OD3S0Y5seG8cuqj1zjxqpWcwZVYHIIBB9DvQ8Mi8IogfMIAc+fxqLghNn3e81v7rbsY8+6/joHg3gNjsM1Psayptxlwyu6x0mq6aqQ3xz8ixr0rU0vHKs8EhhmUY1Y1KydSkqe+mfgR1BBrNbTBgCDkHf5GvuRatJRjJaZLKPMxnKDUovDRN23bm5AxJawu2NmjuNKk/iV0zGOni1QfZov/EoGJUyM1zJLp9kJKGZlTxKrI0IyeuB41pXLhRkkD/x2H6kgY8TtVs+j/gTo73Mw0s4Coh6pGCT3vJ2JyR4BUHVc1X3NKlQg9PL2LO0rV7motXEd/rgvdKUqrLoUpSgFKUoBXhFRfaKVhGqKzJzJFQuuxC7s2CNwSFK5G41ZG4rS4XxIQl4pmfBOqJnZn1DSuUDtk69YYhSdwRjOCF0c0paTbS9Ooj+K/R9C7F4Hkt2JyQhBjJ8fsnBVc9To0kneoDjPZZ7WF5prvCKPdhBcsdlWMFiGcnAAwckirdaQyyKskt1MrOA3Ki5QjTIB0qxj1tjzYnJycDoKX2svOXeIJZ5bnREXjQx6jGxZlLskCYLMp0qSuQEbzOZEa1RLCkznG1o1ZrUl8yI4FwkwKWmJe4lwZWJyR5IMYGFG2wA9BUpWG2ulkyVOcHBzkEHrgg7g7jY+dbSitT09OEIQUYcGtaXAkBI8GZSDsQykqf3H+1ZtNRtt9ndyp4SIsgH40PLc/28qpdRQQk2tzHpppraWOvJEwKG2o0BL9oI8HOlm9AFKg5Phuwx54PlWXFaPAGMiyXJ/wAZtMX/AA8ZOk/mYs/5h5VI4oawlqWSFuOGlHRoXMMer7VVQSDSerKngwO509RnZjgVZ7Lsk8w1RXsciEAho0VtiMg5DFd+vSq9xvi8cEblnjDhGdUZ1QvpBICgnJyRjYGrXwLsfaNGJJ4orqRwCZJFDLvv9khyqLvtjc9SWO9b+tOKwpMo+oWlvr1aVl87G/wbsOkTK8rvM6nKtJpAB6ZVECoDjI1Y1YJGd6t0aBRgVVFsYrSaA20aQq78t44xoR1dWOdAIXWGVSGwTgOPeqSg4/qcHSOSz6EkDZJOdAYrjGgvsCCcjDdDtxnPfMnyRoQSWIrYm6UpQClKUAqp8fbnOSimZVGgxuF5WtGbJUuww2didLeyMY3zbKpXG48yNrEsOWb/AJOkuplBwrM8eUYkAH2cjIHhXOrnTt/P8G9PGT5+o60DcjkyB1ICsvUEDX3DpYAE7Nv1GBmpaWEOpVgGU7EEZBHqD1rT4NcI8eI2kYIxQtICGLL1zqAyRnHxBHUGpFVxVbJvO5NWMFXg4Ncw6jDcyAKSIoZVV4uXgaVOAJNI3AIcHYdQMVPcE4ijwGTQsR1Nzl2BEqd19TYGrGnZvFdJ6YrS4hxeOG4EcjkFoi4XSW9lgue6Cd89PHG3Q1k7KwsonmdWQ3E5kSNhhgipHEpK9QWEevHUasHcVMt5zfPBGrRiuCm3XEY5b+4MTAoIoRt0LZkJZfBlwyrqGx0eQFfFxxDDcuNTJJjOgHGB0DSMdkX13J3wGwa3O1t/9cuU+ryKFiWWOafGpQWMZCxeEjrobfdVLeJDCtbg3Cee5t4Q0duh+3lydbsQDpD9S7Ags/ug4B1ElZnYn0a3p26b2/OxEcM4I1/dalvNDw5y0ekqobI5ccRyZBn2pWOMrpA6hLQ3Zm9T2JbaYeGoPA35iNYPyAq2NwG2ZER4IyEGEwNJQAYHLZcFNvIisL9nFAIiubyHPQ836xj4C5D4HoKxkgfqKik2ngrKcH4h4pagefOc7/DlDP61pdoOz9+LeRudF07yQxOZOX7/AC3Zzl9GcYTOcYxVrXgt6uy8RjYectoC2f8A7Uka/wCmsrcBmY5kv5wNu7BFDENvxOjvv/VTIdzVfMjm1pLLBGhRlubdVAVkGmRYwNjpHdlAH3dJ26MamLa7SRA6MGVhkEHII9K2+0fZlLFGubYylFLPcK7tIWDHLyjJ7rLuxA6jVsSFqtcRtTEdaHTbyOpuVUHUqkgPJEV9nI9v0yRg71nJZ0bjNNyXblf18C2fR4LcxtbtpN0ufrKtgyO23fOdyhBGPAAhdsYq0j6vZQBEAiiTOBktjWxOlepO5wqDPgAOgr64PbQxRAW6RqmnblqoGk77FeoNQFo5uppZW3WKWSGNcdDGTHI3qzOrDP3Qo23zyqT0RyVEY65bGNR/EGWV9awxyMYkBMbEqGiLyFTq3DOAmQNLbgknG9xiNwbbkqmVmXCHKppCSL7oPsg6wMe4Bt1G3wWYSwQyAAB40fA6d9Q2361IMPQen+21V8qsnLJLUEo4PiPi042aKJgPeWRl29VKHH9x+VSfDb9Zk1KCMMVIONivXdSQfkfTYggVHi/K15lhkJUbSDSq4O/tMwHUdDU12WmkOtXVggCmNn0ajnVqGIiV0gBcHYnUfLJl0Zylz9iPVilwT9KUqQcRUbx+3d4iIs6iQCVIV9Ge9yydg2NgcjHXOcVJUoClQ9nJZQq8x7aKPHLityEwF9nW5B19M6AAu+CHxmtqTs3cHA+vXGPEhYAx+JEW3yxVrAqH4z2lt7bKu+uXG0EeHmbPTCDcAnbU2FHiRWipQ8G+qTexUOM8EHCtV1bSHmTaIjDJrnaeUaimmQuHVsFtRJZdKk4GM1A3puboab2RFTfNvbFlVv8AOkJLSDHu7L6eUle3Mk0v1i4wJQpWOJWLJCjYLAE41yHAy+B0AwAK1nbAzXVItLaySWqpyak+dUdvAFEkh0RrjuqFGWYj7qLvjxOke9XReB8LS2hSJM4UdTuWY7szHxYkkk+JJqr/AEdcP5ga/cbygpACN1t1Jw2/QyHvH00jwq8CsNkG6r+pPbhcCvaV7WCMeUr2vKAxXMIdGVhlWBBHmCMEfpXL+GxmNTC2S0LNEc7kiMlVY48WTS35q6rXOuOx6OITLjAkjilz0y3eib44WJP1FZRNsJ6auPJp2dzNZHVbDXDnL2pOBv1MB/w28dPsn0J1VOdmLOS6SSRAYrWaV5EU7TMH/mCQAlYwZOYcA6sEDunOYvFbPAeMGwdjhntpG1SIoy0bnrLGo3YH30G5xqG+Q2JQT5JN3a4Wun9S0Gwe0AWNDJCMBVTGqMfdCkgFB4YOQMDBxmvk8ajHtCRV8XeNkVf6iwGB+Lp69M2a2nSVFeNldGAZWUhlKncEEbEV6YF8hXCVvCTyVyrSWxUuG2076l55LpjIZUKMrZ0uAgUjOk7Z2IPUYJsXBbMxRhDuQWOem7MWIA8ACcAeAwKy2dgkWeWoUHfAAAz8q2q6QgomkpNilKVualNv+11xHA90tvAYQxWMPcMkjgScpTgRMq6mxgZPtDJHSsDdsro7C2t082a5Z8fkWIZ/UVqX1g0/CRHH3nj90dWktZgxUeGS0RX4moO1nEiq6nIYAg+h3rKROsqFOrnV2NviXaC7LIbiYtb7idLRDA2k9CrEtKQPEKwY+HTSZu77N2tzAjWQihYDVDNEAQdW514/mo3jk79cggEV/FYLMy2rmS0Iwx1SW7HEbnxZTg8qT8QG/iDtjOCRXsse1S/PkYpZpIHEV2nJc+y2cxP/AJUm2T+E4b0PWtbtADJGIEzquHSAYGf5pwx+UYc/Kr5wzj9teqYXUB8d+3mUa8ePd3Dr+JSR6g7VF2nZuBOJwckMqQxTTGPWTGrMUijKoT3c/bYxgDSfOsZOLvp6HCS3LjbwLGioowqqFAHgAMVlrwV7WCvPa9rwV7QClKUB4apHbqPFxayeYmi+JcI4/QRN+tXeqf8ASNbuUt5I1LmO4TuLjU3MV4ABqIHtSqdyBjNEdaMtNSLfkh1rWvbxY8DdmY4RFGp3byRfE/sOpIG9b0PA7yQ4KxwjbdyZW9fs0wB8dZ+FWHgfZuK2y5LSSsMNNJguQN8DAARR91QB49d62yWda/iliG7NHsnYXdpG8g04dtZsgcqAeuiQ+zKx3PRCdsAkyVd+G38c8ayxMHRuhHn4gjqrA7EHcHauccc7TNdBobJtMXsyXY6Y8VtSPbfw5nRfDJ3EZZWKQnVb67dgANcLaSQowOYpysmB4MCKxgh07WpWTmdjpXL5+0nEI4yUuIZCAcc237zHwyY3RR8lqx8B4nLrt2e4aeG6j1LqRE0Saeaoj5ajKMgkzqJIKrvuaxg4VaE6XvIttKUociqRN9VungfaOd2mgboC75eaL+vXqlHmHbHsNUTxnsmwdprMqCxLPCx0oWO5ZGAPLY9SMEE74BJY3binDY7iMxTLqU4PUghgcqysMFWB3DAgg1Bfwu7hP2cqzpvhZhpkHkObGMEDpuhbzY0N4TlB6ovDKRJJJHtLBcIc4xynk+eqEOuPn+lLW6WTVpz3WKsGUqwYYOCrAEbEHcdCD41cLlr4oxWKEMBkLzHk1Y30juJpJ6Bt8E5welRXE+Di6VLyyZdTxqSjZVZU6rnbMcgyRnB8VI2BXbJPpdQlqSnwQV9ZpKMSKDjcHoykdCrDdSPMV99iJZ5v4gYrhGu0eOGM3OXAhiBZVk0YbSWkca+udzqIrB/EAriKZXhlPSOUaCf6D7Mn5C1e3VnG7LJukq+zLGeXIv5h1HodjR7km4oxuI5g1kvV7xaSGaCJreaQS6VM0K82NJD1D47yr+MrjHlvjNBx6Bpmtw4Ey5zGwKtgbkqGA1r+Jcj1qmW3HeIQ+zJBcL5SKYJD+ePuf6KkE7fyKBzrG5HmYzFOPXB1IxH5RWMFXO2qx5iy6CUV6JB51zvhPG+DW0hmjhlt5GUqwMNyq4JBJKBSmcgb1tcL4xweESCO6YCVQp5lzKSoGfYMpyjb9RgisHFprkvXMHmK+ZbhVGWOB5nYfqapfD+L8Jh1H6+ZdSaDz75pRg4yQGc6W9Rg/Cvkca4KiSKohlWYqZFAkug5T2Syqr7jz9B5CgwWK57TWyIX5quobQTHmbv4DacRBjqwRtjxFRPaPjyp9TeWNo4JZkJmk+yCFNUqK6N3wzNGBuoA8+la8fbKKFNFjYy6eoCRLaxZwBuZMMNgN9B2FQ1/xC7vHiNytvDFHJzAiM00pYJIgBfZQv2h20+HWs4O1O3qTaWGWG57cRnP1eKac5xlUMSfOSbTt6qGqv8AEria72uWCxf/AC0LHSf86XYyj8ICr5g9a+yM9d/jXoFZwWtKxpw3e54q9BsANgBsAPQV9Ba1oHmdpOVCZVjKglWUNqYatOHKjZSp9r3q2IorhthayqT99ogPmVkYj5A1nJ1dzSjlZ4NbiU2iNiBlsd1fFnOyKPVmIUepq0cPtBE3DbXPegQvt4rDCbds/muF/Q+RqEsrfEmra4uFzojTPJic7EvLjAfBwSe9pzpTds3bs5wUxlppW1zPjU+NIwudKIpJ0Rrk4XJ3LEkliTq2VN3cKrJY4RP0r2lYIgpSlAKrl72XGtpLWV7dmYs6ppaJ2O5LROCoYncsmlj4k1Y6UBTb3ht00ZjnitbpT11aoRj1Vlmyceo+VQ79nkhXP1Rgo6pDNI+F2BKR90HA30gZwNgTgHpVeYoZTa4OWXPA5UAktCLmFhqVQ45gHhoZjplX1LAjzbwjmvCpw8cyEddUUij+/TpPyJrol92XUu0tvI9vIx1NowY3bxLxNlCT4sAHP3qqNv2ru11xy2sTPG7xkrPywWRiudDoxVWADDvNsRWUybQu6/ux3Ig8WT7xPoAzH9FBNfXMmILi2m5YwdZQKSPErEftTjx7oPkDUr/6T3J/92gT1NwZP2WFf960eIXE85BeUoVIKCDKKGHRmLEmRh5Hu/h65zuSlUupvaKR8RTKwDKVIO4IAIPwPjWQPjxx8Nv9q1zfwySFLi1kE+NTS2jaFfG2pgHRgdvZOvH3jWXk2qnVyb9/wmZsfNWnCmmTZXcuHTeTAZ2kk5MC82XxXOyZ3zM2/LHpgsfAHcjPNFND/PhZfxJ9qmf6lGR8WVRW7BxflII7W2igTBxrI2P+VDnV8eYK1kurgEsLmXJOTlYivwVWQhAPJcfM5JbmsZ3Upakkl4Zp/wAYgB0mWPV93Wur+3Oa27aOac6YY2A8ZZFKRr8mw0noFGk/eFb/AGfvby4lkReQUiCZZkcOzvk6cq+kYUKx7vvrU9Lw+9c4DwxL4ssZlk+KF20L+ZGrGSPVvaqzHZMjLy15MMdlCzc2diC+e/oJBnmJXGkhSQCMAO8YGB0sC9kbcga0D7f4hMn/ADyaz8E7PJAS5LPI2NUkh1u2MkAseigk4UYUZOAKm6wV5qWnDkjACqABsABgAegHStulKAUpSgFKUoBSlKAUpSgFc67bWHJuxKB3LkAH/iIlxv5lolGB/wDRbzq+cRvo4I2llbSijJOCTucAADJZiSAAASSQBuaqnaae4vLWWOOwnViMxPLJFGRIhDI5UOWA1AZB3IyCN6I60KvpzUisgV7itW0vQxKEMki+3E40uvh3l8vJhkHwJrdBHnW56JTTWURY2u8ecLY/K65/5wrf0DyqOuZlS9i1EDXDMq5OCTqhOAD18f0NSi0NIPn5nyFrHdzLGjOxwqgknyAGSf0rPJIqKWYgAAkknAAHUknoPWvjsusd9dlGOFh0uqOChlcHOtVbBaOM6d8YLEH3RqM0r3EaUc9+xcvo/wCFtDbBpBiSVmlceIL9FOOpRAiZ/BVor5jTAwK+q0PPt5eWKUpQwKUpQClKUApSlAKUpQClKUBC9r7R5LYmNdbxyRTKg3L8iRJSoB21MFIHqQa+LHikc6c2Nw6n3l3x5hvukHYg4IIIqalkCqWYgKASSdgANySfAVy7tFxOwu9btYTEOpC3ghi5oBB0yxqzc46faGwbyU0NowlL3VkuXFeCwXOOdErkey/R1z9xx3lPwNQx7CWp8bnH/F3H/eViuO008drz+Sk6kLplhlHKYswQMcjWg1EalwxXcZOM1HcM7TXEOoTKs4JLAxkRsuo5KhHOGUZODqBAABz7VZN6dOpJNwNkdlbRb+OIQR6JLW61jGSxV7TBZjuSMnBPSs79hVB+zurpV+4THJ8tUqM5+ZqAbtZN/EYpmgHLFvcKsauGkwWt2ZixwhbZBoyAN+8c1Z37aRY7iTO33Qmk/NpCqgD4n4Gm5sqdaD2TRks+yUSMGcySlcY5jZXIOQeWuE1A+9pz619ds8LZTSISskSNJC4GGWZQeXpPiS2Fx7wYrggkVE8N7R3ly0saxW0RjRXaR5WlRQ5YDKhU1ABH31gbeta/AjwvMbSs0srSh/rUsLqkk7HZ9ZUIu5wh2AGkA9Kwc5Rnl6uTp0LEqCeuBn41914q4GK9oaClKUApSlAKUpQClKUApSlAKUrw0BA9vc/w66ABIMRVseCN3XJ9AhYn0Brm/FYhIuV15GCpQyAgbD/CIYjHr61JcF4hdywo0nELoSFcSKI7bCyjZ1wYcjS4Ix4YqOsOyy/atdJHMWkyrFUVWU7/AMmNVRWz127x3zvgQZdSowyt8otLanOCaaTUjS4KJXt5dF1Iqzl1eJUR0O7Jk6l1CTHVl0k6VzkjJxRhGg59y0gbL55cskSYVig5aRt3tRHdySSWHwqa4p2bhmVgEjjZh7YXI2AA1KCNQwAMeW1Rt9GluY2nkErBlWGGNOWmskICqFiTjUBqZtK58C2Din1OnOOyefB30en2/rPl/nc1oeEAGyW4eUysr6vtXzqMetxkNtuq+m3wrXZt2kEkscSM67fa+wSGaUy6lQZU4GxG+/UCU400wntJTA2UlYfzEOeZG6DofMjrj/sw8R5sDNKIZI42OZOaY+UGJA1KySMyA572UI8dtyY9rce2nUlyvPfL7Z8YNcJZ/p+EYeHwST2mr6zIDOqNJGFTknGCI2AGsoCMEahncE7msnDbx5UkjnjLNzHUwxq03dY5VThQMaGUAnbTgkjfG1ZdnD3m5phJ9yHvjOSWZzMCrOSeoUVI8M4Q8ExlgcxZU8yVsSNKWOwZDsSuMgkd0EAbEipT6lQTwmNM4rVBb9/idD7JRSJZwJMSZFQBstrOfIufaIGBq8cZqXrndhxO5W9tkN1JMskjq8bRxIgjEUrEgIgYYcRbk+IHjXRKkUqsasdUeCpqU3CWJcilKV1NBSlKAUpSgFKUoBSlKAUpSgKt2h7J8xzPbOIpmxrBGYpMbZkUbh8DGtSD0zqAAqsypdxnTJZysfvRNFInyLOjfqgrp9fLCotazpVXmS3O9O5qU1iL2OYxxXcuyWrx/indFXHmBE0jN8O7nzFT3Dew8ZjcXDNJJJoLSDuEcpxJGIxvoRXAIXfJySWJJNwVRX1W1G1pUvdRipXqVPeZSrjsAr7fWbkAMGGGjyGXod48H4HIrG3YAt3ZLqeSPKlo2W30uFIbS2mEHScYIBGRkVeaVv6FP/iv2Rp6s/L/AHKRddiXjObSUJHj+TIpkVf8pg6si/hOoDAAC1qtwC86AwjyJ1sPmox+mr510Glc52dCb1OKybxuKsVhSKp2a7LNDKZ5pOZKV0AhdCKmQSI0ySNRAJJYk4G+AALXSld4xUViK2OTk5PLFKUrYwKUpQClKU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70" name="AutoShape 14" descr="data:image/jpeg;base64,/9j/4AAQSkZJRgABAQAAAQABAAD/2wCEAAkGBxQSEhUTEhQUFRUXFxgYGBUWGB0VGBwVFhwZFxocFhgYIiggGBwlGxgZITEhJykrLi4uHCAzRDMsNygtLisBCgoKDg0OGxAQGywkICYwMi8tNDQsLy00Nyw0LC00LzYsNCwsLDQ0LDQsOCwsLCwsLTQsLCwvLCwsLCwsLCwsLP/AABEIAToAoQMBIgACEQEDEQH/xAAbAAEAAgMBAQAAAAAAAAAAAAAABQYDBAcBAv/EAEsQAAIBAwIDBQQIBAQBCAsAAAECAwAEERIhBRMxBiJBUWEyQnGBBxQjUmKCkaEVM3KSQ3OisXQ0srPB0dPh8BYkNURTVGODk6PC/8QAGgEBAAIDAQAAAAAAAAAAAAAAAAQFAQIDBv/EADERAAIBAwMDAQcEAQUAAAAAAAABAgMEERIhMQVBURMiMmFxgbHwFJHB0SMVJFKh4f/aAAwDAQACEQMRAD8A7jSlKAUpSgFKwX12kMbyyMFSNS7MegVRkn9BUP2T7VR36vpjkhdMaopdIfQ4yjjSSCpwR12KsPDcZw+SfpSlDApSlAKUqM7RcegsYGnuXCINh4szHOFQe8xwdvQnoCaA3L69jhjaWZ1jjQZZ2OlQPUmuf3Xb+e6z/DolSHp9cuQQp9YYdmb0LEfCq7fGXibrcX4KQA6rex8APCS4+85B6eGSPE1Iu5PwHQDYAegrZIsrax1e1U48GtLatJvdXVzdMQM5kMMQPmkMWFHzBPrU19Gt7JHdT2jSySRcpJohIxkaPvNG6hmyxU9wgE7b+tRhqR+jC15lzdXfugLbRnz5RZ5T8OY+kH8Bozpe06cKSSSTOk0pStSpFKUoBSlKAUpSgFKUoChfS3dZitrMH/lVwocecMP2rj5kIPnVbuuasgntXEc8eQhI1IyHGY5F8UbSOm4IBG4qY+kbfiVjn3Yblh/UTEp/ao3FbIt7GlGVF6u7Oh9luOre26ygaHHdlizkxyj2lPmPEHxUg+NTFcb+tSWc63sAZtI0zwr/AI0HiMeMie0p+I6NXXbG7SaNJYmDxuoZWHQqdwRWGivuKDpT09uxnpSlYOBgvrxIY3llYJGilmY9Ao3JrkE878RnS+uk0xJn6nbNvpU4+1l8NbYBx4YHXGake1vFhxOZrdc/UbeTEreFxOn+GB4xoep6E/AGvh2yc/t5DyrZIs7K1z/kl9DxmJOT1r7VKRpW3HFWS0bwQ/HZWSI8v+YxWOP/ADZWEafozA/Kum9l+DR2drFbxDCxqAPU9ST6kkk+prnxXVfWKeBnJ/sgnYfuAflXVgK1ZS3826mPB7SlKwQhSlKAUpSgFKUoBSlKA5z9JykXvDn90i6jJ9WWNx+0bfpUYBUz9MalILW5HswXUZc+UcgaIn9XX9ah1rZFx06X+Nr4npWpL6NOKLbs/DpO7l3ltSdgyOdcka/iRyzY8VOfA1X+P8ZS0jEkgOksFOBkjVnfHltXsqRXKKfbUkOjoTkMN1aN13DA9CKM63FKNZaU90dkqt9vOP8A1S30xn/1mfMVuvUmRh7ePuoDqJ6bAdSK5nwztXdNcSWp4jPLo06VSKLVjHe5kojPs+JyMdOvT3hjiS4nuHlllZPsIzK5fSRgy6MnbfA6dVPgaxgrqVpKTWWsZ8m/ZWSwRRwR+zGoXyy3vMfUnetlFqPvOKxRHDthjuFALOR5hEBYj1xitnhvEY5dkYE4yVOVYA/eRsMvzFbFypRXspknBFWyV2r4iasr0NG9yB4nccq4s5vuXUQP9MuqBv2kz8q69XGe1xxED5TW5/8A3xV2UVqyqvlip9D2lKVghClKUApSlAKUpQClKUBD9r+Ci9sri2OPtYyFJ6Bx3kJ+DhT8q5bwC9aSICQFZoyY5kOxWVNmBH7j0IrtVc87d9l5VmN/ZR8xmULcwLgNIq+zJHnYyKMjT7w269cpkq0r+lPfh8kNe2cc6GOZA6Hqp2/QjcH1Fa13wa2cEGAYOMgMwB0gAa8HvnYdfKsI4z4ci71fc+qzas/DRj960D2kd3aKG1uWkUgMJFECqTg98sSRsQcac1uk28Is6lxbRWqbR72TsY7c3SoqozTEYHhFpBQZPgQc+W5HhXt32ZQtI8NxcWzyEltDdwuerFeufgRQcNZm5ksrrLjGISAirnOnJGZcHfLZ3zjGcV9fw4kYe4uGHkNER/uiUN+9SlY1WuCkfXrGKcGm8cfmTa4GzxSPCEjAVFdpY10gs5Oz6ssHONXU5BzttmR5CmUTMWLqroo2xh9JJPifYGB061AW/DpIF028vdznlSqCMk5P2i4bJz1Yn/qraseM5k5MyGKQjIBOpWx15bj2iPLAON8YrlVt6lP3kWFj1S1uUoRlv4f5uWKF62wdqjoWrdVtq4llJERxpNcltEOr3VuPkjiZv9MTV11elcr4ZHzuK2qDcQpLO36chM/N3P5fQ11WtWUt5LNX5ClKVgiilKUApSlAKUpQClKUArHcTKis7sFVQWZmOAFUZJJPQAb5rJXO+33FhPMbIH7GLS9zg+2570cHw6O3poG4LCt6dN1JKKOdWrGlBzlwjR4t2kmvMsjtb2p9gINNxKv3mc7woeoCgNjGSN1EUiqq6I1CJknA8SdyWPViTvk1r8S4gE0lvedEA9XIUADyA3+ANZIrhScD72n8wGrH6Vf0aNOlsuTy1xXrV/alx2PLuTQjN10gnHwGa90uhVZQMuMqynKMBjOk/Pof3wTWRWVwwGDg4I9cZwfkR+tbUEZm4W8a5M1pkJvli0I1Rgn8cRUH+tqjXt1OhKE17ucMlWFnC4jOD95LK/P2Im/icfaRkkr1j2ww9CejeXh4HzHrxR3MQ1DUjAEeBHiCPFSP1BrZjkDKGHQgEfA1pcKGDMnQLJlR6SKsh/1s9TXjO/DICb05Wzj+fcxwwXcGBDItwn3JjokA9JR7X5gfjWzLe3rDZLeI/jkaYn5IEx881uBaaKjuxot5LKHXL2MNOokPodys10LtgbuRlYHorQIMDleisWyB0yvmDXVa4pcxN3WRzHIhDxyDqrjoR5jcgjoQSOhrqfZLjX1y1jnICudSyKOiyxsUcDO+NSnHpiqy7tvRltwyysrz9RF6veXJMUpSohOFKUoBSlKAUpSgFKUoDV4pfLBDLO/sxRvI39KKWP7CuG2moNFzDmSQyXM5+87DLA+gaRAPRQPCupfSerHhk4XO5hVsf/DaaMSD4aC1c9tOHrPfKjM6gwynCNpJ0NCB3h3l9v3SD08qm2040oTrPtj7ldewlWqQoR75+xpmLmrcSac8uBymNzmOX7UAeYMCisEU4+00kM6SiQKn2rFWVT3UTLZKll6bH0q6RXHD+HsyBkWU7uqhppiD3suqhpCO8Tk+ZPjUnwPiFrcg/VnRguNSqNBXPTUhAZc4PUDoahf6nNSlNR5x9sEr/SoOEIOXu5++Sl2vDbgys0cLhXUai+I11rgKQDl912OVHspjO+LL2Z4PJE8ryFQJEVTGuWGVLd7UcdQ2PZHQVZlg9KiLvht1K7ZuVtogcKsKLJKy49p3lBVMnPdCnGB3jUavf1a8XCTSXyJNDp9GhJTim3xz+IhbXsOECobiZ1VQuAETYbAlguvOPxVh4t2PESme11mRR30Z2kMyAdMyEnmAeyc7+ydjkWDh/BJInDfXbiVc7pMsbgj0KIrKfXOPQ1OgA1y/V1lJS1t4O36Sg4uOhJPnY5pZTrIoZTkHof8Az0PpW8kWa+eP2gt7w6RhJ1MgHhzUIEnoMhkOPPWfE1ltnr1lvcevSVRdzx9xbehWdN/T5GKWGpv6LZ8PewE9HimA8hKnLP8AqgY/OtGVdqdg2K8UlXwe0Un4xynH/SGuN77VL5MldPWmvt3R02lKVTl8KUpQClKUApSlAKUpQEV2q4cbmzuIV9p42Cf5gGU/1AVybht6FuLScew50MT9ydcL+sgiFdurgpsByHt2z9k0kBwcN9i7Rgg+fdDA/CplrD1YVKXlFdfS9KdOt4f/AEzpEZt7RZGjVIw0mqVlGWLyt7UhGT1bqdgPIDaReYLjJA1EAZwMnwA8z12rglx22v0jJ5KtJAOTPdD7RHicFUSYDusQzZDE5zkbamDTXZB+LuYZ5WWXlw862hm0nmxkBHZHj3WUKwAL59v1NUkreSy2y8jWi+DslzcLGjO5wqgsx8lG5Jx6VCcV43obSCiBgVWWQ4QTMuqHUNgY3AfvhhuunqanIJNSg4IyAcEYO++4PQ1A8U7J2k7B5YFcqpVAxYoobrpjzoXfxArhHHc6PPYr9r9IFqWnc3UYQwRSRxnd1lIkEkfdHfOVj2BJyx8MVaOBcWEhMbOjOqr7PvYVNbrgkaOYxQeqsN8GuP8A0edlrGZUW41tfJdMhtsgry49BczJpOEALjOQCwA36V07sn2WFjJcFGxE75ijBGylVLa+6CxDZC5ZsLjpk12qwhHZHOnKUjQ7eXiNdWkAP2i8yZgPCPSYxq/qZtv6K1bdq3/pBsgDb3QA1rIImPiYpcjB+EgQj5+dRsXWvR9HcXbYXk8x1pSV0m/BJg7V72K/9qN/wrfvKmP9j+lY0O1bn0eRar27k8FjgiHo2ZJWH9rxn9PKul48UmYsFmsn8DotKUqoL0UpSgFKUoBSlKAUpSgFcXuojFd3sR926dx/TcYuB/0hHyrtFcv7fW2jiSv4TWw/ugcg/tMv6CpljPTWXx2IHUoard/Dcjuz1nFJJc20ijRcQjKjuk6CyuRj0kjx5YqS7F9ijYOxNy8yKrJBGRgRpIyySZ3wSWVegHTPjtAG4ME0VyAWEbHWqjLGJxpbA8SDpfA3OjHjXTLKdJUWSNgyMAVZTkEHoQRUHq1OVKvLHEtyV0irGrbxzzHb+jKlfdQvay1ieDM0PO0HK7lSpO2QwIZR548K0+GcYZDFFyNEZCqneLEL0yc7kfH96q1FtZRcKEpbr7kpbcIgilkmjiRJZccxwN2x5/8AX51vqlfdfMsoVSzEKoBJJOAANyST0AHjWOTQqn0hSZW2ixnXOGPokSs5P92gfOoSM71j45dvcXkM5BWHkTchSMMylo8ysDuofbSp30qCcE4GSKvWdIp6bbPls8j1mpquceEjdztVj+i6EfVZJMDMlxcEnz0SNCufyxqPlVabpVw+jZAOHwEdHDSf/mZpf/7rXqD2SO3S17UmWelKVWFwKUpQClKUApSlAKUqqcN7cxS3TW5RkXmPFHMxGh5YmKMmPcJYHT11Y8CQDlJvgw5JYyWuud/SU4+t2aj2uVdE+iEwdfiRt8DXRK5L2huefxC5m2KRKtrERvkr35j8nYofWOpFnFyrRwRL+ajbyz8jTFfNhdT2jFrXS6MdT27nSpY9WjcA8tj47EHyzvWCS8CsV0u2ACdEbyYDEgEhFJ6g1ngjnl/k28zZ8XUwKP6jKA2PgrVbXLt6kXCq1/JRWkbqnJTop/wWGDt9aMCtxzLZuhWdCF+Ui5jI/N8q9sOKcODDlXVsSTgDnITk7AAZySc486y9nOyYRxPc6ZJRuqdYoyfug+2+NtZGfIKDirDf8Gt5xiaCGUeTxqf022rzVS1pqT9NvB62jc1dHt4z3wRzcSlba3t2brh5j9XiyDjfUDIfQiMg+fSvh+EGYg3kglUEMII10Q5BypkBLNKVIHUhcgHTkDGY9k7XGFjZR5LLIo+WG2r5bsjakYZJGHirTSlT8QWwa5fpmuGdPWT5RUO118jX8YDhiInRgN9LkhgpI2DFctp64GcYr5hqW7b2EdvBarDCiIlwgAQBQgZJhn5kgfmqJhr0fTNqGnwzy/Vl/udXlf8AhsTnunFXvsIqjh1oF9n6vDj4ctcVRW6Vafoyvg1qbc412zmLHT7I96E48uWQufNG8q5dQi8RZI6XJZlH5FvpSoLs92qhu3kiUMksbODG4wSqOYy6EbMuoYPiMjIGRmswW+UTtKUoZFKUoBSlKAVwq3jDCWCZNRSWZZFYHBPMbJ36gnfUP9xXda512+4U0DtdR5MMmDOB/hsBjmEfcIA1Y9kjV0ZisyyqRhU9rh7EDqNKVSj7HKeSBE0mjlm6vSmMaecQceXM/mH5tWNEVVVI1CIg0qo8AP8AevI2B3FZlSrqNKnDeKSPOTrVam05NmGOV4ZY7iPJaM95Aca4z7ab7Z8Vz0YDcAmrVZfSBw+QlWnSJ12ZJvsWB/PhT+UmqZxK5OVhiwZXzpzuFUdZGH3R5eJwPMjctLCONFUIrafedQzEk5LEnxJJNVN/oc9ue56jodpWq0nq2j2/n6HRuFcWhuVLQSJIoOksjBhqwGxkejA/MVu1y+JJYZDLayiN29pHXXC+OmpQQQw6BlIONtxtW63aHiDjB+qQ/iXmTtj8KkqoP9WoelQMFrOyqxlhLJ0IMDWvxK8EMTysQFRWck7DSoLH9hXM4HvYJDLbXHNLY5kd0xKOfvIV/knG2F7uMDGwrZvr26utIuuVFECCYImMhkYbrzZDgBAd9AHUAknAwwY/RVdWnBZe2Msc3DJpgVZVh56OD3S0Y5seG8cuqj1zjxqpWcwZVYHIIBB9DvQ8Mi8IogfMIAc+fxqLghNn3e81v7rbsY8+6/joHg3gNjsM1Psayptxlwyu6x0mq6aqQ3xz8ixr0rU0vHKs8EhhmUY1Y1KydSkqe+mfgR1BBrNbTBgCDkHf5GvuRatJRjJaZLKPMxnKDUovDRN23bm5AxJawu2NmjuNKk/iV0zGOni1QfZov/EoGJUyM1zJLp9kJKGZlTxKrI0IyeuB41pXLhRkkD/x2H6kgY8TtVs+j/gTo73Mw0s4Coh6pGCT3vJ2JyR4BUHVc1X3NKlQg9PL2LO0rV7motXEd/rgvdKUqrLoUpSgFKUoBXhFRfaKVhGqKzJzJFQuuxC7s2CNwSFK5G41ZG4rS4XxIQl4pmfBOqJnZn1DSuUDtk69YYhSdwRjOCF0c0paTbS9Ooj+K/R9C7F4Hkt2JyQhBjJ8fsnBVc9To0kneoDjPZZ7WF5prvCKPdhBcsdlWMFiGcnAAwckirdaQyyKskt1MrOA3Ki5QjTIB0qxj1tjzYnJycDoKX2svOXeIJZ5bnREXjQx6jGxZlLskCYLMp0qSuQEbzOZEa1RLCkznG1o1ZrUl8yI4FwkwKWmJe4lwZWJyR5IMYGFG2wA9BUpWG2ulkyVOcHBzkEHrgg7g7jY+dbSitT09OEIQUYcGtaXAkBI8GZSDsQykqf3H+1ZtNRtt9ndyp4SIsgH40PLc/28qpdRQQk2tzHpppraWOvJEwKG2o0BL9oI8HOlm9AFKg5Phuwx54PlWXFaPAGMiyXJ/wAZtMX/AA8ZOk/mYs/5h5VI4oawlqWSFuOGlHRoXMMer7VVQSDSerKngwO509RnZjgVZ7Lsk8w1RXsciEAho0VtiMg5DFd+vSq9xvi8cEblnjDhGdUZ1QvpBICgnJyRjYGrXwLsfaNGJJ4orqRwCZJFDLvv9khyqLvtjc9SWO9b+tOKwpMo+oWlvr1aVl87G/wbsOkTK8rvM6nKtJpAB6ZVECoDjI1Y1YJGd6t0aBRgVVFsYrSaA20aQq78t44xoR1dWOdAIXWGVSGwTgOPeqSg4/qcHSOSz6EkDZJOdAYrjGgvsCCcjDdDtxnPfMnyRoQSWIrYm6UpQClKUAqp8fbnOSimZVGgxuF5WtGbJUuww2didLeyMY3zbKpXG48yNrEsOWb/AJOkuplBwrM8eUYkAH2cjIHhXOrnTt/P8G9PGT5+o60DcjkyB1ICsvUEDX3DpYAE7Nv1GBmpaWEOpVgGU7EEZBHqD1rT4NcI8eI2kYIxQtICGLL1zqAyRnHxBHUGpFVxVbJvO5NWMFXg4Ncw6jDcyAKSIoZVV4uXgaVOAJNI3AIcHYdQMVPcE4ijwGTQsR1Nzl2BEqd19TYGrGnZvFdJ6YrS4hxeOG4EcjkFoi4XSW9lgue6Cd89PHG3Q1k7KwsonmdWQ3E5kSNhhgipHEpK9QWEevHUasHcVMt5zfPBGrRiuCm3XEY5b+4MTAoIoRt0LZkJZfBlwyrqGx0eQFfFxxDDcuNTJJjOgHGB0DSMdkX13J3wGwa3O1t/9cuU+ryKFiWWOafGpQWMZCxeEjrobfdVLeJDCtbg3Cee5t4Q0duh+3lydbsQDpD9S7Ags/ug4B1ElZnYn0a3p26b2/OxEcM4I1/dalvNDw5y0ekqobI5ccRyZBn2pWOMrpA6hLQ3Zm9T2JbaYeGoPA35iNYPyAq2NwG2ZER4IyEGEwNJQAYHLZcFNvIisL9nFAIiubyHPQ836xj4C5D4HoKxkgfqKik2ngrKcH4h4pagefOc7/DlDP61pdoOz9+LeRudF07yQxOZOX7/AC3Zzl9GcYTOcYxVrXgt6uy8RjYectoC2f8A7Uka/wCmsrcBmY5kv5wNu7BFDENvxOjvv/VTIdzVfMjm1pLLBGhRlubdVAVkGmRYwNjpHdlAH3dJ26MamLa7SRA6MGVhkEHII9K2+0fZlLFGubYylFLPcK7tIWDHLyjJ7rLuxA6jVsSFqtcRtTEdaHTbyOpuVUHUqkgPJEV9nI9v0yRg71nJZ0bjNNyXblf18C2fR4LcxtbtpN0ufrKtgyO23fOdyhBGPAAhdsYq0j6vZQBEAiiTOBktjWxOlepO5wqDPgAOgr64PbQxRAW6RqmnblqoGk77FeoNQFo5uppZW3WKWSGNcdDGTHI3qzOrDP3Qo23zyqT0RyVEY65bGNR/EGWV9awxyMYkBMbEqGiLyFTq3DOAmQNLbgknG9xiNwbbkqmVmXCHKppCSL7oPsg6wMe4Bt1G3wWYSwQyAAB40fA6d9Q2361IMPQen+21V8qsnLJLUEo4PiPi042aKJgPeWRl29VKHH9x+VSfDb9Zk1KCMMVIONivXdSQfkfTYggVHi/K15lhkJUbSDSq4O/tMwHUdDU12WmkOtXVggCmNn0ajnVqGIiV0gBcHYnUfLJl0Zylz9iPVilwT9KUqQcRUbx+3d4iIs6iQCVIV9Ge9yydg2NgcjHXOcVJUoClQ9nJZQq8x7aKPHLityEwF9nW5B19M6AAu+CHxmtqTs3cHA+vXGPEhYAx+JEW3yxVrAqH4z2lt7bKu+uXG0EeHmbPTCDcAnbU2FHiRWipQ8G+qTexUOM8EHCtV1bSHmTaIjDJrnaeUaimmQuHVsFtRJZdKk4GM1A3puboab2RFTfNvbFlVv8AOkJLSDHu7L6eUle3Mk0v1i4wJQpWOJWLJCjYLAE41yHAy+B0AwAK1nbAzXVItLaySWqpyak+dUdvAFEkh0RrjuqFGWYj7qLvjxOke9XReB8LS2hSJM4UdTuWY7szHxYkkk+JJqr/AEdcP5ga/cbygpACN1t1Jw2/QyHvH00jwq8CsNkG6r+pPbhcCvaV7WCMeUr2vKAxXMIdGVhlWBBHmCMEfpXL+GxmNTC2S0LNEc7kiMlVY48WTS35q6rXOuOx6OITLjAkjilz0y3eib44WJP1FZRNsJ6auPJp2dzNZHVbDXDnL2pOBv1MB/w28dPsn0J1VOdmLOS6SSRAYrWaV5EU7TMH/mCQAlYwZOYcA6sEDunOYvFbPAeMGwdjhntpG1SIoy0bnrLGo3YH30G5xqG+Q2JQT5JN3a4Wun9S0Gwe0AWNDJCMBVTGqMfdCkgFB4YOQMDBxmvk8ajHtCRV8XeNkVf6iwGB+Lp69M2a2nSVFeNldGAZWUhlKncEEbEV6YF8hXCVvCTyVyrSWxUuG2076l55LpjIZUKMrZ0uAgUjOk7Z2IPUYJsXBbMxRhDuQWOem7MWIA8ACcAeAwKy2dgkWeWoUHfAAAz8q2q6QgomkpNilKVualNv+11xHA90tvAYQxWMPcMkjgScpTgRMq6mxgZPtDJHSsDdsro7C2t082a5Z8fkWIZ/UVqX1g0/CRHH3nj90dWktZgxUeGS0RX4moO1nEiq6nIYAg+h3rKROsqFOrnV2NviXaC7LIbiYtb7idLRDA2k9CrEtKQPEKwY+HTSZu77N2tzAjWQihYDVDNEAQdW514/mo3jk79cggEV/FYLMy2rmS0Iwx1SW7HEbnxZTg8qT8QG/iDtjOCRXsse1S/PkYpZpIHEV2nJc+y2cxP/AJUm2T+E4b0PWtbtADJGIEzquHSAYGf5pwx+UYc/Kr5wzj9teqYXUB8d+3mUa8ePd3Dr+JSR6g7VF2nZuBOJwckMqQxTTGPWTGrMUijKoT3c/bYxgDSfOsZOLvp6HCS3LjbwLGioowqqFAHgAMVlrwV7WCvPa9rwV7QClKUB4apHbqPFxayeYmi+JcI4/QRN+tXeqf8ASNbuUt5I1LmO4TuLjU3MV4ABqIHtSqdyBjNEdaMtNSLfkh1rWvbxY8DdmY4RFGp3byRfE/sOpIG9b0PA7yQ4KxwjbdyZW9fs0wB8dZ+FWHgfZuK2y5LSSsMNNJguQN8DAARR91QB49d62yWda/iliG7NHsnYXdpG8g04dtZsgcqAeuiQ+zKx3PRCdsAkyVd+G38c8ayxMHRuhHn4gjqrA7EHcHauccc7TNdBobJtMXsyXY6Y8VtSPbfw5nRfDJ3EZZWKQnVb67dgANcLaSQowOYpysmB4MCKxgh07WpWTmdjpXL5+0nEI4yUuIZCAcc237zHwyY3RR8lqx8B4nLrt2e4aeG6j1LqRE0Saeaoj5ajKMgkzqJIKrvuaxg4VaE6XvIttKUociqRN9VungfaOd2mgboC75eaL+vXqlHmHbHsNUTxnsmwdprMqCxLPCx0oWO5ZGAPLY9SMEE74BJY3binDY7iMxTLqU4PUghgcqysMFWB3DAgg1Bfwu7hP2cqzpvhZhpkHkObGMEDpuhbzY0N4TlB6ovDKRJJJHtLBcIc4xynk+eqEOuPn+lLW6WTVpz3WKsGUqwYYOCrAEbEHcdCD41cLlr4oxWKEMBkLzHk1Y30juJpJ6Bt8E5welRXE+Di6VLyyZdTxqSjZVZU6rnbMcgyRnB8VI2BXbJPpdQlqSnwQV9ZpKMSKDjcHoykdCrDdSPMV99iJZ5v4gYrhGu0eOGM3OXAhiBZVk0YbSWkca+udzqIrB/EAriKZXhlPSOUaCf6D7Mn5C1e3VnG7LJukq+zLGeXIv5h1HodjR7km4oxuI5g1kvV7xaSGaCJreaQS6VM0K82NJD1D47yr+MrjHlvjNBx6Bpmtw4Ey5zGwKtgbkqGA1r+Jcj1qmW3HeIQ+zJBcL5SKYJD+ePuf6KkE7fyKBzrG5HmYzFOPXB1IxH5RWMFXO2qx5iy6CUV6JB51zvhPG+DW0hmjhlt5GUqwMNyq4JBJKBSmcgb1tcL4xweESCO6YCVQp5lzKSoGfYMpyjb9RgisHFprkvXMHmK+ZbhVGWOB5nYfqapfD+L8Jh1H6+ZdSaDz75pRg4yQGc6W9Rg/Cvkca4KiSKohlWYqZFAkug5T2Syqr7jz9B5CgwWK57TWyIX5quobQTHmbv4DacRBjqwRtjxFRPaPjyp9TeWNo4JZkJmk+yCFNUqK6N3wzNGBuoA8+la8fbKKFNFjYy6eoCRLaxZwBuZMMNgN9B2FQ1/xC7vHiNytvDFHJzAiM00pYJIgBfZQv2h20+HWs4O1O3qTaWGWG57cRnP1eKac5xlUMSfOSbTt6qGqv8AEria72uWCxf/AC0LHSf86XYyj8ICr5g9a+yM9d/jXoFZwWtKxpw3e54q9BsANgBsAPQV9Ba1oHmdpOVCZVjKglWUNqYatOHKjZSp9r3q2IorhthayqT99ogPmVkYj5A1nJ1dzSjlZ4NbiU2iNiBlsd1fFnOyKPVmIUepq0cPtBE3DbXPegQvt4rDCbds/muF/Q+RqEsrfEmra4uFzojTPJic7EvLjAfBwSe9pzpTds3bs5wUxlppW1zPjU+NIwudKIpJ0Rrk4XJ3LEkliTq2VN3cKrJY4RP0r2lYIgpSlAKrl72XGtpLWV7dmYs6ppaJ2O5LROCoYncsmlj4k1Y6UBTb3ht00ZjnitbpT11aoRj1Vlmyceo+VQ79nkhXP1Rgo6pDNI+F2BKR90HA30gZwNgTgHpVeYoZTa4OWXPA5UAktCLmFhqVQ45gHhoZjplX1LAjzbwjmvCpw8cyEddUUij+/TpPyJrol92XUu0tvI9vIx1NowY3bxLxNlCT4sAHP3qqNv2ru11xy2sTPG7xkrPywWRiudDoxVWADDvNsRWUybQu6/ux3Ig8WT7xPoAzH9FBNfXMmILi2m5YwdZQKSPErEftTjx7oPkDUr/6T3J/92gT1NwZP2WFf960eIXE85BeUoVIKCDKKGHRmLEmRh5Hu/h65zuSlUupvaKR8RTKwDKVIO4IAIPwPjWQPjxx8Nv9q1zfwySFLi1kE+NTS2jaFfG2pgHRgdvZOvH3jWXk2qnVyb9/wmZsfNWnCmmTZXcuHTeTAZ2kk5MC82XxXOyZ3zM2/LHpgsfAHcjPNFND/PhZfxJ9qmf6lGR8WVRW7BxflII7W2igTBxrI2P+VDnV8eYK1kurgEsLmXJOTlYivwVWQhAPJcfM5JbmsZ3Upakkl4Zp/wAYgB0mWPV93Wur+3Oa27aOac6YY2A8ZZFKRr8mw0noFGk/eFb/AGfvby4lkReQUiCZZkcOzvk6cq+kYUKx7vvrU9Lw+9c4DwxL4ssZlk+KF20L+ZGrGSPVvaqzHZMjLy15MMdlCzc2diC+e/oJBnmJXGkhSQCMAO8YGB0sC9kbcga0D7f4hMn/ADyaz8E7PJAS5LPI2NUkh1u2MkAseigk4UYUZOAKm6wV5qWnDkjACqABsABgAegHStulKAUpSgFKUoBSlKAUpSgFc67bWHJuxKB3LkAH/iIlxv5lolGB/wDRbzq+cRvo4I2llbSijJOCTucAADJZiSAAASSQBuaqnaae4vLWWOOwnViMxPLJFGRIhDI5UOWA1AZB3IyCN6I60KvpzUisgV7itW0vQxKEMki+3E40uvh3l8vJhkHwJrdBHnW56JTTWURY2u8ecLY/K65/5wrf0DyqOuZlS9i1EDXDMq5OCTqhOAD18f0NSi0NIPn5nyFrHdzLGjOxwqgknyAGSf0rPJIqKWYgAAkknAAHUknoPWvjsusd9dlGOFh0uqOChlcHOtVbBaOM6d8YLEH3RqM0r3EaUc9+xcvo/wCFtDbBpBiSVmlceIL9FOOpRAiZ/BVor5jTAwK+q0PPt5eWKUpQwKUpQClKUApSlAKUpQClKUBC9r7R5LYmNdbxyRTKg3L8iRJSoB21MFIHqQa+LHikc6c2Nw6n3l3x5hvukHYg4IIIqalkCqWYgKASSdgANySfAVy7tFxOwu9btYTEOpC3ghi5oBB0yxqzc46faGwbyU0NowlL3VkuXFeCwXOOdErkey/R1z9xx3lPwNQx7CWp8bnH/F3H/eViuO008drz+Sk6kLplhlHKYswQMcjWg1EalwxXcZOM1HcM7TXEOoTKs4JLAxkRsuo5KhHOGUZODqBAABz7VZN6dOpJNwNkdlbRb+OIQR6JLW61jGSxV7TBZjuSMnBPSs79hVB+zurpV+4THJ8tUqM5+ZqAbtZN/EYpmgHLFvcKsauGkwWt2ZixwhbZBoyAN+8c1Z37aRY7iTO33Qmk/NpCqgD4n4Gm5sqdaD2TRks+yUSMGcySlcY5jZXIOQeWuE1A+9pz619ds8LZTSISskSNJC4GGWZQeXpPiS2Fx7wYrggkVE8N7R3ly0saxW0RjRXaR5WlRQ5YDKhU1ABH31gbeta/AjwvMbSs0srSh/rUsLqkk7HZ9ZUIu5wh2AGkA9Kwc5Rnl6uTp0LEqCeuBn41914q4GK9oaClKUApSlAKUpQClKUApSlAKUrw0BA9vc/w66ABIMRVseCN3XJ9AhYn0Brm/FYhIuV15GCpQyAgbD/CIYjHr61JcF4hdywo0nELoSFcSKI7bCyjZ1wYcjS4Ix4YqOsOyy/atdJHMWkyrFUVWU7/AMmNVRWz127x3zvgQZdSowyt8otLanOCaaTUjS4KJXt5dF1Iqzl1eJUR0O7Jk6l1CTHVl0k6VzkjJxRhGg59y0gbL55cskSYVig5aRt3tRHdySSWHwqa4p2bhmVgEjjZh7YXI2AA1KCNQwAMeW1Rt9GluY2nkErBlWGGNOWmskICqFiTjUBqZtK58C2Din1OnOOyefB30en2/rPl/nc1oeEAGyW4eUysr6vtXzqMetxkNtuq+m3wrXZt2kEkscSM67fa+wSGaUy6lQZU4GxG+/UCU400wntJTA2UlYfzEOeZG6DofMjrj/sw8R5sDNKIZI42OZOaY+UGJA1KySMyA572UI8dtyY9rce2nUlyvPfL7Z8YNcJZ/p+EYeHwST2mr6zIDOqNJGFTknGCI2AGsoCMEahncE7msnDbx5UkjnjLNzHUwxq03dY5VThQMaGUAnbTgkjfG1ZdnD3m5phJ9yHvjOSWZzMCrOSeoUVI8M4Q8ExlgcxZU8yVsSNKWOwZDsSuMgkd0EAbEipT6lQTwmNM4rVBb9/idD7JRSJZwJMSZFQBstrOfIufaIGBq8cZqXrndhxO5W9tkN1JMskjq8bRxIgjEUrEgIgYYcRbk+IHjXRKkUqsasdUeCpqU3CWJcilKV1NBSlKAUpSgFKUoBSlKAUpSgKt2h7J8xzPbOIpmxrBGYpMbZkUbh8DGtSD0zqAAqsypdxnTJZysfvRNFInyLOjfqgrp9fLCotazpVXmS3O9O5qU1iL2OYxxXcuyWrx/indFXHmBE0jN8O7nzFT3Dew8ZjcXDNJJJoLSDuEcpxJGIxvoRXAIXfJySWJJNwVRX1W1G1pUvdRipXqVPeZSrjsAr7fWbkAMGGGjyGXod48H4HIrG3YAt3ZLqeSPKlo2W30uFIbS2mEHScYIBGRkVeaVv6FP/iv2Rp6s/L/AHKRddiXjObSUJHj+TIpkVf8pg6si/hOoDAAC1qtwC86AwjyJ1sPmox+mr510Glc52dCb1OKybxuKsVhSKp2a7LNDKZ5pOZKV0AhdCKmQSI0ySNRAJJYk4G+AALXSld4xUViK2OTk5PLFKUrYwKUpQClKU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72" name="Picture 16" descr="http://img-fotki.yandex.ru/get/9765/16969765.229/0_8f560_3cd53bd5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4286256"/>
            <a:ext cx="1144746" cy="2235111"/>
          </a:xfrm>
          <a:prstGeom prst="rect">
            <a:avLst/>
          </a:prstGeom>
          <a:noFill/>
        </p:spPr>
      </p:pic>
      <p:pic>
        <p:nvPicPr>
          <p:cNvPr id="19474" name="Picture 18" descr="http://www.playcast.ru/uploads/2014/11/17/1067410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214686"/>
            <a:ext cx="1878707" cy="1446604"/>
          </a:xfrm>
          <a:prstGeom prst="rect">
            <a:avLst/>
          </a:prstGeom>
          <a:noFill/>
        </p:spPr>
      </p:pic>
      <p:pic>
        <p:nvPicPr>
          <p:cNvPr id="19476" name="Picture 20" descr="http://img-fotki.yandex.ru/get/6804/16969765.23b/0_91102_9cb06158_or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490785">
            <a:off x="7643834" y="357166"/>
            <a:ext cx="1289328" cy="1570905"/>
          </a:xfrm>
          <a:prstGeom prst="rect">
            <a:avLst/>
          </a:prstGeom>
          <a:noFill/>
        </p:spPr>
      </p:pic>
      <p:pic>
        <p:nvPicPr>
          <p:cNvPr id="19478" name="Picture 22" descr="http://blestiashky.narod.ru/1/blestiashka-33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4286256"/>
            <a:ext cx="1214446" cy="2347930"/>
          </a:xfrm>
          <a:prstGeom prst="rect">
            <a:avLst/>
          </a:prstGeom>
          <a:noFill/>
        </p:spPr>
      </p:pic>
      <p:sp>
        <p:nvSpPr>
          <p:cNvPr id="19480" name="AutoShape 24" descr="https://encrypted-tbn1.gstatic.com/images?q=tbn:ANd9GcS0Q_znL4xrxORzz_GSrBVGH5cFhSFW0Y_FGOwiQR1fs1l-kUW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4071934" y="1956098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Д</a:t>
            </a:r>
            <a:r>
              <a:rPr lang="ru-RU" dirty="0" smtClean="0">
                <a:latin typeface="Comic Sans MS" pitchFamily="66" charset="0"/>
              </a:rPr>
              <a:t>  </a:t>
            </a:r>
            <a:r>
              <a:rPr lang="ru-RU" dirty="0" err="1" smtClean="0">
                <a:latin typeface="Comic Sans MS" pitchFamily="66" charset="0"/>
              </a:rPr>
              <a:t>ю</a:t>
            </a:r>
            <a:r>
              <a:rPr lang="ru-RU" dirty="0" smtClean="0">
                <a:latin typeface="Comic Sans MS" pitchFamily="66" charset="0"/>
              </a:rPr>
              <a:t>  </a:t>
            </a:r>
            <a:r>
              <a:rPr lang="ru-RU" dirty="0" err="1" smtClean="0">
                <a:latin typeface="Comic Sans MS" pitchFamily="66" charset="0"/>
              </a:rPr>
              <a:t>й</a:t>
            </a:r>
            <a:r>
              <a:rPr lang="ru-RU" dirty="0" smtClean="0">
                <a:latin typeface="Comic Sans MS" pitchFamily="66" charset="0"/>
              </a:rPr>
              <a:t>  м  о   в   о   ч  к   а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00430" y="2273850"/>
            <a:ext cx="21403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itchFamily="66" charset="0"/>
              </a:rPr>
              <a:t>К  а   </a:t>
            </a:r>
            <a:r>
              <a:rPr lang="ru-RU" dirty="0" err="1" smtClean="0">
                <a:solidFill>
                  <a:srgbClr val="FF0000"/>
                </a:solidFill>
                <a:latin typeface="Comic Sans MS" pitchFamily="66" charset="0"/>
              </a:rPr>
              <a:t>р</a:t>
            </a:r>
            <a:r>
              <a:rPr lang="ru-RU" dirty="0" smtClean="0">
                <a:latin typeface="Comic Sans MS" pitchFamily="66" charset="0"/>
              </a:rPr>
              <a:t>   л  с   о  </a:t>
            </a:r>
            <a:r>
              <a:rPr lang="ru-RU" dirty="0" err="1" smtClean="0">
                <a:latin typeface="Comic Sans MS" pitchFamily="66" charset="0"/>
              </a:rPr>
              <a:t>н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143240" y="2631040"/>
            <a:ext cx="21739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itchFamily="66" charset="0"/>
              </a:rPr>
              <a:t>З   о   л 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у</a:t>
            </a:r>
            <a:r>
              <a:rPr lang="ru-RU" dirty="0" smtClean="0">
                <a:latin typeface="Comic Sans MS" pitchFamily="66" charset="0"/>
              </a:rPr>
              <a:t>  </a:t>
            </a:r>
            <a:r>
              <a:rPr lang="ru-RU" dirty="0" err="1" smtClean="0">
                <a:latin typeface="Comic Sans MS" pitchFamily="66" charset="0"/>
              </a:rPr>
              <a:t>ш</a:t>
            </a:r>
            <a:r>
              <a:rPr lang="ru-RU" dirty="0" smtClean="0">
                <a:latin typeface="Comic Sans MS" pitchFamily="66" charset="0"/>
              </a:rPr>
              <a:t>  к  а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928794" y="2988230"/>
            <a:ext cx="3143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omic Sans MS" pitchFamily="66" charset="0"/>
              </a:rPr>
              <a:t>Б  е   л  о   с   </a:t>
            </a:r>
            <a:r>
              <a:rPr lang="ru-RU" dirty="0" err="1" smtClean="0">
                <a:latin typeface="Comic Sans MS" pitchFamily="66" charset="0"/>
              </a:rPr>
              <a:t>н</a:t>
            </a:r>
            <a:r>
              <a:rPr lang="ru-RU" dirty="0" smtClean="0">
                <a:latin typeface="Comic Sans MS" pitchFamily="66" charset="0"/>
              </a:rPr>
              <a:t>   е 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ж</a:t>
            </a:r>
            <a:r>
              <a:rPr lang="ru-RU" dirty="0" smtClean="0">
                <a:latin typeface="Comic Sans MS" pitchFamily="66" charset="0"/>
              </a:rPr>
              <a:t>   к  а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71934" y="3345420"/>
            <a:ext cx="2518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Б</a:t>
            </a:r>
            <a:r>
              <a:rPr lang="ru-RU" dirty="0" smtClean="0">
                <a:latin typeface="Comic Sans MS" pitchFamily="66" charset="0"/>
              </a:rPr>
              <a:t>   у   </a:t>
            </a:r>
            <a:r>
              <a:rPr lang="ru-RU" dirty="0" err="1" smtClean="0">
                <a:latin typeface="Comic Sans MS" pitchFamily="66" charset="0"/>
              </a:rPr>
              <a:t>р</a:t>
            </a:r>
            <a:r>
              <a:rPr lang="ru-RU" dirty="0" smtClean="0">
                <a:latin typeface="Comic Sans MS" pitchFamily="66" charset="0"/>
              </a:rPr>
              <a:t>   а  т   и  </a:t>
            </a:r>
            <a:r>
              <a:rPr lang="ru-RU" dirty="0" err="1" smtClean="0">
                <a:latin typeface="Comic Sans MS" pitchFamily="66" charset="0"/>
              </a:rPr>
              <a:t>н</a:t>
            </a:r>
            <a:r>
              <a:rPr lang="ru-RU" dirty="0" smtClean="0">
                <a:latin typeface="Comic Sans MS" pitchFamily="66" charset="0"/>
              </a:rPr>
              <a:t>   о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786182" y="3702610"/>
            <a:ext cx="24545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itchFamily="66" charset="0"/>
              </a:rPr>
              <a:t>М 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а</a:t>
            </a:r>
            <a:r>
              <a:rPr lang="ru-RU" dirty="0" smtClean="0">
                <a:latin typeface="Comic Sans MS" pitchFamily="66" charset="0"/>
              </a:rPr>
              <a:t>   л  </a:t>
            </a:r>
            <a:r>
              <a:rPr lang="ru-RU" dirty="0" err="1" smtClean="0">
                <a:latin typeface="Comic Sans MS" pitchFamily="66" charset="0"/>
              </a:rPr>
              <a:t>ь</a:t>
            </a:r>
            <a:r>
              <a:rPr lang="ru-RU" dirty="0" smtClean="0">
                <a:latin typeface="Comic Sans MS" pitchFamily="66" charset="0"/>
              </a:rPr>
              <a:t>   в  и   </a:t>
            </a:r>
            <a:r>
              <a:rPr lang="ru-RU" dirty="0" err="1" smtClean="0">
                <a:latin typeface="Comic Sans MS" pitchFamily="66" charset="0"/>
              </a:rPr>
              <a:t>н</a:t>
            </a:r>
            <a:r>
              <a:rPr lang="ru-RU" dirty="0" smtClean="0">
                <a:latin typeface="Comic Sans MS" pitchFamily="66" charset="0"/>
              </a:rPr>
              <a:t>  а</a:t>
            </a: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928662" y="2357430"/>
            <a:ext cx="735811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38100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Поговорим о дружбе</a:t>
            </a:r>
            <a:endParaRPr lang="ru-RU" sz="5400" b="1" cap="none" spc="50" dirty="0">
              <a:ln w="38100"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85786" y="928670"/>
            <a:ext cx="76438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Comic Sans MS" pitchFamily="66" charset="0"/>
              </a:rPr>
              <a:t>Пожалуй, каждый из вас мечтает иметь настоящего друга. Вот и у героев ваших любимых мультфильмов тоже есть друзья. Давайте поможем им найти  друг друга</a:t>
            </a:r>
          </a:p>
        </p:txBody>
      </p:sp>
      <p:pic>
        <p:nvPicPr>
          <p:cNvPr id="9" name="Picture 4" descr="Категория Детские футболки, Детские футбол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3500438"/>
            <a:ext cx="3482602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28596" y="0"/>
            <a:ext cx="8286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Игра</a:t>
            </a:r>
            <a:r>
              <a:rPr lang="ru-RU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«Кто с кем дружит?»</a:t>
            </a:r>
          </a:p>
        </p:txBody>
      </p:sp>
      <p:pic>
        <p:nvPicPr>
          <p:cNvPr id="8" name="Picture 2" descr="http://img-fotki.yandex.ru/get/9558/16969765.1b2/0_87746_3a472b27_ori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1285860"/>
            <a:ext cx="785818" cy="1646673"/>
          </a:xfrm>
          <a:prstGeom prst="rect">
            <a:avLst/>
          </a:prstGeom>
          <a:noFill/>
        </p:spPr>
      </p:pic>
      <p:pic>
        <p:nvPicPr>
          <p:cNvPr id="10" name="Picture 8" descr="http://img-fotki.yandex.ru/get/6713/16969765.1b4/0_87a0d_d32a9a26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4786322"/>
            <a:ext cx="1071570" cy="1531920"/>
          </a:xfrm>
          <a:prstGeom prst="rect">
            <a:avLst/>
          </a:prstGeom>
          <a:noFill/>
        </p:spPr>
      </p:pic>
      <p:pic>
        <p:nvPicPr>
          <p:cNvPr id="11" name="Picture 16" descr="http://img-fotki.yandex.ru/get/9765/16969765.229/0_8f560_3cd53bd5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6710" y="3071810"/>
            <a:ext cx="857256" cy="1673788"/>
          </a:xfrm>
          <a:prstGeom prst="rect">
            <a:avLst/>
          </a:prstGeom>
          <a:noFill/>
        </p:spPr>
      </p:pic>
      <p:pic>
        <p:nvPicPr>
          <p:cNvPr id="12" name="Picture 18" descr="http://img0.liveinternet.ru/images/attach/b/4/104/256/104256806_otr0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1000108"/>
            <a:ext cx="1156396" cy="2067317"/>
          </a:xfrm>
          <a:prstGeom prst="rect">
            <a:avLst/>
          </a:prstGeom>
          <a:noFill/>
        </p:spPr>
      </p:pic>
      <p:pic>
        <p:nvPicPr>
          <p:cNvPr id="13" name="Picture 22" descr="http://img-fotki.yandex.ru/get/9152/16969765.1b2/0_87740_89bd14b4_M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3571876"/>
            <a:ext cx="980130" cy="1000132"/>
          </a:xfrm>
          <a:prstGeom prst="rect">
            <a:avLst/>
          </a:prstGeom>
          <a:noFill/>
        </p:spPr>
      </p:pic>
      <p:pic>
        <p:nvPicPr>
          <p:cNvPr id="14" name="Picture 28" descr="http://psdmania.ru/uploads/posts/2011-05/1306376630_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1785926"/>
            <a:ext cx="1263981" cy="1000132"/>
          </a:xfrm>
          <a:prstGeom prst="rect">
            <a:avLst/>
          </a:prstGeom>
          <a:noFill/>
        </p:spPr>
      </p:pic>
      <p:pic>
        <p:nvPicPr>
          <p:cNvPr id="15" name="Picture 10" descr="http://img-fotki.yandex.ru/get/6827/16969765.24b/0_942a8_d78dd1c0_orig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7554" y="5143512"/>
            <a:ext cx="820065" cy="1285884"/>
          </a:xfrm>
          <a:prstGeom prst="rect">
            <a:avLst/>
          </a:prstGeom>
          <a:noFill/>
        </p:spPr>
      </p:pic>
      <p:pic>
        <p:nvPicPr>
          <p:cNvPr id="16" name="Picture 14" descr="http://images.vfl.ru/ii/1367821238/9e27aec4/2285551_m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14480" y="1500174"/>
            <a:ext cx="642942" cy="1347651"/>
          </a:xfrm>
          <a:prstGeom prst="rect">
            <a:avLst/>
          </a:prstGeom>
          <a:noFill/>
        </p:spPr>
      </p:pic>
      <p:pic>
        <p:nvPicPr>
          <p:cNvPr id="18" name="Picture 20" descr="Персонажи из мультика &quot;Приключения кота Леопольда&quot; - 18 Июля 2011 - Персонажи мультфильмов и сказок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15206" y="1428736"/>
            <a:ext cx="1143008" cy="1370924"/>
          </a:xfrm>
          <a:prstGeom prst="rect">
            <a:avLst/>
          </a:prstGeom>
          <a:noFill/>
        </p:spPr>
      </p:pic>
      <p:pic>
        <p:nvPicPr>
          <p:cNvPr id="19" name="Picture 20" descr="http://img-fotki.yandex.ru/get/6804/16969765.23b/0_91102_9cb06158_orig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00562" y="1571612"/>
            <a:ext cx="951593" cy="1159412"/>
          </a:xfrm>
          <a:prstGeom prst="rect">
            <a:avLst/>
          </a:prstGeom>
          <a:noFill/>
        </p:spPr>
      </p:pic>
      <p:pic>
        <p:nvPicPr>
          <p:cNvPr id="21" name="Picture 2" descr="Картинки на прозрачном фоне - мультперсонажи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00826" y="3357562"/>
            <a:ext cx="1233734" cy="1304159"/>
          </a:xfrm>
          <a:prstGeom prst="rect">
            <a:avLst/>
          </a:prstGeom>
          <a:noFill/>
        </p:spPr>
      </p:pic>
      <p:pic>
        <p:nvPicPr>
          <p:cNvPr id="22" name="Picture 24" descr="http://s4.pic4you.ru/y2014/06-16/24687/4450331-thumb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571604" y="3571876"/>
            <a:ext cx="1164724" cy="10715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c.pics.livejournal.com/yunonalototska/26597755/4552/4552_origin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1928802"/>
            <a:ext cx="4500594" cy="450059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14348" y="642918"/>
            <a:ext cx="74295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chemeClr val="accent6"/>
                </a:solidFill>
              </a:rPr>
              <a:t>Солнышко для нас тоже является другом, но его закрыли тучки. </a:t>
            </a:r>
          </a:p>
          <a:p>
            <a:endParaRPr lang="ru-RU" sz="2400" b="1" i="1" dirty="0" smtClean="0">
              <a:solidFill>
                <a:schemeClr val="accent6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1643051"/>
            <a:ext cx="68580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Какими качествами должен обладать настоящий друг?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sch2001.ru/userImages/solntse_tuch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9706" y="1571612"/>
            <a:ext cx="5435500" cy="44123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detskiysad-26.ucoz.ru/s1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6753225" cy="6753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28662" y="214290"/>
            <a:ext cx="6429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Друг</a:t>
            </a:r>
            <a:r>
              <a:rPr lang="ru-RU" sz="3600" dirty="0" smtClean="0">
                <a:latin typeface="Comic Sans MS" pitchFamily="66" charset="0"/>
              </a:rPr>
              <a:t> - это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5720" y="5929330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книга</a:t>
            </a:r>
          </a:p>
        </p:txBody>
      </p:sp>
      <p:pic>
        <p:nvPicPr>
          <p:cNvPr id="22530" name="Picture 2" descr="Новости 176 maxdeti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071546"/>
            <a:ext cx="3214710" cy="214460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000100" y="3071810"/>
            <a:ext cx="300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мама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71309" y="2705692"/>
            <a:ext cx="3929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Comic Sans MS" pitchFamily="66" charset="0"/>
              </a:rPr>
              <a:t>старая игрушка</a:t>
            </a:r>
          </a:p>
        </p:txBody>
      </p:sp>
      <p:pic>
        <p:nvPicPr>
          <p:cNvPr id="27652" name="Picture 4" descr="http://smilekaluga.ru/wp-content/uploads/2017/09/doklad-1024x80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929066"/>
            <a:ext cx="2571768" cy="2026775"/>
          </a:xfrm>
          <a:prstGeom prst="rect">
            <a:avLst/>
          </a:prstGeom>
          <a:noFill/>
        </p:spPr>
      </p:pic>
      <p:pic>
        <p:nvPicPr>
          <p:cNvPr id="27654" name="Picture 6" descr="http://www.alma.ru/upload/medialibrary/b43/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8824" y="318798"/>
            <a:ext cx="2695176" cy="2753012"/>
          </a:xfrm>
          <a:prstGeom prst="rect">
            <a:avLst/>
          </a:prstGeom>
          <a:noFill/>
        </p:spPr>
      </p:pic>
      <p:pic>
        <p:nvPicPr>
          <p:cNvPr id="1026" name="Picture 2" descr="http://www.fun-lover.com/graphic-shop/Clips/images/Misc/Kitten-Pu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64" y="3929066"/>
            <a:ext cx="28575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71309" y="6140510"/>
            <a:ext cx="3151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Домашнее животное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467544" y="-24307"/>
            <a:ext cx="806489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r>
              <a:rPr lang="ru-RU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Почему девочки поссорились</a:t>
            </a:r>
            <a:r>
              <a:rPr lang="ru-RU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Как им помириться?</a:t>
            </a:r>
            <a:endParaRPr lang="ru-RU" sz="4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4037" name="Picture 5" descr="Какой кот тебе товарищ (тест) - Женский форум НАТАЛ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643182"/>
            <a:ext cx="4857750" cy="3238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Стихи для детей с картинками о правилах этикета - ЭТИКА ДЛЯ МАЛЫШЕЙ - РАЗВИВАЮЩИЕ ЗАНЯТИЯ В ДЕТСКОМ САДУ - Каталог файлов - САЙ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3000372"/>
            <a:ext cx="3718652" cy="352725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714348" y="500042"/>
            <a:ext cx="814393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solidFill>
                  <a:srgbClr val="C00000"/>
                </a:solidFill>
                <a:latin typeface="Comic Sans MS" pitchFamily="66" charset="0"/>
              </a:rPr>
              <a:t>Ситуация </a:t>
            </a:r>
            <a:r>
              <a:rPr lang="ru-RU" sz="2800" dirty="0" smtClean="0">
                <a:solidFill>
                  <a:srgbClr val="C00000"/>
                </a:solidFill>
                <a:latin typeface="Comic Sans MS" pitchFamily="66" charset="0"/>
              </a:rPr>
              <a:t>№2</a:t>
            </a:r>
            <a:endParaRPr lang="ru-RU" sz="28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algn="just"/>
            <a:endParaRPr lang="ru-RU" sz="2800" dirty="0" smtClean="0">
              <a:latin typeface="Comic Sans MS" pitchFamily="66" charset="0"/>
            </a:endParaRPr>
          </a:p>
          <a:p>
            <a:pPr algn="just"/>
            <a:r>
              <a:rPr lang="ru-RU" sz="2400" dirty="0" smtClean="0">
                <a:latin typeface="Comic Sans MS" pitchFamily="66" charset="0"/>
              </a:rPr>
              <a:t>Девочка возмущённо жаловалась маме: « Во дворе есть такой плохой </a:t>
            </a:r>
            <a:r>
              <a:rPr lang="ru-RU" sz="2400" dirty="0" smtClean="0">
                <a:latin typeface="Comic Sans MS" pitchFamily="66" charset="0"/>
              </a:rPr>
              <a:t>мальчик-все время зовет меня Валькой?» «А как ты его зовешь?» </a:t>
            </a:r>
            <a:r>
              <a:rPr lang="ru-RU" sz="2400" dirty="0" smtClean="0">
                <a:latin typeface="Comic Sans MS" pitchFamily="66" charset="0"/>
              </a:rPr>
              <a:t>– спросила мама. « Я его вообще никак не зову. Я ему просто кричу</a:t>
            </a:r>
            <a:r>
              <a:rPr lang="ru-RU" sz="2400" dirty="0" smtClean="0">
                <a:latin typeface="Comic Sans MS" pitchFamily="66" charset="0"/>
              </a:rPr>
              <a:t>:</a:t>
            </a:r>
          </a:p>
          <a:p>
            <a:pPr algn="just"/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smtClean="0">
                <a:latin typeface="Comic Sans MS" pitchFamily="66" charset="0"/>
              </a:rPr>
              <a:t>« Эй ты!»</a:t>
            </a:r>
          </a:p>
          <a:p>
            <a:pPr algn="just"/>
            <a:r>
              <a:rPr lang="ru-RU" sz="2400" dirty="0" smtClean="0">
                <a:latin typeface="Comic Sans MS" pitchFamily="66" charset="0"/>
              </a:rPr>
              <a:t>Права ли девочка?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s://prikolnye-kartinki.ru/img/picture/Aug/20/54e0399a32d90da33e10f049959e3331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3116"/>
            <a:ext cx="4202111" cy="420211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0"/>
            <a:ext cx="8143932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solidFill>
                  <a:srgbClr val="C00000"/>
                </a:solidFill>
                <a:latin typeface="Comic Sans MS" pitchFamily="66" charset="0"/>
              </a:rPr>
              <a:t>Ситуация </a:t>
            </a:r>
            <a:r>
              <a:rPr lang="ru-RU" sz="2800" dirty="0" smtClean="0">
                <a:solidFill>
                  <a:srgbClr val="C00000"/>
                </a:solidFill>
                <a:latin typeface="Comic Sans MS" pitchFamily="66" charset="0"/>
              </a:rPr>
              <a:t>№3</a:t>
            </a:r>
            <a:endParaRPr lang="ru-RU" sz="28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algn="just"/>
            <a:r>
              <a:rPr lang="ru-RU" sz="2400" dirty="0" smtClean="0">
                <a:latin typeface="Comic Sans MS" pitchFamily="66" charset="0"/>
              </a:rPr>
              <a:t>На день рождения имениннику неожиданно принесли в подарок две одинаковые машинки. На что </a:t>
            </a:r>
            <a:r>
              <a:rPr lang="ru-RU" sz="2400" dirty="0" smtClean="0">
                <a:latin typeface="Comic Sans MS" pitchFamily="66" charset="0"/>
              </a:rPr>
              <a:t>мальчик сказал : </a:t>
            </a:r>
            <a:r>
              <a:rPr lang="ru-RU" sz="2400" dirty="0" smtClean="0">
                <a:latin typeface="Comic Sans MS" pitchFamily="66" charset="0"/>
              </a:rPr>
              <a:t>« Что мне делать с двумя машинками? Ведь у меня такая уже </a:t>
            </a:r>
            <a:r>
              <a:rPr lang="ru-RU" sz="2400" dirty="0" smtClean="0">
                <a:latin typeface="Comic Sans MS" pitchFamily="66" charset="0"/>
              </a:rPr>
              <a:t>есть!»</a:t>
            </a:r>
            <a:endParaRPr lang="ru-RU" sz="2400" dirty="0" smtClean="0">
              <a:latin typeface="Comic Sans MS" pitchFamily="66" charset="0"/>
            </a:endParaRPr>
          </a:p>
          <a:p>
            <a:pPr algn="just"/>
            <a:r>
              <a:rPr lang="ru-RU" sz="2400" dirty="0" smtClean="0">
                <a:latin typeface="Comic Sans MS" pitchFamily="66" charset="0"/>
              </a:rPr>
              <a:t>-Что бы вы сказали на месте мальчика, чтобы не обидеть гостя?</a:t>
            </a:r>
          </a:p>
        </p:txBody>
      </p:sp>
      <p:pic>
        <p:nvPicPr>
          <p:cNvPr id="53252" name="Picture 4" descr="http://effects1.ru/png/kartinka/tekhnika/mashiny/1/2-sportivnoe_avto-5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4714884"/>
            <a:ext cx="2500329" cy="1875247"/>
          </a:xfrm>
          <a:prstGeom prst="rect">
            <a:avLst/>
          </a:prstGeom>
          <a:noFill/>
        </p:spPr>
      </p:pic>
      <p:pic>
        <p:nvPicPr>
          <p:cNvPr id="53254" name="Picture 6" descr="http://effects1.ru/png/kartinka/tekhnika/mashiny/1/2-sportivnoe_avto-5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4018338"/>
            <a:ext cx="2357454" cy="17680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857784"/>
          </a:xfrm>
        </p:spPr>
        <p:txBody>
          <a:bodyPr/>
          <a:lstStyle/>
          <a:p>
            <a:pPr lvl="0"/>
            <a:r>
              <a:rPr lang="ru-RU" sz="2400" kern="1200" dirty="0" smtClean="0">
                <a:latin typeface="Comic Sans MS" pitchFamily="66" charset="0"/>
              </a:rPr>
              <a:t>Помогай другу в беде.</a:t>
            </a:r>
          </a:p>
          <a:p>
            <a:pPr lvl="0"/>
            <a:r>
              <a:rPr lang="ru-RU" sz="2400" kern="1200" dirty="0" smtClean="0">
                <a:latin typeface="Comic Sans MS" pitchFamily="66" charset="0"/>
              </a:rPr>
              <a:t>Умей с другом разделить радость.</a:t>
            </a:r>
          </a:p>
          <a:p>
            <a:pPr lvl="0"/>
            <a:r>
              <a:rPr lang="ru-RU" sz="2400" kern="1200" dirty="0" smtClean="0">
                <a:latin typeface="Comic Sans MS" pitchFamily="66" charset="0"/>
              </a:rPr>
              <a:t>Не смейся над недостатками друга.</a:t>
            </a:r>
          </a:p>
          <a:p>
            <a:pPr lvl="0"/>
            <a:r>
              <a:rPr lang="ru-RU" sz="2400" kern="1200" dirty="0" smtClean="0">
                <a:latin typeface="Comic Sans MS" pitchFamily="66" charset="0"/>
              </a:rPr>
              <a:t>Будь вежлив с друзьями. Называй друга по имени.</a:t>
            </a:r>
          </a:p>
          <a:p>
            <a:pPr lvl="0"/>
            <a:r>
              <a:rPr lang="ru-RU" sz="2400" kern="1200" dirty="0" smtClean="0">
                <a:latin typeface="Comic Sans MS" pitchFamily="66" charset="0"/>
              </a:rPr>
              <a:t>Не обманывай друга.</a:t>
            </a:r>
          </a:p>
          <a:p>
            <a:pPr lvl="0"/>
            <a:r>
              <a:rPr lang="ru-RU" sz="2400" kern="1200" dirty="0" smtClean="0">
                <a:latin typeface="Comic Sans MS" pitchFamily="66" charset="0"/>
              </a:rPr>
              <a:t>Умей признать свои ошибки, помириться с другом.</a:t>
            </a:r>
          </a:p>
          <a:p>
            <a:pPr lvl="0"/>
            <a:r>
              <a:rPr lang="ru-RU" sz="2400" kern="1200" dirty="0" smtClean="0">
                <a:latin typeface="Comic Sans MS" pitchFamily="66" charset="0"/>
              </a:rPr>
              <a:t>Не предавай своего друга.</a:t>
            </a:r>
          </a:p>
          <a:p>
            <a:pPr lvl="0"/>
            <a:r>
              <a:rPr lang="ru-RU" sz="2400" kern="1200" dirty="0" smtClean="0">
                <a:latin typeface="Comic Sans MS" pitchFamily="66" charset="0"/>
              </a:rPr>
              <a:t>Относись к своему другу так, как тебе хотелось бы, чтобы относились к тебе.</a:t>
            </a:r>
          </a:p>
          <a:p>
            <a:pPr lvl="0"/>
            <a:r>
              <a:rPr lang="ru-RU" sz="2400" kern="1200" dirty="0" smtClean="0">
                <a:latin typeface="Comic Sans MS" pitchFamily="66" charset="0"/>
              </a:rPr>
              <a:t>Не спорь с товарищем по пустякам, не ссорься.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357166"/>
            <a:ext cx="8143932" cy="1000108"/>
          </a:xfrm>
        </p:spPr>
        <p:txBody>
          <a:bodyPr/>
          <a:lstStyle/>
          <a:p>
            <a:pPr eaLnBrk="1" hangingPunct="1"/>
            <a:r>
              <a:rPr lang="ru-RU" sz="4800" b="1" kern="12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Законы дружбы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12509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962174"/>
            <a:ext cx="58483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AutoShape 8"/>
          <p:cNvSpPr>
            <a:spLocks noChangeArrowheads="1"/>
          </p:cNvSpPr>
          <p:nvPr/>
        </p:nvSpPr>
        <p:spPr bwMode="auto">
          <a:xfrm>
            <a:off x="5292725" y="476250"/>
            <a:ext cx="3851275" cy="1657350"/>
          </a:xfrm>
          <a:prstGeom prst="cloudCallout">
            <a:avLst>
              <a:gd name="adj1" fmla="val -44394"/>
              <a:gd name="adj2" fmla="val 523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2400" b="1" dirty="0">
                <a:latin typeface="Comic Sans MS" pitchFamily="66" charset="0"/>
              </a:rPr>
              <a:t>Ребята,</a:t>
            </a:r>
          </a:p>
          <a:p>
            <a:pPr algn="ctr"/>
            <a:r>
              <a:rPr lang="ru-RU" sz="2400" b="1" dirty="0">
                <a:latin typeface="Comic Sans MS" pitchFamily="66" charset="0"/>
              </a:rPr>
              <a:t>давайте жить</a:t>
            </a:r>
          </a:p>
          <a:p>
            <a:pPr algn="ctr"/>
            <a:r>
              <a:rPr lang="ru-RU" sz="2400" b="1" dirty="0">
                <a:latin typeface="Comic Sans MS" pitchFamily="66" charset="0"/>
              </a:rPr>
              <a:t>дружно!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storage.a-jetbox.org/storage2/file/get/14825217722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1680" y="-531440"/>
            <a:ext cx="7715304" cy="778671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42860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ru-RU" sz="2800" b="1" i="1" dirty="0" smtClean="0">
                <a:solidFill>
                  <a:srgbClr val="180684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Лети, лети, лепесток,</a:t>
            </a:r>
            <a:endParaRPr lang="ru-RU" sz="2000" b="1" i="1" dirty="0" smtClean="0">
              <a:solidFill>
                <a:srgbClr val="180684"/>
              </a:solidFill>
              <a:latin typeface="Arial" pitchFamily="34" charset="0"/>
            </a:endParaRPr>
          </a:p>
          <a:p>
            <a:pPr lvl="0" algn="just" eaLnBrk="0" hangingPunct="0"/>
            <a:r>
              <a:rPr lang="ru-RU" sz="2800" b="1" i="1" dirty="0" smtClean="0">
                <a:solidFill>
                  <a:srgbClr val="180684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Через запад на восток,</a:t>
            </a:r>
            <a:endParaRPr lang="ru-RU" sz="2000" b="1" i="1" dirty="0" smtClean="0">
              <a:solidFill>
                <a:srgbClr val="180684"/>
              </a:solidFill>
              <a:latin typeface="Arial" pitchFamily="34" charset="0"/>
            </a:endParaRPr>
          </a:p>
          <a:p>
            <a:pPr lvl="0" algn="just" eaLnBrk="0" hangingPunct="0"/>
            <a:r>
              <a:rPr lang="ru-RU" sz="2800" b="1" i="1" dirty="0" smtClean="0">
                <a:solidFill>
                  <a:srgbClr val="180684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Через север, через юг,</a:t>
            </a:r>
            <a:endParaRPr lang="ru-RU" sz="2000" b="1" i="1" dirty="0" smtClean="0">
              <a:solidFill>
                <a:srgbClr val="180684"/>
              </a:solidFill>
              <a:latin typeface="Arial" pitchFamily="34" charset="0"/>
            </a:endParaRPr>
          </a:p>
          <a:p>
            <a:pPr lvl="0" algn="just" eaLnBrk="0" hangingPunct="0"/>
            <a:r>
              <a:rPr lang="ru-RU" sz="2800" b="1" i="1" dirty="0" smtClean="0">
                <a:solidFill>
                  <a:srgbClr val="180684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Возвращайся, сделав круг.</a:t>
            </a:r>
            <a:endParaRPr lang="ru-RU" sz="2000" b="1" i="1" dirty="0" smtClean="0">
              <a:solidFill>
                <a:srgbClr val="180684"/>
              </a:solidFill>
              <a:latin typeface="Arial" pitchFamily="34" charset="0"/>
            </a:endParaRPr>
          </a:p>
          <a:p>
            <a:pPr lvl="0" algn="just" eaLnBrk="0" hangingPunct="0"/>
            <a:r>
              <a:rPr lang="ru-RU" sz="2800" b="1" i="1" dirty="0" smtClean="0">
                <a:solidFill>
                  <a:srgbClr val="180684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Лишь коснёшься ты земли, </a:t>
            </a:r>
            <a:endParaRPr lang="ru-RU" sz="2000" b="1" i="1" dirty="0" smtClean="0">
              <a:solidFill>
                <a:srgbClr val="180684"/>
              </a:solidFill>
              <a:latin typeface="Arial" pitchFamily="34" charset="0"/>
            </a:endParaRPr>
          </a:p>
          <a:p>
            <a:pPr lvl="0" algn="just" eaLnBrk="0" hangingPunct="0"/>
            <a:r>
              <a:rPr lang="ru-RU" sz="2800" b="1" i="1" dirty="0" smtClean="0">
                <a:solidFill>
                  <a:srgbClr val="180684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Быть по-моему вели</a:t>
            </a:r>
            <a:r>
              <a:rPr lang="ru-RU" b="1" i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!</a:t>
            </a:r>
            <a:endParaRPr lang="ru-RU" sz="2400" b="1" i="1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2906</TotalTime>
  <Words>352</Words>
  <Application>Microsoft Office PowerPoint</Application>
  <PresentationFormat>Экран (4:3)</PresentationFormat>
  <Paragraphs>56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Законы дружбы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Пользователь</cp:lastModifiedBy>
  <cp:revision>196</cp:revision>
  <dcterms:created xsi:type="dcterms:W3CDTF">2010-04-02T10:00:05Z</dcterms:created>
  <dcterms:modified xsi:type="dcterms:W3CDTF">2021-04-13T18:26:58Z</dcterms:modified>
</cp:coreProperties>
</file>