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7" r:id="rId2"/>
    <p:sldId id="328" r:id="rId3"/>
    <p:sldId id="316" r:id="rId4"/>
    <p:sldId id="293" r:id="rId5"/>
    <p:sldId id="319" r:id="rId6"/>
    <p:sldId id="317" r:id="rId7"/>
    <p:sldId id="325" r:id="rId8"/>
    <p:sldId id="322" r:id="rId9"/>
    <p:sldId id="303" r:id="rId10"/>
    <p:sldId id="304" r:id="rId11"/>
    <p:sldId id="307" r:id="rId12"/>
    <p:sldId id="32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8222"/>
    <a:srgbClr val="FF00FF"/>
    <a:srgbClr val="0000FF"/>
    <a:srgbClr val="33CC33"/>
    <a:srgbClr val="66FF33"/>
    <a:srgbClr val="9C08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41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0213-F2C2-402E-AB9F-C703EB97B01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F692A-E730-4E79-BE38-38520B8DE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0213-F2C2-402E-AB9F-C703EB97B01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F692A-E730-4E79-BE38-38520B8DE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0213-F2C2-402E-AB9F-C703EB97B01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F692A-E730-4E79-BE38-38520B8DE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0213-F2C2-402E-AB9F-C703EB97B01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F692A-E730-4E79-BE38-38520B8DE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0213-F2C2-402E-AB9F-C703EB97B01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F692A-E730-4E79-BE38-38520B8DE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0213-F2C2-402E-AB9F-C703EB97B01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F692A-E730-4E79-BE38-38520B8DE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0213-F2C2-402E-AB9F-C703EB97B01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F692A-E730-4E79-BE38-38520B8DE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0213-F2C2-402E-AB9F-C703EB97B01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F692A-E730-4E79-BE38-38520B8DE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0213-F2C2-402E-AB9F-C703EB97B01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F692A-E730-4E79-BE38-38520B8DE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0213-F2C2-402E-AB9F-C703EB97B01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F692A-E730-4E79-BE38-38520B8DE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0213-F2C2-402E-AB9F-C703EB97B01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F692A-E730-4E79-BE38-38520B8DE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60213-F2C2-402E-AB9F-C703EB97B01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F692A-E730-4E79-BE38-38520B8DE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МБОУ Ульяновская СШ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700" b="1" dirty="0">
                <a:latin typeface="Times New Roman" pitchFamily="18" charset="0"/>
                <a:cs typeface="Times New Roman" pitchFamily="18" charset="0"/>
              </a:rPr>
              <a:t>Урок литературного чтения</a:t>
            </a:r>
          </a:p>
          <a:p>
            <a:pPr algn="ctr">
              <a:buNone/>
            </a:pPr>
            <a:r>
              <a:rPr lang="ru-RU" sz="4800" b="1" dirty="0">
                <a:solidFill>
                  <a:srgbClr val="FF0000"/>
                </a:solidFill>
              </a:rPr>
              <a:t>С. </a:t>
            </a:r>
            <a:r>
              <a:rPr lang="ru-RU" sz="4800" b="1">
                <a:solidFill>
                  <a:srgbClr val="FF0000"/>
                </a:solidFill>
              </a:rPr>
              <a:t>Михалков «Новогодняя быль»</a:t>
            </a:r>
            <a:br>
              <a:rPr lang="ru-RU" sz="4800"/>
            </a:br>
            <a:endParaRPr lang="ru-RU" sz="47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2 класс</a:t>
            </a:r>
          </a:p>
          <a:p>
            <a:pPr algn="ctr">
              <a:buNone/>
            </a:pP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Учитель:  Сорокина </a:t>
            </a:r>
          </a:p>
          <a:p>
            <a:pPr>
              <a:buNone/>
            </a:pP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Светлана Александровна</a:t>
            </a:r>
          </a:p>
          <a:p>
            <a:pPr algn="ctr">
              <a:buNone/>
            </a:pP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Ульяново – 2025 г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Белая береза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Под моим окном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Принакрылась снегом, 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Точно серебром…  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412775"/>
            <a:ext cx="3096344" cy="518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6428" y="260648"/>
            <a:ext cx="5415141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Речевая разминка</a:t>
            </a:r>
            <a:endParaRPr lang="ru-RU" dirty="0"/>
          </a:p>
        </p:txBody>
      </p:sp>
      <p:sp>
        <p:nvSpPr>
          <p:cNvPr id="6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endParaRPr lang="ru-RU" sz="36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560" y="1340768"/>
            <a:ext cx="535691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 снегу стояла ёлочка –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Зелёная иголочка,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Смолистая,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Здоровая,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Полутораметровая.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8229600" cy="4929222"/>
          </a:xfrm>
        </p:spPr>
        <p:txBody>
          <a:bodyPr>
            <a:normAutofit fontScale="90000"/>
          </a:bodyPr>
          <a:lstStyle/>
          <a:p>
            <a:br>
              <a:rPr lang="ru-RU" sz="8800" b="1" dirty="0">
                <a:solidFill>
                  <a:srgbClr val="FF0000"/>
                </a:solidFill>
              </a:rPr>
            </a:br>
            <a:r>
              <a:rPr lang="ru-RU" sz="8800" b="1" dirty="0">
                <a:solidFill>
                  <a:srgbClr val="FF0000"/>
                </a:solidFill>
              </a:rPr>
              <a:t>С. Михалков «Новогодняя быль»</a:t>
            </a:r>
            <a:br>
              <a:rPr lang="ru-RU" sz="8800" dirty="0"/>
            </a:br>
            <a:br>
              <a:rPr lang="ru-RU" sz="8800" dirty="0"/>
            </a:b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Словарная работа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052736"/>
            <a:ext cx="8363272" cy="475252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1. Быль - </a:t>
            </a:r>
          </a:p>
          <a:p>
            <a:pPr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2.Лесничий -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3.Макушка -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4.Копошиться  -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Словарная работа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052736"/>
            <a:ext cx="8363272" cy="475252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1. Быль -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это рассказ о том, что произошло в реальной жизни, на самом деле</a:t>
            </a:r>
            <a:r>
              <a:rPr lang="ru-RU" sz="3200" dirty="0"/>
              <a:t>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2.Лесничий -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специалист по защите, использованию и сохранению лесного хозяйства. </a:t>
            </a:r>
          </a:p>
          <a:p>
            <a:pPr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3.Макушка -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верхняя оконечность, вершина чего-либо. </a:t>
            </a:r>
          </a:p>
          <a:p>
            <a:pPr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4.Копошиться  -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шевелиться, двигаться в разных направлениях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548680"/>
            <a:ext cx="8147050" cy="5577483"/>
          </a:xfrm>
        </p:spPr>
        <p:txBody>
          <a:bodyPr/>
          <a:lstStyle/>
          <a:p>
            <a:pPr>
              <a:buNone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на-лю-бо-вать-ся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– налюбоваться</a:t>
            </a:r>
          </a:p>
          <a:p>
            <a:pPr>
              <a:buNone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по-зна-ко-ми-лась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– познакомилась</a:t>
            </a:r>
          </a:p>
          <a:p>
            <a:pPr>
              <a:buNone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чув-ство-ва-ла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– чувствовала</a:t>
            </a:r>
          </a:p>
          <a:p>
            <a:pPr>
              <a:buNone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про-стре-ко-та-ла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– прострекотала</a:t>
            </a:r>
          </a:p>
          <a:p>
            <a:pPr>
              <a:buNone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об-ла-мы-ва-лась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– обламывалась</a:t>
            </a:r>
          </a:p>
          <a:p>
            <a:pPr>
              <a:buNone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при-бли-жа-ю-ще-го-ся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– приближающегося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Синквейн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5 строчек)</a:t>
            </a:r>
          </a:p>
          <a:p>
            <a:pPr>
              <a:buNone/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1-я строчка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 – тема (одно слово  предмет);</a:t>
            </a:r>
          </a:p>
          <a:p>
            <a:pPr>
              <a:buNone/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2-я строчка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 – описание темы два слова (два признака);</a:t>
            </a:r>
          </a:p>
          <a:p>
            <a:pPr>
              <a:buNone/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3-я строчка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 – описание действия (3 слова действия);</a:t>
            </a:r>
          </a:p>
          <a:p>
            <a:pPr>
              <a:buNone/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4- я строчка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 – фраза из четырёх слов, показывающая отношение к теме (целое предложение);</a:t>
            </a:r>
          </a:p>
          <a:p>
            <a:pPr>
              <a:buNone/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5- я строчка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 – синоним из одного </a:t>
            </a:r>
          </a:p>
          <a:p>
            <a:pPr>
              <a:buNone/>
            </a:pP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слова к теме, которая в 1-й строчке.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ru-RU" b="1" dirty="0" err="1">
                <a:solidFill>
                  <a:srgbClr val="FF0000"/>
                </a:solidFill>
              </a:rPr>
              <a:t>Синквейн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5832648"/>
          </a:xfrm>
        </p:spPr>
        <p:txBody>
          <a:bodyPr>
            <a:normAutofit/>
          </a:bodyPr>
          <a:lstStyle/>
          <a:p>
            <a:pPr algn="l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которая отражает главную мысль сказки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“Новогодняя быль”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1.Кто умеет добрым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быть-тот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природу не будет 	губить.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2. Что посеешь, то и пожнёшь</a:t>
            </a:r>
            <a:r>
              <a:rPr lang="ru-RU" dirty="0"/>
              <a:t>.</a:t>
            </a:r>
            <a:br>
              <a:rPr lang="ru-RU" dirty="0"/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3. Сила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есть-ума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не надо.</a:t>
            </a:r>
            <a:endParaRPr lang="ru-RU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1403648" y="188640"/>
            <a:ext cx="63367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</a:rPr>
              <a:t>   Выбрать пословицу</a:t>
            </a:r>
            <a:endParaRPr lang="ru-RU" sz="4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Домашнее задание.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Подготовить обычный пересказ сказки.     </a:t>
            </a:r>
          </a:p>
          <a:p>
            <a:r>
              <a:rPr lang="ru-RU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Подготовить пересказ сказки от лица Елочки.</a:t>
            </a:r>
          </a:p>
          <a:p>
            <a:r>
              <a:rPr lang="ru-RU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Прочитать по ролям разговор сороки и Ёлочки.</a:t>
            </a:r>
          </a:p>
          <a:p>
            <a:endParaRPr lang="ru-RU" sz="6000" b="1" dirty="0">
              <a:solidFill>
                <a:srgbClr val="0000FF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5400" b="1" dirty="0">
                <a:solidFill>
                  <a:srgbClr val="FF0000"/>
                </a:solidFill>
              </a:rPr>
              <a:t>    </a:t>
            </a:r>
          </a:p>
          <a:p>
            <a:pPr>
              <a:buNone/>
            </a:pPr>
            <a:endParaRPr lang="ru-RU" sz="5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5400" b="1" dirty="0">
                <a:solidFill>
                  <a:srgbClr val="FF0000"/>
                </a:solidFill>
              </a:rPr>
              <a:t>     Спасибо </a:t>
            </a:r>
          </a:p>
          <a:p>
            <a:pPr>
              <a:buNone/>
            </a:pPr>
            <a:r>
              <a:rPr lang="ru-RU" sz="5400" b="1" dirty="0">
                <a:solidFill>
                  <a:srgbClr val="FF0000"/>
                </a:solidFill>
              </a:rPr>
              <a:t>за внимание!</a:t>
            </a:r>
            <a:endParaRPr lang="ru-RU" sz="5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9260" y="548680"/>
            <a:ext cx="4059611" cy="6108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224</TotalTime>
  <Words>298</Words>
  <Application>Microsoft Office PowerPoint</Application>
  <PresentationFormat>Экран (4:3)</PresentationFormat>
  <Paragraphs>59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МБОУ Ульяновская СШ</vt:lpstr>
      <vt:lpstr>Презентация PowerPoint</vt:lpstr>
      <vt:lpstr>Презентация PowerPoint</vt:lpstr>
      <vt:lpstr>Речевая разминка</vt:lpstr>
      <vt:lpstr> С. Михалков «Новогодняя быль»   </vt:lpstr>
      <vt:lpstr>Словарная работа</vt:lpstr>
      <vt:lpstr>Словарная работа</vt:lpstr>
      <vt:lpstr>Презентация PowerPoint</vt:lpstr>
      <vt:lpstr>Синквейн </vt:lpstr>
      <vt:lpstr>которая отражает главную мысль сказки “Новогодняя быль”.  1.Кто умеет добрым быть-тот природу не будет  губить. 2. Что посеешь, то и пожнёшь. 3. Сила есть-ума не надо.</vt:lpstr>
      <vt:lpstr>Домашнее задание.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pc</cp:lastModifiedBy>
  <cp:revision>32</cp:revision>
  <dcterms:created xsi:type="dcterms:W3CDTF">2014-07-18T16:23:18Z</dcterms:created>
  <dcterms:modified xsi:type="dcterms:W3CDTF">2025-10-27T14:32:50Z</dcterms:modified>
</cp:coreProperties>
</file>