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image" Target="../media/image6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image" Target="../media/image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46BC2F-556B-4086-9635-A4C9E11823E6}" type="doc">
      <dgm:prSet loTypeId="urn:microsoft.com/office/officeart/2005/8/layout/hProcess9" loCatId="process" qsTypeId="urn:microsoft.com/office/officeart/2005/8/quickstyle/3d1" qsCatId="3D" csTypeId="urn:microsoft.com/office/officeart/2005/8/colors/accent1_2" csCatId="accent1" phldr="1"/>
      <dgm:spPr/>
    </dgm:pt>
    <dgm:pt modelId="{FF1B5031-A182-4B37-A09D-643AC111174D}">
      <dgm:prSet phldrT="[Текст]"/>
      <dgm:spPr/>
      <dgm:t>
        <a:bodyPr/>
        <a:lstStyle/>
        <a:p>
          <a:r>
            <a:rPr lang="ru-RU"/>
            <a:t>технологическое общество</a:t>
          </a:r>
          <a:endParaRPr lang="ru-RU" dirty="0"/>
        </a:p>
      </dgm:t>
    </dgm:pt>
    <dgm:pt modelId="{326FEC9D-89FE-45FC-933C-3FA7E745B4F7}" type="parTrans" cxnId="{7F1D6739-BA55-437F-A674-A8B68A967E89}">
      <dgm:prSet/>
      <dgm:spPr/>
      <dgm:t>
        <a:bodyPr/>
        <a:lstStyle/>
        <a:p>
          <a:endParaRPr lang="ru-RU"/>
        </a:p>
      </dgm:t>
    </dgm:pt>
    <dgm:pt modelId="{410C19EF-3D8F-4716-B879-AA32C7CE3E87}" type="sibTrans" cxnId="{7F1D6739-BA55-437F-A674-A8B68A967E89}">
      <dgm:prSet/>
      <dgm:spPr/>
      <dgm:t>
        <a:bodyPr/>
        <a:lstStyle/>
        <a:p>
          <a:endParaRPr lang="ru-RU"/>
        </a:p>
      </dgm:t>
    </dgm:pt>
    <dgm:pt modelId="{89B5BB8C-1A4A-4468-BD2D-08DC8413BCB3}">
      <dgm:prSet phldrT="[Текст]"/>
      <dgm:spPr/>
      <dgm:t>
        <a:bodyPr/>
        <a:lstStyle/>
        <a:p>
          <a:r>
            <a:rPr lang="ru-RU" dirty="0"/>
            <a:t>гибкие навыки</a:t>
          </a:r>
        </a:p>
      </dgm:t>
    </dgm:pt>
    <dgm:pt modelId="{A37064D8-6A4D-4D13-88E2-A55880D2B32A}" type="parTrans" cxnId="{9CEC297E-6EB8-435C-84CE-D2B0CB3BD407}">
      <dgm:prSet/>
      <dgm:spPr/>
      <dgm:t>
        <a:bodyPr/>
        <a:lstStyle/>
        <a:p>
          <a:endParaRPr lang="ru-RU"/>
        </a:p>
      </dgm:t>
    </dgm:pt>
    <dgm:pt modelId="{113F5964-8717-487E-8E16-AD32A01A1C3C}" type="sibTrans" cxnId="{9CEC297E-6EB8-435C-84CE-D2B0CB3BD407}">
      <dgm:prSet/>
      <dgm:spPr/>
      <dgm:t>
        <a:bodyPr/>
        <a:lstStyle/>
        <a:p>
          <a:endParaRPr lang="ru-RU"/>
        </a:p>
      </dgm:t>
    </dgm:pt>
    <dgm:pt modelId="{6F94E02D-1BC4-443D-A6DC-36738E97DB66}" type="pres">
      <dgm:prSet presAssocID="{FD46BC2F-556B-4086-9635-A4C9E11823E6}" presName="CompostProcess" presStyleCnt="0">
        <dgm:presLayoutVars>
          <dgm:dir/>
          <dgm:resizeHandles val="exact"/>
        </dgm:presLayoutVars>
      </dgm:prSet>
      <dgm:spPr/>
    </dgm:pt>
    <dgm:pt modelId="{064F3BDC-382A-4045-B0FD-C0E16FC6ED14}" type="pres">
      <dgm:prSet presAssocID="{FD46BC2F-556B-4086-9635-A4C9E11823E6}" presName="arrow" presStyleLbl="bgShp" presStyleIdx="0" presStyleCnt="1"/>
      <dgm:spPr/>
    </dgm:pt>
    <dgm:pt modelId="{34D21718-811B-40E2-98BD-22FD0B955E2F}" type="pres">
      <dgm:prSet presAssocID="{FD46BC2F-556B-4086-9635-A4C9E11823E6}" presName="linearProcess" presStyleCnt="0"/>
      <dgm:spPr/>
    </dgm:pt>
    <dgm:pt modelId="{9471CF0A-7F10-447F-AF09-60171E913B42}" type="pres">
      <dgm:prSet presAssocID="{FF1B5031-A182-4B37-A09D-643AC111174D}" presName="textNode" presStyleLbl="node1" presStyleIdx="0" presStyleCnt="2">
        <dgm:presLayoutVars>
          <dgm:bulletEnabled val="1"/>
        </dgm:presLayoutVars>
      </dgm:prSet>
      <dgm:spPr/>
    </dgm:pt>
    <dgm:pt modelId="{0A36B468-C4B9-49E7-8E4C-BB5AF55EB3BF}" type="pres">
      <dgm:prSet presAssocID="{410C19EF-3D8F-4716-B879-AA32C7CE3E87}" presName="sibTrans" presStyleCnt="0"/>
      <dgm:spPr/>
    </dgm:pt>
    <dgm:pt modelId="{D115C44C-FD20-45ED-881F-115E2DD25081}" type="pres">
      <dgm:prSet presAssocID="{89B5BB8C-1A4A-4468-BD2D-08DC8413BCB3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2B135726-E3AF-4B41-A3B9-93F137918336}" type="presOf" srcId="{FF1B5031-A182-4B37-A09D-643AC111174D}" destId="{9471CF0A-7F10-447F-AF09-60171E913B42}" srcOrd="0" destOrd="0" presId="urn:microsoft.com/office/officeart/2005/8/layout/hProcess9"/>
    <dgm:cxn modelId="{7F1D6739-BA55-437F-A674-A8B68A967E89}" srcId="{FD46BC2F-556B-4086-9635-A4C9E11823E6}" destId="{FF1B5031-A182-4B37-A09D-643AC111174D}" srcOrd="0" destOrd="0" parTransId="{326FEC9D-89FE-45FC-933C-3FA7E745B4F7}" sibTransId="{410C19EF-3D8F-4716-B879-AA32C7CE3E87}"/>
    <dgm:cxn modelId="{9F74FA6C-0266-4500-AEAD-C18A335FD629}" type="presOf" srcId="{89B5BB8C-1A4A-4468-BD2D-08DC8413BCB3}" destId="{D115C44C-FD20-45ED-881F-115E2DD25081}" srcOrd="0" destOrd="0" presId="urn:microsoft.com/office/officeart/2005/8/layout/hProcess9"/>
    <dgm:cxn modelId="{9CEC297E-6EB8-435C-84CE-D2B0CB3BD407}" srcId="{FD46BC2F-556B-4086-9635-A4C9E11823E6}" destId="{89B5BB8C-1A4A-4468-BD2D-08DC8413BCB3}" srcOrd="1" destOrd="0" parTransId="{A37064D8-6A4D-4D13-88E2-A55880D2B32A}" sibTransId="{113F5964-8717-487E-8E16-AD32A01A1C3C}"/>
    <dgm:cxn modelId="{49576780-03B6-472A-8015-A97C32597B59}" type="presOf" srcId="{FD46BC2F-556B-4086-9635-A4C9E11823E6}" destId="{6F94E02D-1BC4-443D-A6DC-36738E97DB66}" srcOrd="0" destOrd="0" presId="urn:microsoft.com/office/officeart/2005/8/layout/hProcess9"/>
    <dgm:cxn modelId="{DFEC6540-1AE4-44C6-8C90-7764C4FEA47F}" type="presParOf" srcId="{6F94E02D-1BC4-443D-A6DC-36738E97DB66}" destId="{064F3BDC-382A-4045-B0FD-C0E16FC6ED14}" srcOrd="0" destOrd="0" presId="urn:microsoft.com/office/officeart/2005/8/layout/hProcess9"/>
    <dgm:cxn modelId="{7D1C41C2-B059-410D-84B8-02F69581A9D3}" type="presParOf" srcId="{6F94E02D-1BC4-443D-A6DC-36738E97DB66}" destId="{34D21718-811B-40E2-98BD-22FD0B955E2F}" srcOrd="1" destOrd="0" presId="urn:microsoft.com/office/officeart/2005/8/layout/hProcess9"/>
    <dgm:cxn modelId="{7A4183F9-5285-4090-B717-8A99AA25434C}" type="presParOf" srcId="{34D21718-811B-40E2-98BD-22FD0B955E2F}" destId="{9471CF0A-7F10-447F-AF09-60171E913B42}" srcOrd="0" destOrd="0" presId="urn:microsoft.com/office/officeart/2005/8/layout/hProcess9"/>
    <dgm:cxn modelId="{3A8D651C-F882-4FCD-936F-CFBE27A2FBD4}" type="presParOf" srcId="{34D21718-811B-40E2-98BD-22FD0B955E2F}" destId="{0A36B468-C4B9-49E7-8E4C-BB5AF55EB3BF}" srcOrd="1" destOrd="0" presId="urn:microsoft.com/office/officeart/2005/8/layout/hProcess9"/>
    <dgm:cxn modelId="{98CB369E-FC82-42C8-8D69-8FB8F978028E}" type="presParOf" srcId="{34D21718-811B-40E2-98BD-22FD0B955E2F}" destId="{D115C44C-FD20-45ED-881F-115E2DD25081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571BBF-127F-4C01-8F8D-79304465B67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27BBBD-81A4-46DC-B721-8460CD5DEE9A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коммуникабельность</a:t>
          </a:r>
        </a:p>
      </dgm:t>
    </dgm:pt>
    <dgm:pt modelId="{8FF759E1-1FEC-44D0-83C1-ECFB35DBF31E}" type="parTrans" cxnId="{C02131B9-AA5E-4269-BC4E-FB058F1D059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6757D2EA-A785-4124-8E6F-2ECE6C407605}" type="sibTrans" cxnId="{C02131B9-AA5E-4269-BC4E-FB058F1D059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B60DD729-E02E-4CF1-820B-170145C07D0E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целеполагание</a:t>
          </a:r>
        </a:p>
      </dgm:t>
    </dgm:pt>
    <dgm:pt modelId="{5F8EAA1E-3645-42FE-AAF4-A4421B5A6764}" type="parTrans" cxnId="{39B965A1-A837-4D50-96DF-259F4CF40D8B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55E7210C-5657-4BBA-B594-66104839E89D}" type="sibTrans" cxnId="{39B965A1-A837-4D50-96DF-259F4CF40D8B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E437809D-A811-4994-98CD-A5D51F77C35F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лидерство</a:t>
          </a:r>
        </a:p>
      </dgm:t>
    </dgm:pt>
    <dgm:pt modelId="{59422B7B-69B6-4AB1-89A4-BD14F044363A}" type="parTrans" cxnId="{8EDC18E3-A7B9-4591-AC69-AD1D8B0D7E80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5B63956C-71C0-4E24-AB52-9D3E579097D8}" type="sibTrans" cxnId="{8EDC18E3-A7B9-4591-AC69-AD1D8B0D7E80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D5A6B24E-EBCA-43CB-9734-E8B10ACFDC09}">
      <dgm:prSet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командная работа</a:t>
          </a:r>
        </a:p>
      </dgm:t>
    </dgm:pt>
    <dgm:pt modelId="{00794687-60DF-4695-9CEF-5BAD7E1B561A}" type="parTrans" cxnId="{4F1FAC21-2476-4A12-8693-937BB88A25F1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7B3DCF47-F510-4ED0-890C-12B8DFE4EDDF}" type="sibTrans" cxnId="{4F1FAC21-2476-4A12-8693-937BB88A25F1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49339778-8AC8-472A-9248-BD62517699A2}">
      <dgm:prSet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критическое мышление</a:t>
          </a:r>
        </a:p>
      </dgm:t>
    </dgm:pt>
    <dgm:pt modelId="{0BC68EE7-C9D3-4E26-91BB-DCD64DB1650B}" type="parTrans" cxnId="{F202BA9E-78A9-4006-AF6B-B0D05A89FFEC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BD88D19-0643-4623-B430-D499FCB71C5D}" type="sibTrans" cxnId="{F202BA9E-78A9-4006-AF6B-B0D05A89FFEC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CBA4038B-00F7-42EA-A0A8-803F011F8853}">
      <dgm:prSet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самоорганизация</a:t>
          </a:r>
        </a:p>
      </dgm:t>
    </dgm:pt>
    <dgm:pt modelId="{CBD7D9F0-AE43-4802-8A59-3948247C02B4}" type="parTrans" cxnId="{B99E32F1-23A4-4332-B614-0F70BCD42223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C4DA3614-0508-424F-91E4-BED02580A05D}" type="sibTrans" cxnId="{B99E32F1-23A4-4332-B614-0F70BCD42223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76DA2B50-0148-4ABC-8EE4-7A440D54F7AB}">
      <dgm:prSet phldrT="[Текст]"/>
      <dgm:spPr/>
      <dgm:t>
        <a:bodyPr vert="vert270"/>
        <a:lstStyle/>
        <a:p>
          <a:r>
            <a:rPr lang="en-US" dirty="0">
              <a:solidFill>
                <a:schemeClr val="accent1">
                  <a:lumMod val="50000"/>
                </a:schemeClr>
              </a:solidFill>
            </a:rPr>
            <a:t>SOFT skills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5F6AF23B-481C-4FCF-952E-76194C0A3E57}" type="sibTrans" cxnId="{7E2F77E5-B558-4348-80A7-30B1EBAC032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2E00F878-893B-4ADF-A29A-98C3E6BCD263}" type="parTrans" cxnId="{7E2F77E5-B558-4348-80A7-30B1EBAC032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94D1A8D2-80AF-4110-B7B3-7D824BE2F366}" type="pres">
      <dgm:prSet presAssocID="{61571BBF-127F-4C01-8F8D-79304465B67B}" presName="vert0" presStyleCnt="0">
        <dgm:presLayoutVars>
          <dgm:dir/>
          <dgm:animOne val="branch"/>
          <dgm:animLvl val="lvl"/>
        </dgm:presLayoutVars>
      </dgm:prSet>
      <dgm:spPr/>
    </dgm:pt>
    <dgm:pt modelId="{55852FF4-FA23-493E-99A4-202ACB6F0A04}" type="pres">
      <dgm:prSet presAssocID="{76DA2B50-0148-4ABC-8EE4-7A440D54F7AB}" presName="thickLine" presStyleLbl="alignNode1" presStyleIdx="0" presStyleCnt="1"/>
      <dgm:spPr/>
    </dgm:pt>
    <dgm:pt modelId="{9BE4A1D3-5D1C-4C78-8721-6FC5A21A7C3F}" type="pres">
      <dgm:prSet presAssocID="{76DA2B50-0148-4ABC-8EE4-7A440D54F7AB}" presName="horz1" presStyleCnt="0"/>
      <dgm:spPr/>
    </dgm:pt>
    <dgm:pt modelId="{6CCCEAC4-79AF-4D09-AF10-AF312BBBF36F}" type="pres">
      <dgm:prSet presAssocID="{76DA2B50-0148-4ABC-8EE4-7A440D54F7AB}" presName="tx1" presStyleLbl="revTx" presStyleIdx="0" presStyleCnt="7"/>
      <dgm:spPr/>
    </dgm:pt>
    <dgm:pt modelId="{5137807D-6FAD-4EF1-A7E0-451ACA4C190C}" type="pres">
      <dgm:prSet presAssocID="{76DA2B50-0148-4ABC-8EE4-7A440D54F7AB}" presName="vert1" presStyleCnt="0"/>
      <dgm:spPr/>
    </dgm:pt>
    <dgm:pt modelId="{0612EE02-0027-41CD-9B50-CCAC8478F867}" type="pres">
      <dgm:prSet presAssocID="{49339778-8AC8-472A-9248-BD62517699A2}" presName="vertSpace2a" presStyleCnt="0"/>
      <dgm:spPr/>
    </dgm:pt>
    <dgm:pt modelId="{5D52CB74-B3FB-4EDA-8A70-E48E97C84AA9}" type="pres">
      <dgm:prSet presAssocID="{49339778-8AC8-472A-9248-BD62517699A2}" presName="horz2" presStyleCnt="0"/>
      <dgm:spPr/>
    </dgm:pt>
    <dgm:pt modelId="{DC064E00-FA16-4570-BEE2-291B9504AFCE}" type="pres">
      <dgm:prSet presAssocID="{49339778-8AC8-472A-9248-BD62517699A2}" presName="horzSpace2" presStyleCnt="0"/>
      <dgm:spPr/>
    </dgm:pt>
    <dgm:pt modelId="{A4FC4E38-715B-4321-B129-9BEE41EA24C9}" type="pres">
      <dgm:prSet presAssocID="{49339778-8AC8-472A-9248-BD62517699A2}" presName="tx2" presStyleLbl="revTx" presStyleIdx="1" presStyleCnt="7"/>
      <dgm:spPr/>
    </dgm:pt>
    <dgm:pt modelId="{B7FDD749-281B-47E5-ABD5-97C75B586942}" type="pres">
      <dgm:prSet presAssocID="{49339778-8AC8-472A-9248-BD62517699A2}" presName="vert2" presStyleCnt="0"/>
      <dgm:spPr/>
    </dgm:pt>
    <dgm:pt modelId="{07CE70A4-C011-4F31-9591-9B27329F1E98}" type="pres">
      <dgm:prSet presAssocID="{1C27BBBD-81A4-46DC-B721-8460CD5DEE9A}" presName="horz3" presStyleCnt="0"/>
      <dgm:spPr/>
    </dgm:pt>
    <dgm:pt modelId="{8585DD37-0DB1-419F-919D-779690508C54}" type="pres">
      <dgm:prSet presAssocID="{1C27BBBD-81A4-46DC-B721-8460CD5DEE9A}" presName="horzSpace3" presStyleCnt="0"/>
      <dgm:spPr/>
    </dgm:pt>
    <dgm:pt modelId="{22411530-8135-4A14-9775-47C56146D5E9}" type="pres">
      <dgm:prSet presAssocID="{1C27BBBD-81A4-46DC-B721-8460CD5DEE9A}" presName="tx3" presStyleLbl="revTx" presStyleIdx="2" presStyleCnt="7"/>
      <dgm:spPr/>
    </dgm:pt>
    <dgm:pt modelId="{F52748BE-6949-4B42-B3FD-96A448DE775C}" type="pres">
      <dgm:prSet presAssocID="{1C27BBBD-81A4-46DC-B721-8460CD5DEE9A}" presName="vert3" presStyleCnt="0"/>
      <dgm:spPr/>
    </dgm:pt>
    <dgm:pt modelId="{8A444340-D2B4-4D57-A7B0-1C92D09F6418}" type="pres">
      <dgm:prSet presAssocID="{49339778-8AC8-472A-9248-BD62517699A2}" presName="thinLine2b" presStyleLbl="callout" presStyleIdx="0" presStyleCnt="3"/>
      <dgm:spPr/>
    </dgm:pt>
    <dgm:pt modelId="{7A7107E9-59C0-408E-AE0E-2AD961DD86F9}" type="pres">
      <dgm:prSet presAssocID="{49339778-8AC8-472A-9248-BD62517699A2}" presName="vertSpace2b" presStyleCnt="0"/>
      <dgm:spPr/>
    </dgm:pt>
    <dgm:pt modelId="{DDCE307A-CC7D-4D68-9FC9-48D0A89F2679}" type="pres">
      <dgm:prSet presAssocID="{D5A6B24E-EBCA-43CB-9734-E8B10ACFDC09}" presName="horz2" presStyleCnt="0"/>
      <dgm:spPr/>
    </dgm:pt>
    <dgm:pt modelId="{77BE0C2E-EF06-4621-A994-D338C74DCDB4}" type="pres">
      <dgm:prSet presAssocID="{D5A6B24E-EBCA-43CB-9734-E8B10ACFDC09}" presName="horzSpace2" presStyleCnt="0"/>
      <dgm:spPr/>
    </dgm:pt>
    <dgm:pt modelId="{6A64F6DC-F115-40C7-80C2-6170C0601FC6}" type="pres">
      <dgm:prSet presAssocID="{D5A6B24E-EBCA-43CB-9734-E8B10ACFDC09}" presName="tx2" presStyleLbl="revTx" presStyleIdx="3" presStyleCnt="7"/>
      <dgm:spPr/>
    </dgm:pt>
    <dgm:pt modelId="{E5994B4F-372B-4F7F-B250-EE64AB7BFD43}" type="pres">
      <dgm:prSet presAssocID="{D5A6B24E-EBCA-43CB-9734-E8B10ACFDC09}" presName="vert2" presStyleCnt="0"/>
      <dgm:spPr/>
    </dgm:pt>
    <dgm:pt modelId="{FD553666-2664-449A-BA11-F291E393AB2F}" type="pres">
      <dgm:prSet presAssocID="{B60DD729-E02E-4CF1-820B-170145C07D0E}" presName="horz3" presStyleCnt="0"/>
      <dgm:spPr/>
    </dgm:pt>
    <dgm:pt modelId="{7931DB97-F86E-4EB4-86E2-C05B07AEDC8D}" type="pres">
      <dgm:prSet presAssocID="{B60DD729-E02E-4CF1-820B-170145C07D0E}" presName="horzSpace3" presStyleCnt="0"/>
      <dgm:spPr/>
    </dgm:pt>
    <dgm:pt modelId="{6FBF0044-49D2-4951-BE96-3DBB470EF0F5}" type="pres">
      <dgm:prSet presAssocID="{B60DD729-E02E-4CF1-820B-170145C07D0E}" presName="tx3" presStyleLbl="revTx" presStyleIdx="4" presStyleCnt="7"/>
      <dgm:spPr/>
    </dgm:pt>
    <dgm:pt modelId="{E28A5E5D-0188-454A-8C20-A3F0B590A41C}" type="pres">
      <dgm:prSet presAssocID="{B60DD729-E02E-4CF1-820B-170145C07D0E}" presName="vert3" presStyleCnt="0"/>
      <dgm:spPr/>
    </dgm:pt>
    <dgm:pt modelId="{31D0873B-A783-425B-91E7-F77AA7B763DC}" type="pres">
      <dgm:prSet presAssocID="{D5A6B24E-EBCA-43CB-9734-E8B10ACFDC09}" presName="thinLine2b" presStyleLbl="callout" presStyleIdx="1" presStyleCnt="3"/>
      <dgm:spPr/>
    </dgm:pt>
    <dgm:pt modelId="{7F4FC1C9-3EFF-454E-931F-E0F9F82F12DC}" type="pres">
      <dgm:prSet presAssocID="{D5A6B24E-EBCA-43CB-9734-E8B10ACFDC09}" presName="vertSpace2b" presStyleCnt="0"/>
      <dgm:spPr/>
    </dgm:pt>
    <dgm:pt modelId="{14155715-25E2-4B81-A64F-7CFB17E3135B}" type="pres">
      <dgm:prSet presAssocID="{CBA4038B-00F7-42EA-A0A8-803F011F8853}" presName="horz2" presStyleCnt="0"/>
      <dgm:spPr/>
    </dgm:pt>
    <dgm:pt modelId="{EE687B60-0888-4106-ABCA-3B5C0C49CB76}" type="pres">
      <dgm:prSet presAssocID="{CBA4038B-00F7-42EA-A0A8-803F011F8853}" presName="horzSpace2" presStyleCnt="0"/>
      <dgm:spPr/>
    </dgm:pt>
    <dgm:pt modelId="{30221E94-F317-4E15-B7F6-FFF2D4B6ABAD}" type="pres">
      <dgm:prSet presAssocID="{CBA4038B-00F7-42EA-A0A8-803F011F8853}" presName="tx2" presStyleLbl="revTx" presStyleIdx="5" presStyleCnt="7"/>
      <dgm:spPr/>
    </dgm:pt>
    <dgm:pt modelId="{A6618E3F-3C50-4FE8-9A66-D81A1C9E52D0}" type="pres">
      <dgm:prSet presAssocID="{CBA4038B-00F7-42EA-A0A8-803F011F8853}" presName="vert2" presStyleCnt="0"/>
      <dgm:spPr/>
    </dgm:pt>
    <dgm:pt modelId="{574DEDEF-B381-4411-B376-E3258A7D9136}" type="pres">
      <dgm:prSet presAssocID="{E437809D-A811-4994-98CD-A5D51F77C35F}" presName="horz3" presStyleCnt="0"/>
      <dgm:spPr/>
    </dgm:pt>
    <dgm:pt modelId="{81A664E0-F061-4398-BFAF-E2FEE6ABD886}" type="pres">
      <dgm:prSet presAssocID="{E437809D-A811-4994-98CD-A5D51F77C35F}" presName="horzSpace3" presStyleCnt="0"/>
      <dgm:spPr/>
    </dgm:pt>
    <dgm:pt modelId="{4C286059-C3BC-4823-A51F-FB8F71DC7242}" type="pres">
      <dgm:prSet presAssocID="{E437809D-A811-4994-98CD-A5D51F77C35F}" presName="tx3" presStyleLbl="revTx" presStyleIdx="6" presStyleCnt="7"/>
      <dgm:spPr/>
    </dgm:pt>
    <dgm:pt modelId="{8FABB244-132D-465B-BE56-B409C8B5A0D8}" type="pres">
      <dgm:prSet presAssocID="{E437809D-A811-4994-98CD-A5D51F77C35F}" presName="vert3" presStyleCnt="0"/>
      <dgm:spPr/>
    </dgm:pt>
    <dgm:pt modelId="{2CFF3DC9-D807-4957-AE29-335E02AE60FE}" type="pres">
      <dgm:prSet presAssocID="{CBA4038B-00F7-42EA-A0A8-803F011F8853}" presName="thinLine2b" presStyleLbl="callout" presStyleIdx="2" presStyleCnt="3"/>
      <dgm:spPr/>
    </dgm:pt>
    <dgm:pt modelId="{CEE8C4EE-CB53-4C3F-AA9B-C49024C1E047}" type="pres">
      <dgm:prSet presAssocID="{CBA4038B-00F7-42EA-A0A8-803F011F8853}" presName="vertSpace2b" presStyleCnt="0"/>
      <dgm:spPr/>
    </dgm:pt>
  </dgm:ptLst>
  <dgm:cxnLst>
    <dgm:cxn modelId="{4F1FAC21-2476-4A12-8693-937BB88A25F1}" srcId="{76DA2B50-0148-4ABC-8EE4-7A440D54F7AB}" destId="{D5A6B24E-EBCA-43CB-9734-E8B10ACFDC09}" srcOrd="1" destOrd="0" parTransId="{00794687-60DF-4695-9CEF-5BAD7E1B561A}" sibTransId="{7B3DCF47-F510-4ED0-890C-12B8DFE4EDDF}"/>
    <dgm:cxn modelId="{D6175E66-A11D-4031-8E4E-2459504053ED}" type="presOf" srcId="{B60DD729-E02E-4CF1-820B-170145C07D0E}" destId="{6FBF0044-49D2-4951-BE96-3DBB470EF0F5}" srcOrd="0" destOrd="0" presId="urn:microsoft.com/office/officeart/2008/layout/LinedList"/>
    <dgm:cxn modelId="{2936644F-6670-4925-AEB5-96A0EC00EA0E}" type="presOf" srcId="{1C27BBBD-81A4-46DC-B721-8460CD5DEE9A}" destId="{22411530-8135-4A14-9775-47C56146D5E9}" srcOrd="0" destOrd="0" presId="urn:microsoft.com/office/officeart/2008/layout/LinedList"/>
    <dgm:cxn modelId="{99304951-8AEC-4940-8E83-82BDA6193141}" type="presOf" srcId="{CBA4038B-00F7-42EA-A0A8-803F011F8853}" destId="{30221E94-F317-4E15-B7F6-FFF2D4B6ABAD}" srcOrd="0" destOrd="0" presId="urn:microsoft.com/office/officeart/2008/layout/LinedList"/>
    <dgm:cxn modelId="{05973588-B383-4411-8BB2-0CE3B52B24A0}" type="presOf" srcId="{76DA2B50-0148-4ABC-8EE4-7A440D54F7AB}" destId="{6CCCEAC4-79AF-4D09-AF10-AF312BBBF36F}" srcOrd="0" destOrd="0" presId="urn:microsoft.com/office/officeart/2008/layout/LinedList"/>
    <dgm:cxn modelId="{F202BA9E-78A9-4006-AF6B-B0D05A89FFEC}" srcId="{76DA2B50-0148-4ABC-8EE4-7A440D54F7AB}" destId="{49339778-8AC8-472A-9248-BD62517699A2}" srcOrd="0" destOrd="0" parTransId="{0BC68EE7-C9D3-4E26-91BB-DCD64DB1650B}" sibTransId="{8BD88D19-0643-4623-B430-D499FCB71C5D}"/>
    <dgm:cxn modelId="{39B965A1-A837-4D50-96DF-259F4CF40D8B}" srcId="{D5A6B24E-EBCA-43CB-9734-E8B10ACFDC09}" destId="{B60DD729-E02E-4CF1-820B-170145C07D0E}" srcOrd="0" destOrd="0" parTransId="{5F8EAA1E-3645-42FE-AAF4-A4421B5A6764}" sibTransId="{55E7210C-5657-4BBA-B594-66104839E89D}"/>
    <dgm:cxn modelId="{C02131B9-AA5E-4269-BC4E-FB058F1D059A}" srcId="{49339778-8AC8-472A-9248-BD62517699A2}" destId="{1C27BBBD-81A4-46DC-B721-8460CD5DEE9A}" srcOrd="0" destOrd="0" parTransId="{8FF759E1-1FEC-44D0-83C1-ECFB35DBF31E}" sibTransId="{6757D2EA-A785-4124-8E6F-2ECE6C407605}"/>
    <dgm:cxn modelId="{2F427DCB-E5B7-431B-A776-1F6F872B6119}" type="presOf" srcId="{E437809D-A811-4994-98CD-A5D51F77C35F}" destId="{4C286059-C3BC-4823-A51F-FB8F71DC7242}" srcOrd="0" destOrd="0" presId="urn:microsoft.com/office/officeart/2008/layout/LinedList"/>
    <dgm:cxn modelId="{F95C09DE-8BB0-4E42-BFF1-5BE301543203}" type="presOf" srcId="{D5A6B24E-EBCA-43CB-9734-E8B10ACFDC09}" destId="{6A64F6DC-F115-40C7-80C2-6170C0601FC6}" srcOrd="0" destOrd="0" presId="urn:microsoft.com/office/officeart/2008/layout/LinedList"/>
    <dgm:cxn modelId="{8EDC18E3-A7B9-4591-AC69-AD1D8B0D7E80}" srcId="{CBA4038B-00F7-42EA-A0A8-803F011F8853}" destId="{E437809D-A811-4994-98CD-A5D51F77C35F}" srcOrd="0" destOrd="0" parTransId="{59422B7B-69B6-4AB1-89A4-BD14F044363A}" sibTransId="{5B63956C-71C0-4E24-AB52-9D3E579097D8}"/>
    <dgm:cxn modelId="{7E2F77E5-B558-4348-80A7-30B1EBAC032A}" srcId="{61571BBF-127F-4C01-8F8D-79304465B67B}" destId="{76DA2B50-0148-4ABC-8EE4-7A440D54F7AB}" srcOrd="0" destOrd="0" parTransId="{2E00F878-893B-4ADF-A29A-98C3E6BCD263}" sibTransId="{5F6AF23B-481C-4FCF-952E-76194C0A3E57}"/>
    <dgm:cxn modelId="{B99E32F1-23A4-4332-B614-0F70BCD42223}" srcId="{76DA2B50-0148-4ABC-8EE4-7A440D54F7AB}" destId="{CBA4038B-00F7-42EA-A0A8-803F011F8853}" srcOrd="2" destOrd="0" parTransId="{CBD7D9F0-AE43-4802-8A59-3948247C02B4}" sibTransId="{C4DA3614-0508-424F-91E4-BED02580A05D}"/>
    <dgm:cxn modelId="{5154FEF3-C32E-4FA0-891B-A017969BF06C}" type="presOf" srcId="{61571BBF-127F-4C01-8F8D-79304465B67B}" destId="{94D1A8D2-80AF-4110-B7B3-7D824BE2F366}" srcOrd="0" destOrd="0" presId="urn:microsoft.com/office/officeart/2008/layout/LinedList"/>
    <dgm:cxn modelId="{BBEAF2F6-9C15-4E11-A512-7F70E2FFB936}" type="presOf" srcId="{49339778-8AC8-472A-9248-BD62517699A2}" destId="{A4FC4E38-715B-4321-B129-9BEE41EA24C9}" srcOrd="0" destOrd="0" presId="urn:microsoft.com/office/officeart/2008/layout/LinedList"/>
    <dgm:cxn modelId="{6D872FFD-DAC3-4F29-ACBB-BEBB07FFF4D3}" type="presParOf" srcId="{94D1A8D2-80AF-4110-B7B3-7D824BE2F366}" destId="{55852FF4-FA23-493E-99A4-202ACB6F0A04}" srcOrd="0" destOrd="0" presId="urn:microsoft.com/office/officeart/2008/layout/LinedList"/>
    <dgm:cxn modelId="{96EAA481-0E39-440F-9FDD-F0EC60E7B104}" type="presParOf" srcId="{94D1A8D2-80AF-4110-B7B3-7D824BE2F366}" destId="{9BE4A1D3-5D1C-4C78-8721-6FC5A21A7C3F}" srcOrd="1" destOrd="0" presId="urn:microsoft.com/office/officeart/2008/layout/LinedList"/>
    <dgm:cxn modelId="{C73F555D-A599-442A-95A1-5B26ABBD5C8D}" type="presParOf" srcId="{9BE4A1D3-5D1C-4C78-8721-6FC5A21A7C3F}" destId="{6CCCEAC4-79AF-4D09-AF10-AF312BBBF36F}" srcOrd="0" destOrd="0" presId="urn:microsoft.com/office/officeart/2008/layout/LinedList"/>
    <dgm:cxn modelId="{295B56A4-101C-41D3-9338-98FE072366BD}" type="presParOf" srcId="{9BE4A1D3-5D1C-4C78-8721-6FC5A21A7C3F}" destId="{5137807D-6FAD-4EF1-A7E0-451ACA4C190C}" srcOrd="1" destOrd="0" presId="urn:microsoft.com/office/officeart/2008/layout/LinedList"/>
    <dgm:cxn modelId="{9B22A6B3-53E6-4450-87C7-13E3F93B12B5}" type="presParOf" srcId="{5137807D-6FAD-4EF1-A7E0-451ACA4C190C}" destId="{0612EE02-0027-41CD-9B50-CCAC8478F867}" srcOrd="0" destOrd="0" presId="urn:microsoft.com/office/officeart/2008/layout/LinedList"/>
    <dgm:cxn modelId="{2819B758-F23F-410F-8F5A-30FC2D241C6D}" type="presParOf" srcId="{5137807D-6FAD-4EF1-A7E0-451ACA4C190C}" destId="{5D52CB74-B3FB-4EDA-8A70-E48E97C84AA9}" srcOrd="1" destOrd="0" presId="urn:microsoft.com/office/officeart/2008/layout/LinedList"/>
    <dgm:cxn modelId="{EC514B69-04D0-43CD-BD23-79325E229113}" type="presParOf" srcId="{5D52CB74-B3FB-4EDA-8A70-E48E97C84AA9}" destId="{DC064E00-FA16-4570-BEE2-291B9504AFCE}" srcOrd="0" destOrd="0" presId="urn:microsoft.com/office/officeart/2008/layout/LinedList"/>
    <dgm:cxn modelId="{AEF2FF0F-BB3C-47E8-BFCC-B916B6DAB6D7}" type="presParOf" srcId="{5D52CB74-B3FB-4EDA-8A70-E48E97C84AA9}" destId="{A4FC4E38-715B-4321-B129-9BEE41EA24C9}" srcOrd="1" destOrd="0" presId="urn:microsoft.com/office/officeart/2008/layout/LinedList"/>
    <dgm:cxn modelId="{1D7920A0-A983-4C78-9B97-5346E79A9FB6}" type="presParOf" srcId="{5D52CB74-B3FB-4EDA-8A70-E48E97C84AA9}" destId="{B7FDD749-281B-47E5-ABD5-97C75B586942}" srcOrd="2" destOrd="0" presId="urn:microsoft.com/office/officeart/2008/layout/LinedList"/>
    <dgm:cxn modelId="{D03E3652-131E-4A59-8347-5BD26BB383EA}" type="presParOf" srcId="{B7FDD749-281B-47E5-ABD5-97C75B586942}" destId="{07CE70A4-C011-4F31-9591-9B27329F1E98}" srcOrd="0" destOrd="0" presId="urn:microsoft.com/office/officeart/2008/layout/LinedList"/>
    <dgm:cxn modelId="{16FB93B4-9B84-4824-B2F9-002338869F65}" type="presParOf" srcId="{07CE70A4-C011-4F31-9591-9B27329F1E98}" destId="{8585DD37-0DB1-419F-919D-779690508C54}" srcOrd="0" destOrd="0" presId="urn:microsoft.com/office/officeart/2008/layout/LinedList"/>
    <dgm:cxn modelId="{23F83448-7F5A-409A-B2D3-9A5FD43B335A}" type="presParOf" srcId="{07CE70A4-C011-4F31-9591-9B27329F1E98}" destId="{22411530-8135-4A14-9775-47C56146D5E9}" srcOrd="1" destOrd="0" presId="urn:microsoft.com/office/officeart/2008/layout/LinedList"/>
    <dgm:cxn modelId="{134B8426-53CE-4704-9CA1-57370BD7C1BD}" type="presParOf" srcId="{07CE70A4-C011-4F31-9591-9B27329F1E98}" destId="{F52748BE-6949-4B42-B3FD-96A448DE775C}" srcOrd="2" destOrd="0" presId="urn:microsoft.com/office/officeart/2008/layout/LinedList"/>
    <dgm:cxn modelId="{072DF655-6534-4DE1-928E-31D06E4F709F}" type="presParOf" srcId="{5137807D-6FAD-4EF1-A7E0-451ACA4C190C}" destId="{8A444340-D2B4-4D57-A7B0-1C92D09F6418}" srcOrd="2" destOrd="0" presId="urn:microsoft.com/office/officeart/2008/layout/LinedList"/>
    <dgm:cxn modelId="{A0365FDD-4242-40BF-A4A2-5A55BB81119F}" type="presParOf" srcId="{5137807D-6FAD-4EF1-A7E0-451ACA4C190C}" destId="{7A7107E9-59C0-408E-AE0E-2AD961DD86F9}" srcOrd="3" destOrd="0" presId="urn:microsoft.com/office/officeart/2008/layout/LinedList"/>
    <dgm:cxn modelId="{1FE3EF8C-F467-4FCB-BB7E-742F2C481CEA}" type="presParOf" srcId="{5137807D-6FAD-4EF1-A7E0-451ACA4C190C}" destId="{DDCE307A-CC7D-4D68-9FC9-48D0A89F2679}" srcOrd="4" destOrd="0" presId="urn:microsoft.com/office/officeart/2008/layout/LinedList"/>
    <dgm:cxn modelId="{4DCF7069-5DEF-4E8F-8E7B-E01C8B4C4E80}" type="presParOf" srcId="{DDCE307A-CC7D-4D68-9FC9-48D0A89F2679}" destId="{77BE0C2E-EF06-4621-A994-D338C74DCDB4}" srcOrd="0" destOrd="0" presId="urn:microsoft.com/office/officeart/2008/layout/LinedList"/>
    <dgm:cxn modelId="{6F5A6D17-311A-4C37-9E8B-969CA11244F8}" type="presParOf" srcId="{DDCE307A-CC7D-4D68-9FC9-48D0A89F2679}" destId="{6A64F6DC-F115-40C7-80C2-6170C0601FC6}" srcOrd="1" destOrd="0" presId="urn:microsoft.com/office/officeart/2008/layout/LinedList"/>
    <dgm:cxn modelId="{08D26285-2B44-4ADE-9550-B2008E391B45}" type="presParOf" srcId="{DDCE307A-CC7D-4D68-9FC9-48D0A89F2679}" destId="{E5994B4F-372B-4F7F-B250-EE64AB7BFD43}" srcOrd="2" destOrd="0" presId="urn:microsoft.com/office/officeart/2008/layout/LinedList"/>
    <dgm:cxn modelId="{F6952B95-EE9F-4809-A1FE-D2A67DCCB350}" type="presParOf" srcId="{E5994B4F-372B-4F7F-B250-EE64AB7BFD43}" destId="{FD553666-2664-449A-BA11-F291E393AB2F}" srcOrd="0" destOrd="0" presId="urn:microsoft.com/office/officeart/2008/layout/LinedList"/>
    <dgm:cxn modelId="{9E44DDF6-272B-4FE9-A42A-F840456AEF44}" type="presParOf" srcId="{FD553666-2664-449A-BA11-F291E393AB2F}" destId="{7931DB97-F86E-4EB4-86E2-C05B07AEDC8D}" srcOrd="0" destOrd="0" presId="urn:microsoft.com/office/officeart/2008/layout/LinedList"/>
    <dgm:cxn modelId="{CD081C0C-CA81-4912-A6AB-390E9633C2DF}" type="presParOf" srcId="{FD553666-2664-449A-BA11-F291E393AB2F}" destId="{6FBF0044-49D2-4951-BE96-3DBB470EF0F5}" srcOrd="1" destOrd="0" presId="urn:microsoft.com/office/officeart/2008/layout/LinedList"/>
    <dgm:cxn modelId="{A635D8E3-1351-48CB-A3CB-2C7F7BF35DDA}" type="presParOf" srcId="{FD553666-2664-449A-BA11-F291E393AB2F}" destId="{E28A5E5D-0188-454A-8C20-A3F0B590A41C}" srcOrd="2" destOrd="0" presId="urn:microsoft.com/office/officeart/2008/layout/LinedList"/>
    <dgm:cxn modelId="{2217CA7C-4F93-4D98-8D6F-781120238775}" type="presParOf" srcId="{5137807D-6FAD-4EF1-A7E0-451ACA4C190C}" destId="{31D0873B-A783-425B-91E7-F77AA7B763DC}" srcOrd="5" destOrd="0" presId="urn:microsoft.com/office/officeart/2008/layout/LinedList"/>
    <dgm:cxn modelId="{DDCF0448-9031-4F8F-BC21-7F3F41F957DD}" type="presParOf" srcId="{5137807D-6FAD-4EF1-A7E0-451ACA4C190C}" destId="{7F4FC1C9-3EFF-454E-931F-E0F9F82F12DC}" srcOrd="6" destOrd="0" presId="urn:microsoft.com/office/officeart/2008/layout/LinedList"/>
    <dgm:cxn modelId="{94553C0E-7997-4DC3-9500-FF7DCF04E0EE}" type="presParOf" srcId="{5137807D-6FAD-4EF1-A7E0-451ACA4C190C}" destId="{14155715-25E2-4B81-A64F-7CFB17E3135B}" srcOrd="7" destOrd="0" presId="urn:microsoft.com/office/officeart/2008/layout/LinedList"/>
    <dgm:cxn modelId="{08DBA15C-066F-4C9D-9402-576A2997B214}" type="presParOf" srcId="{14155715-25E2-4B81-A64F-7CFB17E3135B}" destId="{EE687B60-0888-4106-ABCA-3B5C0C49CB76}" srcOrd="0" destOrd="0" presId="urn:microsoft.com/office/officeart/2008/layout/LinedList"/>
    <dgm:cxn modelId="{07C3112C-F227-48D0-832D-4DA1B896E215}" type="presParOf" srcId="{14155715-25E2-4B81-A64F-7CFB17E3135B}" destId="{30221E94-F317-4E15-B7F6-FFF2D4B6ABAD}" srcOrd="1" destOrd="0" presId="urn:microsoft.com/office/officeart/2008/layout/LinedList"/>
    <dgm:cxn modelId="{D5F68710-1B44-4E96-B5E5-0D143B2AB4E7}" type="presParOf" srcId="{14155715-25E2-4B81-A64F-7CFB17E3135B}" destId="{A6618E3F-3C50-4FE8-9A66-D81A1C9E52D0}" srcOrd="2" destOrd="0" presId="urn:microsoft.com/office/officeart/2008/layout/LinedList"/>
    <dgm:cxn modelId="{4327037E-3264-4041-B2D4-2FEE4C818617}" type="presParOf" srcId="{A6618E3F-3C50-4FE8-9A66-D81A1C9E52D0}" destId="{574DEDEF-B381-4411-B376-E3258A7D9136}" srcOrd="0" destOrd="0" presId="urn:microsoft.com/office/officeart/2008/layout/LinedList"/>
    <dgm:cxn modelId="{D64620A9-1F3E-4815-848C-1488FC1BD44C}" type="presParOf" srcId="{574DEDEF-B381-4411-B376-E3258A7D9136}" destId="{81A664E0-F061-4398-BFAF-E2FEE6ABD886}" srcOrd="0" destOrd="0" presId="urn:microsoft.com/office/officeart/2008/layout/LinedList"/>
    <dgm:cxn modelId="{E8DA4E49-0CB3-41C9-8701-19BF61238D39}" type="presParOf" srcId="{574DEDEF-B381-4411-B376-E3258A7D9136}" destId="{4C286059-C3BC-4823-A51F-FB8F71DC7242}" srcOrd="1" destOrd="0" presId="urn:microsoft.com/office/officeart/2008/layout/LinedList"/>
    <dgm:cxn modelId="{FBF9A281-AC35-4ED6-AA57-17425D7AE7E3}" type="presParOf" srcId="{574DEDEF-B381-4411-B376-E3258A7D9136}" destId="{8FABB244-132D-465B-BE56-B409C8B5A0D8}" srcOrd="2" destOrd="0" presId="urn:microsoft.com/office/officeart/2008/layout/LinedList"/>
    <dgm:cxn modelId="{81BB5136-3048-4421-99D3-8C5C82EAB1C4}" type="presParOf" srcId="{5137807D-6FAD-4EF1-A7E0-451ACA4C190C}" destId="{2CFF3DC9-D807-4957-AE29-335E02AE60FE}" srcOrd="8" destOrd="0" presId="urn:microsoft.com/office/officeart/2008/layout/LinedList"/>
    <dgm:cxn modelId="{CBB2F241-EC78-44E0-BD1F-0CC6938FDEE9}" type="presParOf" srcId="{5137807D-6FAD-4EF1-A7E0-451ACA4C190C}" destId="{CEE8C4EE-CB53-4C3F-AA9B-C49024C1E047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3BAB35-1A8C-44B4-AF42-72A4A95BE4BB}" type="doc">
      <dgm:prSet loTypeId="urn:microsoft.com/office/officeart/2005/8/layout/hierarchy6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822DBC-4ADF-4891-8D85-94467291D2CD}">
      <dgm:prSet phldrT="[Текст]" custT="1"/>
      <dgm:spPr/>
      <dgm:t>
        <a:bodyPr/>
        <a:lstStyle/>
        <a:p>
          <a:r>
            <a:rPr lang="ru-RU" sz="1300" dirty="0"/>
            <a:t>Создание системы самоорганизации и социализации обучающихся путем формирования и развития необходимых для успешного построения карьеры, повышения личной и профессиональной эффективности, способности адаптироваться к изменяющимся условиям</a:t>
          </a:r>
        </a:p>
      </dgm:t>
    </dgm:pt>
    <dgm:pt modelId="{BD102918-8890-4C56-9637-7A52F497ED53}" type="parTrans" cxnId="{404242BA-8BE9-416C-BEB4-58C9348CC4E3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B82BFFA4-7DFB-4D82-8A41-EEEE3A07CEB9}" type="sibTrans" cxnId="{404242BA-8BE9-416C-BEB4-58C9348CC4E3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9460C040-9DE1-49C3-B40E-538094BDC7AC}">
      <dgm:prSet phldrT="[Текст]"/>
      <dgm:spPr/>
      <dgm:t>
        <a:bodyPr/>
        <a:lstStyle/>
        <a:p>
          <a:r>
            <a:rPr lang="ru-RU"/>
            <a:t>Создание образовательной среды, обеспечивающей формирование и развитие гибких навыков</a:t>
          </a:r>
          <a:endParaRPr lang="ru-RU" dirty="0"/>
        </a:p>
      </dgm:t>
    </dgm:pt>
    <dgm:pt modelId="{685ACBEA-53A5-44F3-8BC7-4B497D2FBA09}" type="parTrans" cxnId="{9C504AA5-E33E-4CA7-8434-D823C54A062D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2A583EE7-0F79-4BF1-87A5-E55FC31DB342}" type="sibTrans" cxnId="{9C504AA5-E33E-4CA7-8434-D823C54A062D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EA20150F-1C48-47F5-81B2-28F9C292814C}">
      <dgm:prSet phldrT="[Текст]"/>
      <dgm:spPr/>
      <dgm:t>
        <a:bodyPr/>
        <a:lstStyle/>
        <a:p>
          <a:r>
            <a:rPr lang="ru-RU"/>
            <a:t>Внедрить программу развития и совершенствования гибких навыков через функционирование взаимосвязи СвУЦПК-1 и ГАПОУ СО «УрЖТ»</a:t>
          </a:r>
          <a:endParaRPr lang="ru-RU" dirty="0"/>
        </a:p>
      </dgm:t>
    </dgm:pt>
    <dgm:pt modelId="{44CB7AEB-E552-4BB3-8CA8-D1567BF29EC4}" type="parTrans" cxnId="{98FC8289-ED6F-45D0-A1DF-87FA405943F0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3F54454-6114-4028-9570-CE7991CF0D3C}" type="sibTrans" cxnId="{98FC8289-ED6F-45D0-A1DF-87FA405943F0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FA83EFC9-6CC3-4F16-8B45-E700B331E612}">
      <dgm:prSet phldrT="[Текст]"/>
      <dgm:spPr/>
      <dgm:t>
        <a:bodyPr/>
        <a:lstStyle/>
        <a:p>
          <a:r>
            <a:rPr lang="ru-RU"/>
            <a:t>Цель</a:t>
          </a:r>
          <a:endParaRPr lang="ru-RU" dirty="0"/>
        </a:p>
      </dgm:t>
    </dgm:pt>
    <dgm:pt modelId="{F8E73E56-2510-4CBA-8D84-35C5A3287DBD}" type="parTrans" cxnId="{09153F3E-C031-40BF-8922-E63BAEB6A1E7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82626403-20EF-4F1D-9E2C-9FE9C3D33F6D}" type="sibTrans" cxnId="{09153F3E-C031-40BF-8922-E63BAEB6A1E7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04E9FF49-B010-4F01-9D82-94C5A4D7444A}">
      <dgm:prSet phldrT="[Текст]"/>
      <dgm:spPr/>
      <dgm:t>
        <a:bodyPr/>
        <a:lstStyle/>
        <a:p>
          <a:r>
            <a:rPr lang="ru-RU"/>
            <a:t>Задачи</a:t>
          </a:r>
          <a:endParaRPr lang="ru-RU" dirty="0"/>
        </a:p>
      </dgm:t>
    </dgm:pt>
    <dgm:pt modelId="{FD5D7EA8-CC7F-4180-B159-1B6F32B5F03C}" type="parTrans" cxnId="{7C354196-9B33-41BF-B04C-40EA77303B70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4002DCC-DC10-4C1F-BFE5-112F85D67AE9}" type="sibTrans" cxnId="{7C354196-9B33-41BF-B04C-40EA77303B70}">
      <dgm:prSet/>
      <dgm:spPr/>
      <dgm:t>
        <a:bodyPr/>
        <a:lstStyle/>
        <a:p>
          <a:endParaRPr lang="ru-RU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3F61FB8D-D044-40DF-B9F2-9366283E31DC}">
      <dgm:prSet/>
      <dgm:spPr/>
      <dgm:t>
        <a:bodyPr/>
        <a:lstStyle/>
        <a:p>
          <a:r>
            <a:rPr lang="ru-RU" dirty="0"/>
            <a:t>Провести анализ и представить педагогическому сообществу результаты взаимодействия</a:t>
          </a:r>
        </a:p>
      </dgm:t>
    </dgm:pt>
    <dgm:pt modelId="{4C2DD5EF-7848-40E3-9F69-29D3AB7478D6}" type="parTrans" cxnId="{B5615C87-5EA2-4A31-939D-E597C2871DB1}">
      <dgm:prSet/>
      <dgm:spPr/>
      <dgm:t>
        <a:bodyPr/>
        <a:lstStyle/>
        <a:p>
          <a:endParaRPr lang="ru-RU"/>
        </a:p>
      </dgm:t>
    </dgm:pt>
    <dgm:pt modelId="{BA0A01EF-D101-4C6A-8407-7EB694C26178}" type="sibTrans" cxnId="{B5615C87-5EA2-4A31-939D-E597C2871DB1}">
      <dgm:prSet/>
      <dgm:spPr/>
      <dgm:t>
        <a:bodyPr/>
        <a:lstStyle/>
        <a:p>
          <a:endParaRPr lang="ru-RU"/>
        </a:p>
      </dgm:t>
    </dgm:pt>
    <dgm:pt modelId="{4F250E98-BB73-4FE0-B440-54C442296557}" type="pres">
      <dgm:prSet presAssocID="{863BAB35-1A8C-44B4-AF42-72A4A95BE4B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FB7809C-2294-4C5D-B028-AEA67386FF41}" type="pres">
      <dgm:prSet presAssocID="{863BAB35-1A8C-44B4-AF42-72A4A95BE4BB}" presName="hierFlow" presStyleCnt="0"/>
      <dgm:spPr/>
    </dgm:pt>
    <dgm:pt modelId="{E6414E54-408A-4A5C-A903-F9FBB7068FEC}" type="pres">
      <dgm:prSet presAssocID="{863BAB35-1A8C-44B4-AF42-72A4A95BE4BB}" presName="firstBuf" presStyleCnt="0"/>
      <dgm:spPr/>
    </dgm:pt>
    <dgm:pt modelId="{9E9710B5-2681-4881-A901-D52CE48650D6}" type="pres">
      <dgm:prSet presAssocID="{863BAB35-1A8C-44B4-AF42-72A4A95BE4B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C83F5E95-2950-4568-92E0-4BE0B6CFC326}" type="pres">
      <dgm:prSet presAssocID="{25822DBC-4ADF-4891-8D85-94467291D2CD}" presName="Name14" presStyleCnt="0"/>
      <dgm:spPr/>
    </dgm:pt>
    <dgm:pt modelId="{072D0467-3227-42E4-ACF0-3638F8AC7A2A}" type="pres">
      <dgm:prSet presAssocID="{25822DBC-4ADF-4891-8D85-94467291D2CD}" presName="level1Shape" presStyleLbl="node0" presStyleIdx="0" presStyleCnt="1" custScaleX="281541">
        <dgm:presLayoutVars>
          <dgm:chPref val="3"/>
        </dgm:presLayoutVars>
      </dgm:prSet>
      <dgm:spPr/>
    </dgm:pt>
    <dgm:pt modelId="{2B1DE967-1655-40E2-A5F5-5C3894F6C652}" type="pres">
      <dgm:prSet presAssocID="{25822DBC-4ADF-4891-8D85-94467291D2CD}" presName="hierChild2" presStyleCnt="0"/>
      <dgm:spPr/>
    </dgm:pt>
    <dgm:pt modelId="{20096632-1E89-4375-91BD-275789DC9456}" type="pres">
      <dgm:prSet presAssocID="{685ACBEA-53A5-44F3-8BC7-4B497D2FBA09}" presName="Name19" presStyleLbl="parChTrans1D2" presStyleIdx="0" presStyleCnt="3"/>
      <dgm:spPr/>
    </dgm:pt>
    <dgm:pt modelId="{5713E4F4-12B6-40AB-9FA3-776E115EE9DB}" type="pres">
      <dgm:prSet presAssocID="{9460C040-9DE1-49C3-B40E-538094BDC7AC}" presName="Name21" presStyleCnt="0"/>
      <dgm:spPr/>
    </dgm:pt>
    <dgm:pt modelId="{342DCA9B-1B3B-40DE-853A-B1A4DA0DF750}" type="pres">
      <dgm:prSet presAssocID="{9460C040-9DE1-49C3-B40E-538094BDC7AC}" presName="level2Shape" presStyleLbl="node2" presStyleIdx="0" presStyleCnt="3"/>
      <dgm:spPr/>
    </dgm:pt>
    <dgm:pt modelId="{DF3B1471-29AD-4878-8A6B-9606D182E48A}" type="pres">
      <dgm:prSet presAssocID="{9460C040-9DE1-49C3-B40E-538094BDC7AC}" presName="hierChild3" presStyleCnt="0"/>
      <dgm:spPr/>
    </dgm:pt>
    <dgm:pt modelId="{C489EFCB-0BCE-4D9D-88B3-178F56BC2D17}" type="pres">
      <dgm:prSet presAssocID="{4C2DD5EF-7848-40E3-9F69-29D3AB7478D6}" presName="Name19" presStyleLbl="parChTrans1D2" presStyleIdx="1" presStyleCnt="3"/>
      <dgm:spPr/>
    </dgm:pt>
    <dgm:pt modelId="{D99E242A-1E14-4E1E-ABD9-6D89C37856E8}" type="pres">
      <dgm:prSet presAssocID="{3F61FB8D-D044-40DF-B9F2-9366283E31DC}" presName="Name21" presStyleCnt="0"/>
      <dgm:spPr/>
    </dgm:pt>
    <dgm:pt modelId="{D7E428ED-F01B-4324-AAED-643EC624A9BE}" type="pres">
      <dgm:prSet presAssocID="{3F61FB8D-D044-40DF-B9F2-9366283E31DC}" presName="level2Shape" presStyleLbl="node2" presStyleIdx="1" presStyleCnt="3" custLinFactX="68800" custLinFactNeighborX="100000" custLinFactNeighborY="-1468"/>
      <dgm:spPr/>
    </dgm:pt>
    <dgm:pt modelId="{F912692C-20AE-4D0A-8206-9066FDD16254}" type="pres">
      <dgm:prSet presAssocID="{3F61FB8D-D044-40DF-B9F2-9366283E31DC}" presName="hierChild3" presStyleCnt="0"/>
      <dgm:spPr/>
    </dgm:pt>
    <dgm:pt modelId="{91AD054C-8177-4628-83C1-7CADDA77D30B}" type="pres">
      <dgm:prSet presAssocID="{44CB7AEB-E552-4BB3-8CA8-D1567BF29EC4}" presName="Name19" presStyleLbl="parChTrans1D2" presStyleIdx="2" presStyleCnt="3"/>
      <dgm:spPr/>
    </dgm:pt>
    <dgm:pt modelId="{7537F518-DCCE-443F-B59F-A63D7341FFB4}" type="pres">
      <dgm:prSet presAssocID="{EA20150F-1C48-47F5-81B2-28F9C292814C}" presName="Name21" presStyleCnt="0"/>
      <dgm:spPr/>
    </dgm:pt>
    <dgm:pt modelId="{EF10F051-FBA5-42FF-A604-3C74877574F3}" type="pres">
      <dgm:prSet presAssocID="{EA20150F-1C48-47F5-81B2-28F9C292814C}" presName="level2Shape" presStyleLbl="node2" presStyleIdx="2" presStyleCnt="3" custLinFactX="-31125" custLinFactNeighborX="-100000" custLinFactNeighborY="2202"/>
      <dgm:spPr/>
    </dgm:pt>
    <dgm:pt modelId="{D24672F5-97BF-49F8-8280-F7B9601A706B}" type="pres">
      <dgm:prSet presAssocID="{EA20150F-1C48-47F5-81B2-28F9C292814C}" presName="hierChild3" presStyleCnt="0"/>
      <dgm:spPr/>
    </dgm:pt>
    <dgm:pt modelId="{EB4C8BE1-6691-4914-A6C2-AAC99D6A9C61}" type="pres">
      <dgm:prSet presAssocID="{863BAB35-1A8C-44B4-AF42-72A4A95BE4BB}" presName="bgShapesFlow" presStyleCnt="0"/>
      <dgm:spPr/>
    </dgm:pt>
    <dgm:pt modelId="{F47F1EA9-D4C0-4554-A9E3-20DC6F38CDF5}" type="pres">
      <dgm:prSet presAssocID="{FA83EFC9-6CC3-4F16-8B45-E700B331E612}" presName="rectComp" presStyleCnt="0"/>
      <dgm:spPr/>
    </dgm:pt>
    <dgm:pt modelId="{FF32FEF4-FB6F-425F-B575-0960B51948EF}" type="pres">
      <dgm:prSet presAssocID="{FA83EFC9-6CC3-4F16-8B45-E700B331E612}" presName="bgRect" presStyleLbl="bgShp" presStyleIdx="0" presStyleCnt="2"/>
      <dgm:spPr/>
    </dgm:pt>
    <dgm:pt modelId="{C028AF21-CFFD-4510-ABD4-D64E624EF287}" type="pres">
      <dgm:prSet presAssocID="{FA83EFC9-6CC3-4F16-8B45-E700B331E612}" presName="bgRectTx" presStyleLbl="bgShp" presStyleIdx="0" presStyleCnt="2">
        <dgm:presLayoutVars>
          <dgm:bulletEnabled val="1"/>
        </dgm:presLayoutVars>
      </dgm:prSet>
      <dgm:spPr/>
    </dgm:pt>
    <dgm:pt modelId="{AF4B68F8-A6AB-49FD-825A-9FC63D73D5CC}" type="pres">
      <dgm:prSet presAssocID="{FA83EFC9-6CC3-4F16-8B45-E700B331E612}" presName="spComp" presStyleCnt="0"/>
      <dgm:spPr/>
    </dgm:pt>
    <dgm:pt modelId="{D0A1EB52-FEDF-4668-99F2-FBF0A1207BDD}" type="pres">
      <dgm:prSet presAssocID="{FA83EFC9-6CC3-4F16-8B45-E700B331E612}" presName="vSp" presStyleCnt="0"/>
      <dgm:spPr/>
    </dgm:pt>
    <dgm:pt modelId="{9E17EF3B-5AE5-4A88-A20E-5E2B7C1A4105}" type="pres">
      <dgm:prSet presAssocID="{04E9FF49-B010-4F01-9D82-94C5A4D7444A}" presName="rectComp" presStyleCnt="0"/>
      <dgm:spPr/>
    </dgm:pt>
    <dgm:pt modelId="{D884CAFB-5A9F-49E6-BBE7-5DCFCAB2452A}" type="pres">
      <dgm:prSet presAssocID="{04E9FF49-B010-4F01-9D82-94C5A4D7444A}" presName="bgRect" presStyleLbl="bgShp" presStyleIdx="1" presStyleCnt="2"/>
      <dgm:spPr/>
    </dgm:pt>
    <dgm:pt modelId="{B6F6C70B-A942-498A-89D0-2C02617109C4}" type="pres">
      <dgm:prSet presAssocID="{04E9FF49-B010-4F01-9D82-94C5A4D7444A}" presName="bgRectTx" presStyleLbl="bgShp" presStyleIdx="1" presStyleCnt="2">
        <dgm:presLayoutVars>
          <dgm:bulletEnabled val="1"/>
        </dgm:presLayoutVars>
      </dgm:prSet>
      <dgm:spPr/>
    </dgm:pt>
  </dgm:ptLst>
  <dgm:cxnLst>
    <dgm:cxn modelId="{B5F04C30-1363-43AD-9341-7B59CD96EE1F}" type="presOf" srcId="{04E9FF49-B010-4F01-9D82-94C5A4D7444A}" destId="{D884CAFB-5A9F-49E6-BBE7-5DCFCAB2452A}" srcOrd="0" destOrd="0" presId="urn:microsoft.com/office/officeart/2005/8/layout/hierarchy6"/>
    <dgm:cxn modelId="{09153F3E-C031-40BF-8922-E63BAEB6A1E7}" srcId="{863BAB35-1A8C-44B4-AF42-72A4A95BE4BB}" destId="{FA83EFC9-6CC3-4F16-8B45-E700B331E612}" srcOrd="1" destOrd="0" parTransId="{F8E73E56-2510-4CBA-8D84-35C5A3287DBD}" sibTransId="{82626403-20EF-4F1D-9E2C-9FE9C3D33F6D}"/>
    <dgm:cxn modelId="{C67BEE41-E1FF-4FF4-A9A5-F816B7B824B5}" type="presOf" srcId="{685ACBEA-53A5-44F3-8BC7-4B497D2FBA09}" destId="{20096632-1E89-4375-91BD-275789DC9456}" srcOrd="0" destOrd="0" presId="urn:microsoft.com/office/officeart/2005/8/layout/hierarchy6"/>
    <dgm:cxn modelId="{FA79E66D-0140-41F1-9FD2-98BD140A6D03}" type="presOf" srcId="{3F61FB8D-D044-40DF-B9F2-9366283E31DC}" destId="{D7E428ED-F01B-4324-AAED-643EC624A9BE}" srcOrd="0" destOrd="0" presId="urn:microsoft.com/office/officeart/2005/8/layout/hierarchy6"/>
    <dgm:cxn modelId="{B5615C87-5EA2-4A31-939D-E597C2871DB1}" srcId="{25822DBC-4ADF-4891-8D85-94467291D2CD}" destId="{3F61FB8D-D044-40DF-B9F2-9366283E31DC}" srcOrd="1" destOrd="0" parTransId="{4C2DD5EF-7848-40E3-9F69-29D3AB7478D6}" sibTransId="{BA0A01EF-D101-4C6A-8407-7EB694C26178}"/>
    <dgm:cxn modelId="{98FC8289-ED6F-45D0-A1DF-87FA405943F0}" srcId="{25822DBC-4ADF-4891-8D85-94467291D2CD}" destId="{EA20150F-1C48-47F5-81B2-28F9C292814C}" srcOrd="2" destOrd="0" parTransId="{44CB7AEB-E552-4BB3-8CA8-D1567BF29EC4}" sibTransId="{73F54454-6114-4028-9570-CE7991CF0D3C}"/>
    <dgm:cxn modelId="{7C354196-9B33-41BF-B04C-40EA77303B70}" srcId="{863BAB35-1A8C-44B4-AF42-72A4A95BE4BB}" destId="{04E9FF49-B010-4F01-9D82-94C5A4D7444A}" srcOrd="2" destOrd="0" parTransId="{FD5D7EA8-CC7F-4180-B159-1B6F32B5F03C}" sibTransId="{74002DCC-DC10-4C1F-BFE5-112F85D67AE9}"/>
    <dgm:cxn modelId="{3155F598-7D9E-4C70-9AE9-C07E9B40BF1C}" type="presOf" srcId="{44CB7AEB-E552-4BB3-8CA8-D1567BF29EC4}" destId="{91AD054C-8177-4628-83C1-7CADDA77D30B}" srcOrd="0" destOrd="0" presId="urn:microsoft.com/office/officeart/2005/8/layout/hierarchy6"/>
    <dgm:cxn modelId="{9C504AA5-E33E-4CA7-8434-D823C54A062D}" srcId="{25822DBC-4ADF-4891-8D85-94467291D2CD}" destId="{9460C040-9DE1-49C3-B40E-538094BDC7AC}" srcOrd="0" destOrd="0" parTransId="{685ACBEA-53A5-44F3-8BC7-4B497D2FBA09}" sibTransId="{2A583EE7-0F79-4BF1-87A5-E55FC31DB342}"/>
    <dgm:cxn modelId="{4CFB84A7-CD4C-471C-996C-57BCDBBC531C}" type="presOf" srcId="{4C2DD5EF-7848-40E3-9F69-29D3AB7478D6}" destId="{C489EFCB-0BCE-4D9D-88B3-178F56BC2D17}" srcOrd="0" destOrd="0" presId="urn:microsoft.com/office/officeart/2005/8/layout/hierarchy6"/>
    <dgm:cxn modelId="{404242BA-8BE9-416C-BEB4-58C9348CC4E3}" srcId="{863BAB35-1A8C-44B4-AF42-72A4A95BE4BB}" destId="{25822DBC-4ADF-4891-8D85-94467291D2CD}" srcOrd="0" destOrd="0" parTransId="{BD102918-8890-4C56-9637-7A52F497ED53}" sibTransId="{B82BFFA4-7DFB-4D82-8A41-EEEE3A07CEB9}"/>
    <dgm:cxn modelId="{34C713BB-B069-4150-A6A2-5A9141FAA273}" type="presOf" srcId="{863BAB35-1A8C-44B4-AF42-72A4A95BE4BB}" destId="{4F250E98-BB73-4FE0-B440-54C442296557}" srcOrd="0" destOrd="0" presId="urn:microsoft.com/office/officeart/2005/8/layout/hierarchy6"/>
    <dgm:cxn modelId="{36FDBDBF-882A-418D-9637-6245A6512598}" type="presOf" srcId="{FA83EFC9-6CC3-4F16-8B45-E700B331E612}" destId="{C028AF21-CFFD-4510-ABD4-D64E624EF287}" srcOrd="1" destOrd="0" presId="urn:microsoft.com/office/officeart/2005/8/layout/hierarchy6"/>
    <dgm:cxn modelId="{5D7AD3C1-EC9F-43A7-BE1A-BC69D1515388}" type="presOf" srcId="{FA83EFC9-6CC3-4F16-8B45-E700B331E612}" destId="{FF32FEF4-FB6F-425F-B575-0960B51948EF}" srcOrd="0" destOrd="0" presId="urn:microsoft.com/office/officeart/2005/8/layout/hierarchy6"/>
    <dgm:cxn modelId="{C7E183C4-95DD-44D8-AF58-D7088A44E25F}" type="presOf" srcId="{25822DBC-4ADF-4891-8D85-94467291D2CD}" destId="{072D0467-3227-42E4-ACF0-3638F8AC7A2A}" srcOrd="0" destOrd="0" presId="urn:microsoft.com/office/officeart/2005/8/layout/hierarchy6"/>
    <dgm:cxn modelId="{50BAACC9-BEC0-4688-854B-C6CB509B0EA2}" type="presOf" srcId="{EA20150F-1C48-47F5-81B2-28F9C292814C}" destId="{EF10F051-FBA5-42FF-A604-3C74877574F3}" srcOrd="0" destOrd="0" presId="urn:microsoft.com/office/officeart/2005/8/layout/hierarchy6"/>
    <dgm:cxn modelId="{1ACE55D5-764E-4DBC-8BD8-F9B388D07284}" type="presOf" srcId="{04E9FF49-B010-4F01-9D82-94C5A4D7444A}" destId="{B6F6C70B-A942-498A-89D0-2C02617109C4}" srcOrd="1" destOrd="0" presId="urn:microsoft.com/office/officeart/2005/8/layout/hierarchy6"/>
    <dgm:cxn modelId="{A7236CF9-D862-43BE-82CD-356AB7D57362}" type="presOf" srcId="{9460C040-9DE1-49C3-B40E-538094BDC7AC}" destId="{342DCA9B-1B3B-40DE-853A-B1A4DA0DF750}" srcOrd="0" destOrd="0" presId="urn:microsoft.com/office/officeart/2005/8/layout/hierarchy6"/>
    <dgm:cxn modelId="{94F06500-D96E-42BB-9486-013ABC47A119}" type="presParOf" srcId="{4F250E98-BB73-4FE0-B440-54C442296557}" destId="{7FB7809C-2294-4C5D-B028-AEA67386FF41}" srcOrd="0" destOrd="0" presId="urn:microsoft.com/office/officeart/2005/8/layout/hierarchy6"/>
    <dgm:cxn modelId="{75E0A3FB-AE85-4BCE-9061-6E9A2053D3EA}" type="presParOf" srcId="{7FB7809C-2294-4C5D-B028-AEA67386FF41}" destId="{E6414E54-408A-4A5C-A903-F9FBB7068FEC}" srcOrd="0" destOrd="0" presId="urn:microsoft.com/office/officeart/2005/8/layout/hierarchy6"/>
    <dgm:cxn modelId="{EE96A92B-2B75-40C7-AEAB-15A35CD659E8}" type="presParOf" srcId="{7FB7809C-2294-4C5D-B028-AEA67386FF41}" destId="{9E9710B5-2681-4881-A901-D52CE48650D6}" srcOrd="1" destOrd="0" presId="urn:microsoft.com/office/officeart/2005/8/layout/hierarchy6"/>
    <dgm:cxn modelId="{A077C06C-D2C2-4413-B529-43CBADFF73F6}" type="presParOf" srcId="{9E9710B5-2681-4881-A901-D52CE48650D6}" destId="{C83F5E95-2950-4568-92E0-4BE0B6CFC326}" srcOrd="0" destOrd="0" presId="urn:microsoft.com/office/officeart/2005/8/layout/hierarchy6"/>
    <dgm:cxn modelId="{B365A288-5888-4D8B-8144-18F7FD81F2A9}" type="presParOf" srcId="{C83F5E95-2950-4568-92E0-4BE0B6CFC326}" destId="{072D0467-3227-42E4-ACF0-3638F8AC7A2A}" srcOrd="0" destOrd="0" presId="urn:microsoft.com/office/officeart/2005/8/layout/hierarchy6"/>
    <dgm:cxn modelId="{58B7BABB-F322-4ADD-918A-66EC89DB961C}" type="presParOf" srcId="{C83F5E95-2950-4568-92E0-4BE0B6CFC326}" destId="{2B1DE967-1655-40E2-A5F5-5C3894F6C652}" srcOrd="1" destOrd="0" presId="urn:microsoft.com/office/officeart/2005/8/layout/hierarchy6"/>
    <dgm:cxn modelId="{CE64CB9D-182D-4DA0-8928-D9A9A3FAF682}" type="presParOf" srcId="{2B1DE967-1655-40E2-A5F5-5C3894F6C652}" destId="{20096632-1E89-4375-91BD-275789DC9456}" srcOrd="0" destOrd="0" presId="urn:microsoft.com/office/officeart/2005/8/layout/hierarchy6"/>
    <dgm:cxn modelId="{DE634E00-D448-4DC8-84EF-5AFD697333A5}" type="presParOf" srcId="{2B1DE967-1655-40E2-A5F5-5C3894F6C652}" destId="{5713E4F4-12B6-40AB-9FA3-776E115EE9DB}" srcOrd="1" destOrd="0" presId="urn:microsoft.com/office/officeart/2005/8/layout/hierarchy6"/>
    <dgm:cxn modelId="{5A95EFA5-2826-4889-8D1D-1A815660711E}" type="presParOf" srcId="{5713E4F4-12B6-40AB-9FA3-776E115EE9DB}" destId="{342DCA9B-1B3B-40DE-853A-B1A4DA0DF750}" srcOrd="0" destOrd="0" presId="urn:microsoft.com/office/officeart/2005/8/layout/hierarchy6"/>
    <dgm:cxn modelId="{E5CC857D-ADD3-418B-BAEC-B79BB6AB13EC}" type="presParOf" srcId="{5713E4F4-12B6-40AB-9FA3-776E115EE9DB}" destId="{DF3B1471-29AD-4878-8A6B-9606D182E48A}" srcOrd="1" destOrd="0" presId="urn:microsoft.com/office/officeart/2005/8/layout/hierarchy6"/>
    <dgm:cxn modelId="{077476EF-DA7E-47B4-BC69-33489DCA6B57}" type="presParOf" srcId="{2B1DE967-1655-40E2-A5F5-5C3894F6C652}" destId="{C489EFCB-0BCE-4D9D-88B3-178F56BC2D17}" srcOrd="2" destOrd="0" presId="urn:microsoft.com/office/officeart/2005/8/layout/hierarchy6"/>
    <dgm:cxn modelId="{83139866-6B39-442A-B121-FFC3F5A8A647}" type="presParOf" srcId="{2B1DE967-1655-40E2-A5F5-5C3894F6C652}" destId="{D99E242A-1E14-4E1E-ABD9-6D89C37856E8}" srcOrd="3" destOrd="0" presId="urn:microsoft.com/office/officeart/2005/8/layout/hierarchy6"/>
    <dgm:cxn modelId="{B9544670-FC5A-4CB5-88CB-2705B8EC9E6C}" type="presParOf" srcId="{D99E242A-1E14-4E1E-ABD9-6D89C37856E8}" destId="{D7E428ED-F01B-4324-AAED-643EC624A9BE}" srcOrd="0" destOrd="0" presId="urn:microsoft.com/office/officeart/2005/8/layout/hierarchy6"/>
    <dgm:cxn modelId="{B146F33E-8F44-4B7A-B0C9-F220A4B1BF90}" type="presParOf" srcId="{D99E242A-1E14-4E1E-ABD9-6D89C37856E8}" destId="{F912692C-20AE-4D0A-8206-9066FDD16254}" srcOrd="1" destOrd="0" presId="urn:microsoft.com/office/officeart/2005/8/layout/hierarchy6"/>
    <dgm:cxn modelId="{FC64394F-10E0-4120-9770-30C0657A8D36}" type="presParOf" srcId="{2B1DE967-1655-40E2-A5F5-5C3894F6C652}" destId="{91AD054C-8177-4628-83C1-7CADDA77D30B}" srcOrd="4" destOrd="0" presId="urn:microsoft.com/office/officeart/2005/8/layout/hierarchy6"/>
    <dgm:cxn modelId="{2542D555-BB32-4909-A0BE-C24ECBA5F85B}" type="presParOf" srcId="{2B1DE967-1655-40E2-A5F5-5C3894F6C652}" destId="{7537F518-DCCE-443F-B59F-A63D7341FFB4}" srcOrd="5" destOrd="0" presId="urn:microsoft.com/office/officeart/2005/8/layout/hierarchy6"/>
    <dgm:cxn modelId="{15ED3266-86C8-42D1-8F91-3FA639645EAC}" type="presParOf" srcId="{7537F518-DCCE-443F-B59F-A63D7341FFB4}" destId="{EF10F051-FBA5-42FF-A604-3C74877574F3}" srcOrd="0" destOrd="0" presId="urn:microsoft.com/office/officeart/2005/8/layout/hierarchy6"/>
    <dgm:cxn modelId="{4F65B0E9-64D7-48D6-9220-973123560453}" type="presParOf" srcId="{7537F518-DCCE-443F-B59F-A63D7341FFB4}" destId="{D24672F5-97BF-49F8-8280-F7B9601A706B}" srcOrd="1" destOrd="0" presId="urn:microsoft.com/office/officeart/2005/8/layout/hierarchy6"/>
    <dgm:cxn modelId="{50437331-415E-4F69-BA06-5B20B06A3782}" type="presParOf" srcId="{4F250E98-BB73-4FE0-B440-54C442296557}" destId="{EB4C8BE1-6691-4914-A6C2-AAC99D6A9C61}" srcOrd="1" destOrd="0" presId="urn:microsoft.com/office/officeart/2005/8/layout/hierarchy6"/>
    <dgm:cxn modelId="{3F8F0826-6D0C-4F58-9C9A-5B4C7CA48295}" type="presParOf" srcId="{EB4C8BE1-6691-4914-A6C2-AAC99D6A9C61}" destId="{F47F1EA9-D4C0-4554-A9E3-20DC6F38CDF5}" srcOrd="0" destOrd="0" presId="urn:microsoft.com/office/officeart/2005/8/layout/hierarchy6"/>
    <dgm:cxn modelId="{7206D1A4-977A-40D3-B75F-5A430B53C449}" type="presParOf" srcId="{F47F1EA9-D4C0-4554-A9E3-20DC6F38CDF5}" destId="{FF32FEF4-FB6F-425F-B575-0960B51948EF}" srcOrd="0" destOrd="0" presId="urn:microsoft.com/office/officeart/2005/8/layout/hierarchy6"/>
    <dgm:cxn modelId="{EAF5F9A2-AAE2-425D-95BA-19A13FE5BEF5}" type="presParOf" srcId="{F47F1EA9-D4C0-4554-A9E3-20DC6F38CDF5}" destId="{C028AF21-CFFD-4510-ABD4-D64E624EF287}" srcOrd="1" destOrd="0" presId="urn:microsoft.com/office/officeart/2005/8/layout/hierarchy6"/>
    <dgm:cxn modelId="{DBBBE3D2-516A-4A52-8AE4-220ACA7210B6}" type="presParOf" srcId="{EB4C8BE1-6691-4914-A6C2-AAC99D6A9C61}" destId="{AF4B68F8-A6AB-49FD-825A-9FC63D73D5CC}" srcOrd="1" destOrd="0" presId="urn:microsoft.com/office/officeart/2005/8/layout/hierarchy6"/>
    <dgm:cxn modelId="{309C215C-FC59-4927-9D21-3DF2AECA9912}" type="presParOf" srcId="{AF4B68F8-A6AB-49FD-825A-9FC63D73D5CC}" destId="{D0A1EB52-FEDF-4668-99F2-FBF0A1207BDD}" srcOrd="0" destOrd="0" presId="urn:microsoft.com/office/officeart/2005/8/layout/hierarchy6"/>
    <dgm:cxn modelId="{AC4671EA-1E58-437A-BB4D-BDC4D3A24DA8}" type="presParOf" srcId="{EB4C8BE1-6691-4914-A6C2-AAC99D6A9C61}" destId="{9E17EF3B-5AE5-4A88-A20E-5E2B7C1A4105}" srcOrd="2" destOrd="0" presId="urn:microsoft.com/office/officeart/2005/8/layout/hierarchy6"/>
    <dgm:cxn modelId="{7CB82348-6007-48FD-B71B-C3C603AF1D2B}" type="presParOf" srcId="{9E17EF3B-5AE5-4A88-A20E-5E2B7C1A4105}" destId="{D884CAFB-5A9F-49E6-BBE7-5DCFCAB2452A}" srcOrd="0" destOrd="0" presId="urn:microsoft.com/office/officeart/2005/8/layout/hierarchy6"/>
    <dgm:cxn modelId="{E447D313-E4A7-461D-BD6A-BA959D0981A4}" type="presParOf" srcId="{9E17EF3B-5AE5-4A88-A20E-5E2B7C1A4105}" destId="{B6F6C70B-A942-498A-89D0-2C02617109C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2BC556-D7FA-4A47-ACF5-7D7542D49B3D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CCBC69CD-9406-49A0-9CF3-C465C6D22053}">
      <dgm:prSet phldrT="[Текст]"/>
      <dgm:spPr/>
      <dgm:t>
        <a:bodyPr/>
        <a:lstStyle/>
        <a:p>
          <a:r>
            <a:rPr lang="ru-RU" dirty="0"/>
            <a:t>Оптимизация процесса обучения путем внедрения практической подготовки на различных  этапах обучения </a:t>
          </a:r>
        </a:p>
      </dgm:t>
    </dgm:pt>
    <dgm:pt modelId="{FA80C180-A832-413D-BE55-A6F1B586A331}" type="parTrans" cxnId="{53C5F99B-6D86-4429-A326-54CC0D8DEFE8}">
      <dgm:prSet/>
      <dgm:spPr/>
      <dgm:t>
        <a:bodyPr/>
        <a:lstStyle/>
        <a:p>
          <a:endParaRPr lang="ru-RU"/>
        </a:p>
      </dgm:t>
    </dgm:pt>
    <dgm:pt modelId="{3DE4006D-1E45-400A-BA06-3E91EB93A737}" type="sibTrans" cxnId="{53C5F99B-6D86-4429-A326-54CC0D8DEFE8}">
      <dgm:prSet/>
      <dgm:spPr/>
      <dgm:t>
        <a:bodyPr/>
        <a:lstStyle/>
        <a:p>
          <a:endParaRPr lang="ru-RU"/>
        </a:p>
      </dgm:t>
    </dgm:pt>
    <dgm:pt modelId="{7FA7C6DA-20FB-4384-AB03-7CE559CF917C}">
      <dgm:prSet phldrT="[Текст]"/>
      <dgm:spPr/>
      <dgm:t>
        <a:bodyPr/>
        <a:lstStyle/>
        <a:p>
          <a:r>
            <a:rPr lang="ru-RU" dirty="0"/>
            <a:t>Расширение опыта конструирования практико-ориентированной образовательной среды</a:t>
          </a:r>
        </a:p>
      </dgm:t>
    </dgm:pt>
    <dgm:pt modelId="{B3D81341-7330-4784-941B-24E8CBEBEF8B}" type="parTrans" cxnId="{7C42E23C-F540-415A-842F-BEC0559B6F03}">
      <dgm:prSet/>
      <dgm:spPr/>
      <dgm:t>
        <a:bodyPr/>
        <a:lstStyle/>
        <a:p>
          <a:endParaRPr lang="ru-RU"/>
        </a:p>
      </dgm:t>
    </dgm:pt>
    <dgm:pt modelId="{96D4BBFE-094F-44D4-8B80-6E3BB17F65BD}" type="sibTrans" cxnId="{7C42E23C-F540-415A-842F-BEC0559B6F03}">
      <dgm:prSet/>
      <dgm:spPr/>
      <dgm:t>
        <a:bodyPr/>
        <a:lstStyle/>
        <a:p>
          <a:endParaRPr lang="ru-RU"/>
        </a:p>
      </dgm:t>
    </dgm:pt>
    <dgm:pt modelId="{7129AF5D-BF2D-4489-BE68-3A7C0095B4A5}">
      <dgm:prSet phldrT="[Текст]"/>
      <dgm:spPr/>
      <dgm:t>
        <a:bodyPr/>
        <a:lstStyle/>
        <a:p>
          <a:r>
            <a:rPr lang="ru-RU" dirty="0"/>
            <a:t>Реализация проектного, критического мышления у студентов,  индивидуализация образовательной деятельности обучающихся</a:t>
          </a:r>
        </a:p>
      </dgm:t>
    </dgm:pt>
    <dgm:pt modelId="{13A921A5-2251-4CB5-9B23-BC0F5525FD06}" type="parTrans" cxnId="{8207173B-05D8-47A0-BB09-3531EFACA18E}">
      <dgm:prSet/>
      <dgm:spPr/>
      <dgm:t>
        <a:bodyPr/>
        <a:lstStyle/>
        <a:p>
          <a:endParaRPr lang="ru-RU"/>
        </a:p>
      </dgm:t>
    </dgm:pt>
    <dgm:pt modelId="{22ABF224-2FF5-4CE1-BCD3-4D0F5DA69CFC}" type="sibTrans" cxnId="{8207173B-05D8-47A0-BB09-3531EFACA18E}">
      <dgm:prSet/>
      <dgm:spPr/>
      <dgm:t>
        <a:bodyPr/>
        <a:lstStyle/>
        <a:p>
          <a:endParaRPr lang="ru-RU"/>
        </a:p>
      </dgm:t>
    </dgm:pt>
    <dgm:pt modelId="{A87A3C81-C71C-41CB-ACAC-535EBB95D1DE}" type="pres">
      <dgm:prSet presAssocID="{2C2BC556-D7FA-4A47-ACF5-7D7542D49B3D}" presName="Name0" presStyleCnt="0">
        <dgm:presLayoutVars>
          <dgm:dir/>
          <dgm:resizeHandles val="exact"/>
        </dgm:presLayoutVars>
      </dgm:prSet>
      <dgm:spPr/>
    </dgm:pt>
    <dgm:pt modelId="{F23A02A0-982C-4812-A4B0-D939E9FDABB6}" type="pres">
      <dgm:prSet presAssocID="{2C2BC556-D7FA-4A47-ACF5-7D7542D49B3D}" presName="bkgdShp" presStyleLbl="alignAccFollowNode1" presStyleIdx="0" presStyleCnt="1"/>
      <dgm:spPr/>
    </dgm:pt>
    <dgm:pt modelId="{508AFBB3-638E-4F59-AC73-C87F5ED74D75}" type="pres">
      <dgm:prSet presAssocID="{2C2BC556-D7FA-4A47-ACF5-7D7542D49B3D}" presName="linComp" presStyleCnt="0"/>
      <dgm:spPr/>
    </dgm:pt>
    <dgm:pt modelId="{0F955188-D737-4D66-A42A-AAAA0AE6082E}" type="pres">
      <dgm:prSet presAssocID="{CCBC69CD-9406-49A0-9CF3-C465C6D22053}" presName="compNode" presStyleCnt="0"/>
      <dgm:spPr/>
    </dgm:pt>
    <dgm:pt modelId="{5B13D59D-E969-49A1-948F-FF263FA33CA7}" type="pres">
      <dgm:prSet presAssocID="{CCBC69CD-9406-49A0-9CF3-C465C6D22053}" presName="node" presStyleLbl="node1" presStyleIdx="0" presStyleCnt="3">
        <dgm:presLayoutVars>
          <dgm:bulletEnabled val="1"/>
        </dgm:presLayoutVars>
      </dgm:prSet>
      <dgm:spPr/>
    </dgm:pt>
    <dgm:pt modelId="{45EF3C70-EEC5-480B-89A1-829127CD9F3F}" type="pres">
      <dgm:prSet presAssocID="{CCBC69CD-9406-49A0-9CF3-C465C6D22053}" presName="invisiNode" presStyleLbl="node1" presStyleIdx="0" presStyleCnt="3"/>
      <dgm:spPr/>
    </dgm:pt>
    <dgm:pt modelId="{EFD5E19D-47A6-4C72-9846-071CF1AA5DDC}" type="pres">
      <dgm:prSet presAssocID="{CCBC69CD-9406-49A0-9CF3-C465C6D22053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9000" b="-39000"/>
          </a:stretch>
        </a:blipFill>
      </dgm:spPr>
    </dgm:pt>
    <dgm:pt modelId="{AFE7CC72-EBB2-4636-A585-BA3FB7C626A6}" type="pres">
      <dgm:prSet presAssocID="{3DE4006D-1E45-400A-BA06-3E91EB93A737}" presName="sibTrans" presStyleLbl="sibTrans2D1" presStyleIdx="0" presStyleCnt="0"/>
      <dgm:spPr/>
    </dgm:pt>
    <dgm:pt modelId="{807C1346-8236-41BA-B117-26CAC39D5E67}" type="pres">
      <dgm:prSet presAssocID="{7FA7C6DA-20FB-4384-AB03-7CE559CF917C}" presName="compNode" presStyleCnt="0"/>
      <dgm:spPr/>
    </dgm:pt>
    <dgm:pt modelId="{569967E0-75E3-4C5A-BAA3-82EFF2B8F1FD}" type="pres">
      <dgm:prSet presAssocID="{7FA7C6DA-20FB-4384-AB03-7CE559CF917C}" presName="node" presStyleLbl="node1" presStyleIdx="1" presStyleCnt="3">
        <dgm:presLayoutVars>
          <dgm:bulletEnabled val="1"/>
        </dgm:presLayoutVars>
      </dgm:prSet>
      <dgm:spPr/>
    </dgm:pt>
    <dgm:pt modelId="{BBBF5AFA-CBC1-464B-A3A4-68397CDF4E3E}" type="pres">
      <dgm:prSet presAssocID="{7FA7C6DA-20FB-4384-AB03-7CE559CF917C}" presName="invisiNode" presStyleLbl="node1" presStyleIdx="1" presStyleCnt="3"/>
      <dgm:spPr/>
    </dgm:pt>
    <dgm:pt modelId="{738D6E13-A008-43A8-AB2C-0D4E7618E8D5}" type="pres">
      <dgm:prSet presAssocID="{7FA7C6DA-20FB-4384-AB03-7CE559CF917C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45EDD4D-DF03-4DEA-8086-82FEBA55EF7F}" type="pres">
      <dgm:prSet presAssocID="{96D4BBFE-094F-44D4-8B80-6E3BB17F65BD}" presName="sibTrans" presStyleLbl="sibTrans2D1" presStyleIdx="0" presStyleCnt="0"/>
      <dgm:spPr/>
    </dgm:pt>
    <dgm:pt modelId="{78E0A990-2751-4111-AFE0-BCB2A453054F}" type="pres">
      <dgm:prSet presAssocID="{7129AF5D-BF2D-4489-BE68-3A7C0095B4A5}" presName="compNode" presStyleCnt="0"/>
      <dgm:spPr/>
    </dgm:pt>
    <dgm:pt modelId="{922E3A07-A93E-4865-930D-5330D3CCE85A}" type="pres">
      <dgm:prSet presAssocID="{7129AF5D-BF2D-4489-BE68-3A7C0095B4A5}" presName="node" presStyleLbl="node1" presStyleIdx="2" presStyleCnt="3">
        <dgm:presLayoutVars>
          <dgm:bulletEnabled val="1"/>
        </dgm:presLayoutVars>
      </dgm:prSet>
      <dgm:spPr/>
    </dgm:pt>
    <dgm:pt modelId="{F59F6EB5-B0CD-48E5-88DF-4D99D6866652}" type="pres">
      <dgm:prSet presAssocID="{7129AF5D-BF2D-4489-BE68-3A7C0095B4A5}" presName="invisiNode" presStyleLbl="node1" presStyleIdx="2" presStyleCnt="3"/>
      <dgm:spPr/>
    </dgm:pt>
    <dgm:pt modelId="{6D662A6E-39D9-4CD1-8ECC-B801D5B6A4C5}" type="pres">
      <dgm:prSet presAssocID="{7129AF5D-BF2D-4489-BE68-3A7C0095B4A5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877C8612-08E4-43F9-A8E5-1F0701358B7C}" type="presOf" srcId="{7129AF5D-BF2D-4489-BE68-3A7C0095B4A5}" destId="{922E3A07-A93E-4865-930D-5330D3CCE85A}" srcOrd="0" destOrd="0" presId="urn:microsoft.com/office/officeart/2005/8/layout/pList2"/>
    <dgm:cxn modelId="{5886DD2D-9237-4688-B96F-5D2343EFDDF5}" type="presOf" srcId="{7FA7C6DA-20FB-4384-AB03-7CE559CF917C}" destId="{569967E0-75E3-4C5A-BAA3-82EFF2B8F1FD}" srcOrd="0" destOrd="0" presId="urn:microsoft.com/office/officeart/2005/8/layout/pList2"/>
    <dgm:cxn modelId="{8207173B-05D8-47A0-BB09-3531EFACA18E}" srcId="{2C2BC556-D7FA-4A47-ACF5-7D7542D49B3D}" destId="{7129AF5D-BF2D-4489-BE68-3A7C0095B4A5}" srcOrd="2" destOrd="0" parTransId="{13A921A5-2251-4CB5-9B23-BC0F5525FD06}" sibTransId="{22ABF224-2FF5-4CE1-BCD3-4D0F5DA69CFC}"/>
    <dgm:cxn modelId="{7C42E23C-F540-415A-842F-BEC0559B6F03}" srcId="{2C2BC556-D7FA-4A47-ACF5-7D7542D49B3D}" destId="{7FA7C6DA-20FB-4384-AB03-7CE559CF917C}" srcOrd="1" destOrd="0" parTransId="{B3D81341-7330-4784-941B-24E8CBEBEF8B}" sibTransId="{96D4BBFE-094F-44D4-8B80-6E3BB17F65BD}"/>
    <dgm:cxn modelId="{53C5F99B-6D86-4429-A326-54CC0D8DEFE8}" srcId="{2C2BC556-D7FA-4A47-ACF5-7D7542D49B3D}" destId="{CCBC69CD-9406-49A0-9CF3-C465C6D22053}" srcOrd="0" destOrd="0" parTransId="{FA80C180-A832-413D-BE55-A6F1B586A331}" sibTransId="{3DE4006D-1E45-400A-BA06-3E91EB93A737}"/>
    <dgm:cxn modelId="{8CACA1B4-9B0A-4699-9C4F-FC1338FC0B0E}" type="presOf" srcId="{CCBC69CD-9406-49A0-9CF3-C465C6D22053}" destId="{5B13D59D-E969-49A1-948F-FF263FA33CA7}" srcOrd="0" destOrd="0" presId="urn:microsoft.com/office/officeart/2005/8/layout/pList2"/>
    <dgm:cxn modelId="{330C20BB-EFE1-483C-B0BD-6D1785504AE0}" type="presOf" srcId="{2C2BC556-D7FA-4A47-ACF5-7D7542D49B3D}" destId="{A87A3C81-C71C-41CB-ACAC-535EBB95D1DE}" srcOrd="0" destOrd="0" presId="urn:microsoft.com/office/officeart/2005/8/layout/pList2"/>
    <dgm:cxn modelId="{F5203CC9-5D47-47EC-8B24-D0B1B1C23C17}" type="presOf" srcId="{96D4BBFE-094F-44D4-8B80-6E3BB17F65BD}" destId="{F45EDD4D-DF03-4DEA-8086-82FEBA55EF7F}" srcOrd="0" destOrd="0" presId="urn:microsoft.com/office/officeart/2005/8/layout/pList2"/>
    <dgm:cxn modelId="{381E41F5-0512-4C2A-B248-1AE817FA09E7}" type="presOf" srcId="{3DE4006D-1E45-400A-BA06-3E91EB93A737}" destId="{AFE7CC72-EBB2-4636-A585-BA3FB7C626A6}" srcOrd="0" destOrd="0" presId="urn:microsoft.com/office/officeart/2005/8/layout/pList2"/>
    <dgm:cxn modelId="{B4D10C6D-B822-492C-8753-EAF999D84E5E}" type="presParOf" srcId="{A87A3C81-C71C-41CB-ACAC-535EBB95D1DE}" destId="{F23A02A0-982C-4812-A4B0-D939E9FDABB6}" srcOrd="0" destOrd="0" presId="urn:microsoft.com/office/officeart/2005/8/layout/pList2"/>
    <dgm:cxn modelId="{002210CA-2095-4031-B0E5-00B19286B4ED}" type="presParOf" srcId="{A87A3C81-C71C-41CB-ACAC-535EBB95D1DE}" destId="{508AFBB3-638E-4F59-AC73-C87F5ED74D75}" srcOrd="1" destOrd="0" presId="urn:microsoft.com/office/officeart/2005/8/layout/pList2"/>
    <dgm:cxn modelId="{4E437F53-1195-46D0-A355-4A44895D2309}" type="presParOf" srcId="{508AFBB3-638E-4F59-AC73-C87F5ED74D75}" destId="{0F955188-D737-4D66-A42A-AAAA0AE6082E}" srcOrd="0" destOrd="0" presId="urn:microsoft.com/office/officeart/2005/8/layout/pList2"/>
    <dgm:cxn modelId="{AB086FE3-45AA-4A0A-BF39-3AC58B1BEBCA}" type="presParOf" srcId="{0F955188-D737-4D66-A42A-AAAA0AE6082E}" destId="{5B13D59D-E969-49A1-948F-FF263FA33CA7}" srcOrd="0" destOrd="0" presId="urn:microsoft.com/office/officeart/2005/8/layout/pList2"/>
    <dgm:cxn modelId="{495C9DF3-EBB3-436B-B9B6-BE0B8845D57B}" type="presParOf" srcId="{0F955188-D737-4D66-A42A-AAAA0AE6082E}" destId="{45EF3C70-EEC5-480B-89A1-829127CD9F3F}" srcOrd="1" destOrd="0" presId="urn:microsoft.com/office/officeart/2005/8/layout/pList2"/>
    <dgm:cxn modelId="{B10F99C2-DE82-4AB9-8A49-B3B2D8072921}" type="presParOf" srcId="{0F955188-D737-4D66-A42A-AAAA0AE6082E}" destId="{EFD5E19D-47A6-4C72-9846-071CF1AA5DDC}" srcOrd="2" destOrd="0" presId="urn:microsoft.com/office/officeart/2005/8/layout/pList2"/>
    <dgm:cxn modelId="{7D724A16-456E-420F-AF38-F1C4551341DF}" type="presParOf" srcId="{508AFBB3-638E-4F59-AC73-C87F5ED74D75}" destId="{AFE7CC72-EBB2-4636-A585-BA3FB7C626A6}" srcOrd="1" destOrd="0" presId="urn:microsoft.com/office/officeart/2005/8/layout/pList2"/>
    <dgm:cxn modelId="{DBF7102A-2800-4E6D-8E49-D2956D02ECE0}" type="presParOf" srcId="{508AFBB3-638E-4F59-AC73-C87F5ED74D75}" destId="{807C1346-8236-41BA-B117-26CAC39D5E67}" srcOrd="2" destOrd="0" presId="urn:microsoft.com/office/officeart/2005/8/layout/pList2"/>
    <dgm:cxn modelId="{BC96CAF8-1501-4840-BD29-29A0478107D0}" type="presParOf" srcId="{807C1346-8236-41BA-B117-26CAC39D5E67}" destId="{569967E0-75E3-4C5A-BAA3-82EFF2B8F1FD}" srcOrd="0" destOrd="0" presId="urn:microsoft.com/office/officeart/2005/8/layout/pList2"/>
    <dgm:cxn modelId="{66173F8B-3F42-406B-B4BB-068B0C7C4216}" type="presParOf" srcId="{807C1346-8236-41BA-B117-26CAC39D5E67}" destId="{BBBF5AFA-CBC1-464B-A3A4-68397CDF4E3E}" srcOrd="1" destOrd="0" presId="urn:microsoft.com/office/officeart/2005/8/layout/pList2"/>
    <dgm:cxn modelId="{57B7F7BE-EFD0-4039-8E6E-82972B2127A6}" type="presParOf" srcId="{807C1346-8236-41BA-B117-26CAC39D5E67}" destId="{738D6E13-A008-43A8-AB2C-0D4E7618E8D5}" srcOrd="2" destOrd="0" presId="urn:microsoft.com/office/officeart/2005/8/layout/pList2"/>
    <dgm:cxn modelId="{ABEAB8AA-E0C0-4A72-AC8F-A8E2DCEC4C85}" type="presParOf" srcId="{508AFBB3-638E-4F59-AC73-C87F5ED74D75}" destId="{F45EDD4D-DF03-4DEA-8086-82FEBA55EF7F}" srcOrd="3" destOrd="0" presId="urn:microsoft.com/office/officeart/2005/8/layout/pList2"/>
    <dgm:cxn modelId="{ED262A3D-3A07-4AEA-870C-A995FC8E66E6}" type="presParOf" srcId="{508AFBB3-638E-4F59-AC73-C87F5ED74D75}" destId="{78E0A990-2751-4111-AFE0-BCB2A453054F}" srcOrd="4" destOrd="0" presId="urn:microsoft.com/office/officeart/2005/8/layout/pList2"/>
    <dgm:cxn modelId="{8F37F238-81EC-425D-A828-FC9C4FF3955D}" type="presParOf" srcId="{78E0A990-2751-4111-AFE0-BCB2A453054F}" destId="{922E3A07-A93E-4865-930D-5330D3CCE85A}" srcOrd="0" destOrd="0" presId="urn:microsoft.com/office/officeart/2005/8/layout/pList2"/>
    <dgm:cxn modelId="{7D932A15-D343-44D5-A888-7A5D5CAAAEED}" type="presParOf" srcId="{78E0A990-2751-4111-AFE0-BCB2A453054F}" destId="{F59F6EB5-B0CD-48E5-88DF-4D99D6866652}" srcOrd="1" destOrd="0" presId="urn:microsoft.com/office/officeart/2005/8/layout/pList2"/>
    <dgm:cxn modelId="{80BA3D20-021A-4B71-946C-86D09EBF2862}" type="presParOf" srcId="{78E0A990-2751-4111-AFE0-BCB2A453054F}" destId="{6D662A6E-39D9-4CD1-8ECC-B801D5B6A4C5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6567C4B-8E77-4BDE-A469-37D725152E04}" type="doc">
      <dgm:prSet loTypeId="urn:microsoft.com/office/officeart/2005/8/layout/b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452BA2-9AC4-4DCB-9079-5379943E074B}">
      <dgm:prSet phldrT="[Текст]"/>
      <dgm:spPr/>
      <dgm:t>
        <a:bodyPr/>
        <a:lstStyle/>
        <a:p>
          <a:r>
            <a:rPr lang="ru-RU" dirty="0"/>
            <a:t>Шаг 1</a:t>
          </a:r>
        </a:p>
      </dgm:t>
    </dgm:pt>
    <dgm:pt modelId="{C5F57118-E1A4-4D3F-A3E3-5F303451647B}" type="parTrans" cxnId="{2CE5976A-C470-4FF8-9BC6-04794942DAEA}">
      <dgm:prSet/>
      <dgm:spPr/>
      <dgm:t>
        <a:bodyPr/>
        <a:lstStyle/>
        <a:p>
          <a:endParaRPr lang="ru-RU"/>
        </a:p>
      </dgm:t>
    </dgm:pt>
    <dgm:pt modelId="{68B2899F-183A-44C9-A607-4D210083E431}" type="sibTrans" cxnId="{2CE5976A-C470-4FF8-9BC6-04794942DAEA}">
      <dgm:prSet/>
      <dgm:spPr/>
      <dgm:t>
        <a:bodyPr/>
        <a:lstStyle/>
        <a:p>
          <a:endParaRPr lang="ru-RU"/>
        </a:p>
      </dgm:t>
    </dgm:pt>
    <dgm:pt modelId="{7398E89C-CC17-4086-8D38-11678B3AD1EE}">
      <dgm:prSet phldrT="[Текст]"/>
      <dgm:spPr/>
      <dgm:t>
        <a:bodyPr/>
        <a:lstStyle/>
        <a:p>
          <a:r>
            <a:rPr lang="ru-RU" dirty="0"/>
            <a:t>Шаг 2</a:t>
          </a:r>
        </a:p>
      </dgm:t>
    </dgm:pt>
    <dgm:pt modelId="{0B5EC582-88E6-450D-B9CB-0F10C96FB788}" type="parTrans" cxnId="{098F2F1E-6AD3-4E26-A807-D00148453B96}">
      <dgm:prSet/>
      <dgm:spPr/>
      <dgm:t>
        <a:bodyPr/>
        <a:lstStyle/>
        <a:p>
          <a:endParaRPr lang="ru-RU"/>
        </a:p>
      </dgm:t>
    </dgm:pt>
    <dgm:pt modelId="{53BF96CC-8067-483A-B3DA-42917A0D35A7}" type="sibTrans" cxnId="{098F2F1E-6AD3-4E26-A807-D00148453B96}">
      <dgm:prSet/>
      <dgm:spPr/>
      <dgm:t>
        <a:bodyPr/>
        <a:lstStyle/>
        <a:p>
          <a:endParaRPr lang="ru-RU"/>
        </a:p>
      </dgm:t>
    </dgm:pt>
    <dgm:pt modelId="{AF6A7264-B021-4E2D-99D1-2FA868E59427}">
      <dgm:prSet phldrT="[Текст]"/>
      <dgm:spPr/>
      <dgm:t>
        <a:bodyPr/>
        <a:lstStyle/>
        <a:p>
          <a:r>
            <a:rPr lang="ru-RU" dirty="0"/>
            <a:t>Шаг 3</a:t>
          </a:r>
        </a:p>
      </dgm:t>
    </dgm:pt>
    <dgm:pt modelId="{03D86B34-9961-41F0-9868-8C6108B592B5}" type="parTrans" cxnId="{51B1C33C-0AF0-431A-83DA-D559348E23EC}">
      <dgm:prSet/>
      <dgm:spPr/>
      <dgm:t>
        <a:bodyPr/>
        <a:lstStyle/>
        <a:p>
          <a:endParaRPr lang="ru-RU"/>
        </a:p>
      </dgm:t>
    </dgm:pt>
    <dgm:pt modelId="{82BFECE4-FCD3-48E8-8E99-8EAF20F2F70A}" type="sibTrans" cxnId="{51B1C33C-0AF0-431A-83DA-D559348E23EC}">
      <dgm:prSet/>
      <dgm:spPr/>
      <dgm:t>
        <a:bodyPr/>
        <a:lstStyle/>
        <a:p>
          <a:endParaRPr lang="ru-RU"/>
        </a:p>
      </dgm:t>
    </dgm:pt>
    <dgm:pt modelId="{AAD91443-3998-4E96-90C5-DA0F8694485E}">
      <dgm:prSet/>
      <dgm:spPr/>
      <dgm:t>
        <a:bodyPr/>
        <a:lstStyle/>
        <a:p>
          <a:r>
            <a:rPr lang="ru-RU" dirty="0"/>
            <a:t>Снижение уровня низкой мотивации обучающихся к учебной деятельности, путем регулярных взаимодействий образовательной организации  с учебным центром </a:t>
          </a:r>
        </a:p>
      </dgm:t>
    </dgm:pt>
    <dgm:pt modelId="{38960CA5-60BB-4A8E-8BBF-0A7A6363BB25}" type="parTrans" cxnId="{C477F255-56B2-44DB-A429-BA7ECC001968}">
      <dgm:prSet/>
      <dgm:spPr/>
    </dgm:pt>
    <dgm:pt modelId="{E0027D89-8979-4F7E-8756-C98D5AA0AEB9}" type="sibTrans" cxnId="{C477F255-56B2-44DB-A429-BA7ECC001968}">
      <dgm:prSet/>
      <dgm:spPr/>
    </dgm:pt>
    <dgm:pt modelId="{D4E38F6A-74FC-4058-9523-D4014FCB9E29}">
      <dgm:prSet/>
      <dgm:spPr/>
      <dgm:t>
        <a:bodyPr/>
        <a:lstStyle/>
        <a:p>
          <a:r>
            <a:rPr lang="ru-RU" dirty="0"/>
            <a:t>Глубокое погружение в профессиональную деятельность обучающихся, через выполнение простых технологических операций непосредственно связанных с получаемой профессией</a:t>
          </a:r>
        </a:p>
      </dgm:t>
    </dgm:pt>
    <dgm:pt modelId="{ECE0EEAD-33E6-44E7-9B92-4F977A8C1AA9}" type="parTrans" cxnId="{C3C55B87-7933-4938-BA44-091108EA98B7}">
      <dgm:prSet/>
      <dgm:spPr/>
    </dgm:pt>
    <dgm:pt modelId="{EDFDC96B-3AD5-4A69-9082-4ADC0991B226}" type="sibTrans" cxnId="{C3C55B87-7933-4938-BA44-091108EA98B7}">
      <dgm:prSet/>
      <dgm:spPr/>
    </dgm:pt>
    <dgm:pt modelId="{F4540893-D4B9-4F35-8B03-EA4FE87C6D57}">
      <dgm:prSet/>
      <dgm:spPr/>
      <dgm:t>
        <a:bodyPr/>
        <a:lstStyle/>
        <a:p>
          <a:r>
            <a:rPr lang="ru-RU" dirty="0"/>
            <a:t>Повышение уровня заинтересованности обучающихся в учебном процессе за счет комбинации теоретических и практических выездных семинаров-практикумов, прохождения квестов и решения профессиональных задач</a:t>
          </a:r>
        </a:p>
      </dgm:t>
    </dgm:pt>
    <dgm:pt modelId="{8630B222-D123-4E1A-A260-1516B829EC22}" type="parTrans" cxnId="{F45C269B-5698-40B4-91AB-BF44891196FC}">
      <dgm:prSet/>
      <dgm:spPr/>
    </dgm:pt>
    <dgm:pt modelId="{310103E8-BFB1-4BEE-8C3C-92513CED41BF}" type="sibTrans" cxnId="{F45C269B-5698-40B4-91AB-BF44891196FC}">
      <dgm:prSet/>
      <dgm:spPr/>
    </dgm:pt>
    <dgm:pt modelId="{03DD2C90-B667-48A6-B92C-4AAFC7C811B8}" type="pres">
      <dgm:prSet presAssocID="{06567C4B-8E77-4BDE-A469-37D725152E04}" presName="diagram" presStyleCnt="0">
        <dgm:presLayoutVars>
          <dgm:dir/>
          <dgm:animLvl val="lvl"/>
          <dgm:resizeHandles val="exact"/>
        </dgm:presLayoutVars>
      </dgm:prSet>
      <dgm:spPr/>
    </dgm:pt>
    <dgm:pt modelId="{9C608E31-5643-49F4-9CBF-95C441BD5BB0}" type="pres">
      <dgm:prSet presAssocID="{5D452BA2-9AC4-4DCB-9079-5379943E074B}" presName="compNode" presStyleCnt="0"/>
      <dgm:spPr/>
    </dgm:pt>
    <dgm:pt modelId="{3C08450F-9B44-4025-98A6-A122D1A3AD1C}" type="pres">
      <dgm:prSet presAssocID="{5D452BA2-9AC4-4DCB-9079-5379943E074B}" presName="childRect" presStyleLbl="bgAcc1" presStyleIdx="0" presStyleCnt="3">
        <dgm:presLayoutVars>
          <dgm:bulletEnabled val="1"/>
        </dgm:presLayoutVars>
      </dgm:prSet>
      <dgm:spPr/>
    </dgm:pt>
    <dgm:pt modelId="{018857DF-5D65-4F4F-B611-FAA13AF7B113}" type="pres">
      <dgm:prSet presAssocID="{5D452BA2-9AC4-4DCB-9079-5379943E074B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7BB69F45-1C9C-41FB-B31A-EEB1B65B5019}" type="pres">
      <dgm:prSet presAssocID="{5D452BA2-9AC4-4DCB-9079-5379943E074B}" presName="parentRect" presStyleLbl="alignNode1" presStyleIdx="0" presStyleCnt="3"/>
      <dgm:spPr/>
    </dgm:pt>
    <dgm:pt modelId="{09851A98-C7B2-4C27-9D6C-1DAEE552B4D6}" type="pres">
      <dgm:prSet presAssocID="{5D452BA2-9AC4-4DCB-9079-5379943E074B}" presName="adorn" presStyleLbl="fgAccFollowNode1" presStyleIdx="0" presStyleCnt="3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014C43E-9BA0-41CD-B223-C8222FE225C8}" type="pres">
      <dgm:prSet presAssocID="{68B2899F-183A-44C9-A607-4D210083E431}" presName="sibTrans" presStyleLbl="sibTrans2D1" presStyleIdx="0" presStyleCnt="0"/>
      <dgm:spPr/>
    </dgm:pt>
    <dgm:pt modelId="{AFA3B97F-04F3-4E43-B21D-28EBDB31F708}" type="pres">
      <dgm:prSet presAssocID="{7398E89C-CC17-4086-8D38-11678B3AD1EE}" presName="compNode" presStyleCnt="0"/>
      <dgm:spPr/>
    </dgm:pt>
    <dgm:pt modelId="{D2A88AE0-B539-44E5-BE01-EC755A88A181}" type="pres">
      <dgm:prSet presAssocID="{7398E89C-CC17-4086-8D38-11678B3AD1EE}" presName="childRect" presStyleLbl="bgAcc1" presStyleIdx="1" presStyleCnt="3">
        <dgm:presLayoutVars>
          <dgm:bulletEnabled val="1"/>
        </dgm:presLayoutVars>
      </dgm:prSet>
      <dgm:spPr/>
    </dgm:pt>
    <dgm:pt modelId="{2845416D-6445-467A-80E3-50DFEF4969AD}" type="pres">
      <dgm:prSet presAssocID="{7398E89C-CC17-4086-8D38-11678B3AD1EE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EE651539-9DC9-4354-AAFD-DB7CB7FD3414}" type="pres">
      <dgm:prSet presAssocID="{7398E89C-CC17-4086-8D38-11678B3AD1EE}" presName="parentRect" presStyleLbl="alignNode1" presStyleIdx="1" presStyleCnt="3"/>
      <dgm:spPr/>
    </dgm:pt>
    <dgm:pt modelId="{31161DC1-898B-4372-B47B-9E785B430091}" type="pres">
      <dgm:prSet presAssocID="{7398E89C-CC17-4086-8D38-11678B3AD1EE}" presName="adorn" presStyleLbl="fgAccFollow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F55B655E-7ECA-4009-99F0-666A958E2F8F}" type="pres">
      <dgm:prSet presAssocID="{53BF96CC-8067-483A-B3DA-42917A0D35A7}" presName="sibTrans" presStyleLbl="sibTrans2D1" presStyleIdx="0" presStyleCnt="0"/>
      <dgm:spPr/>
    </dgm:pt>
    <dgm:pt modelId="{5ED29D9E-8E49-4609-935D-F4A0048FEB03}" type="pres">
      <dgm:prSet presAssocID="{AF6A7264-B021-4E2D-99D1-2FA868E59427}" presName="compNode" presStyleCnt="0"/>
      <dgm:spPr/>
    </dgm:pt>
    <dgm:pt modelId="{2479CD5F-23B7-48FC-82A6-8B6C2140BE8E}" type="pres">
      <dgm:prSet presAssocID="{AF6A7264-B021-4E2D-99D1-2FA868E59427}" presName="childRect" presStyleLbl="bgAcc1" presStyleIdx="2" presStyleCnt="3">
        <dgm:presLayoutVars>
          <dgm:bulletEnabled val="1"/>
        </dgm:presLayoutVars>
      </dgm:prSet>
      <dgm:spPr/>
    </dgm:pt>
    <dgm:pt modelId="{660D3AFE-9BC8-44C0-BA97-07C3015BCA8A}" type="pres">
      <dgm:prSet presAssocID="{AF6A7264-B021-4E2D-99D1-2FA868E59427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8FE02E9E-1D12-4737-8FBE-DC94CAD11199}" type="pres">
      <dgm:prSet presAssocID="{AF6A7264-B021-4E2D-99D1-2FA868E59427}" presName="parentRect" presStyleLbl="alignNode1" presStyleIdx="2" presStyleCnt="3"/>
      <dgm:spPr/>
    </dgm:pt>
    <dgm:pt modelId="{91D7D477-BF80-43D8-B92D-3ABA9A632B26}" type="pres">
      <dgm:prSet presAssocID="{AF6A7264-B021-4E2D-99D1-2FA868E59427}" presName="adorn" presStyleLbl="fgAccFollow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</dgm:ptLst>
  <dgm:cxnLst>
    <dgm:cxn modelId="{0BC7D713-963A-4EBB-B7CD-AFE807E62D9E}" type="presOf" srcId="{06567C4B-8E77-4BDE-A469-37D725152E04}" destId="{03DD2C90-B667-48A6-B92C-4AAFC7C811B8}" srcOrd="0" destOrd="0" presId="urn:microsoft.com/office/officeart/2005/8/layout/bList2"/>
    <dgm:cxn modelId="{098F2F1E-6AD3-4E26-A807-D00148453B96}" srcId="{06567C4B-8E77-4BDE-A469-37D725152E04}" destId="{7398E89C-CC17-4086-8D38-11678B3AD1EE}" srcOrd="1" destOrd="0" parTransId="{0B5EC582-88E6-450D-B9CB-0F10C96FB788}" sibTransId="{53BF96CC-8067-483A-B3DA-42917A0D35A7}"/>
    <dgm:cxn modelId="{2314872B-360D-4F6C-8295-A9AE71D031D2}" type="presOf" srcId="{AF6A7264-B021-4E2D-99D1-2FA868E59427}" destId="{660D3AFE-9BC8-44C0-BA97-07C3015BCA8A}" srcOrd="0" destOrd="0" presId="urn:microsoft.com/office/officeart/2005/8/layout/bList2"/>
    <dgm:cxn modelId="{51B1C33C-0AF0-431A-83DA-D559348E23EC}" srcId="{06567C4B-8E77-4BDE-A469-37D725152E04}" destId="{AF6A7264-B021-4E2D-99D1-2FA868E59427}" srcOrd="2" destOrd="0" parTransId="{03D86B34-9961-41F0-9868-8C6108B592B5}" sibTransId="{82BFECE4-FCD3-48E8-8E99-8EAF20F2F70A}"/>
    <dgm:cxn modelId="{DFB5003F-FA54-4F32-B6E0-B333083F42D1}" type="presOf" srcId="{7398E89C-CC17-4086-8D38-11678B3AD1EE}" destId="{2845416D-6445-467A-80E3-50DFEF4969AD}" srcOrd="0" destOrd="0" presId="urn:microsoft.com/office/officeart/2005/8/layout/bList2"/>
    <dgm:cxn modelId="{2CE5976A-C470-4FF8-9BC6-04794942DAEA}" srcId="{06567C4B-8E77-4BDE-A469-37D725152E04}" destId="{5D452BA2-9AC4-4DCB-9079-5379943E074B}" srcOrd="0" destOrd="0" parTransId="{C5F57118-E1A4-4D3F-A3E3-5F303451647B}" sibTransId="{68B2899F-183A-44C9-A607-4D210083E431}"/>
    <dgm:cxn modelId="{4B9FA86C-2F29-45AF-8710-4433EDBABF29}" type="presOf" srcId="{68B2899F-183A-44C9-A607-4D210083E431}" destId="{4014C43E-9BA0-41CD-B223-C8222FE225C8}" srcOrd="0" destOrd="0" presId="urn:microsoft.com/office/officeart/2005/8/layout/bList2"/>
    <dgm:cxn modelId="{7B53AE51-DE95-4854-8D06-181D159836B1}" type="presOf" srcId="{53BF96CC-8067-483A-B3DA-42917A0D35A7}" destId="{F55B655E-7ECA-4009-99F0-666A958E2F8F}" srcOrd="0" destOrd="0" presId="urn:microsoft.com/office/officeart/2005/8/layout/bList2"/>
    <dgm:cxn modelId="{C477F255-56B2-44DB-A429-BA7ECC001968}" srcId="{5D452BA2-9AC4-4DCB-9079-5379943E074B}" destId="{AAD91443-3998-4E96-90C5-DA0F8694485E}" srcOrd="0" destOrd="0" parTransId="{38960CA5-60BB-4A8E-8BBF-0A7A6363BB25}" sibTransId="{E0027D89-8979-4F7E-8756-C98D5AA0AEB9}"/>
    <dgm:cxn modelId="{C3C55B87-7933-4938-BA44-091108EA98B7}" srcId="{7398E89C-CC17-4086-8D38-11678B3AD1EE}" destId="{D4E38F6A-74FC-4058-9523-D4014FCB9E29}" srcOrd="0" destOrd="0" parTransId="{ECE0EEAD-33E6-44E7-9B92-4F977A8C1AA9}" sibTransId="{EDFDC96B-3AD5-4A69-9082-4ADC0991B226}"/>
    <dgm:cxn modelId="{36CD418C-063A-49DC-80D2-0D586FDF9B51}" type="presOf" srcId="{5D452BA2-9AC4-4DCB-9079-5379943E074B}" destId="{018857DF-5D65-4F4F-B611-FAA13AF7B113}" srcOrd="0" destOrd="0" presId="urn:microsoft.com/office/officeart/2005/8/layout/bList2"/>
    <dgm:cxn modelId="{F45C269B-5698-40B4-91AB-BF44891196FC}" srcId="{AF6A7264-B021-4E2D-99D1-2FA868E59427}" destId="{F4540893-D4B9-4F35-8B03-EA4FE87C6D57}" srcOrd="0" destOrd="0" parTransId="{8630B222-D123-4E1A-A260-1516B829EC22}" sibTransId="{310103E8-BFB1-4BEE-8C3C-92513CED41BF}"/>
    <dgm:cxn modelId="{50A1549D-07A5-4413-B003-99310E120132}" type="presOf" srcId="{AAD91443-3998-4E96-90C5-DA0F8694485E}" destId="{3C08450F-9B44-4025-98A6-A122D1A3AD1C}" srcOrd="0" destOrd="0" presId="urn:microsoft.com/office/officeart/2005/8/layout/bList2"/>
    <dgm:cxn modelId="{F56815BF-7FB7-4C82-A53F-67093FA1673E}" type="presOf" srcId="{F4540893-D4B9-4F35-8B03-EA4FE87C6D57}" destId="{2479CD5F-23B7-48FC-82A6-8B6C2140BE8E}" srcOrd="0" destOrd="0" presId="urn:microsoft.com/office/officeart/2005/8/layout/bList2"/>
    <dgm:cxn modelId="{5E9C01CC-774F-475E-9FB7-AAE551BBE76E}" type="presOf" srcId="{5D452BA2-9AC4-4DCB-9079-5379943E074B}" destId="{7BB69F45-1C9C-41FB-B31A-EEB1B65B5019}" srcOrd="1" destOrd="0" presId="urn:microsoft.com/office/officeart/2005/8/layout/bList2"/>
    <dgm:cxn modelId="{705580E0-15C1-48D1-9670-9414D4CBAE7B}" type="presOf" srcId="{D4E38F6A-74FC-4058-9523-D4014FCB9E29}" destId="{D2A88AE0-B539-44E5-BE01-EC755A88A181}" srcOrd="0" destOrd="0" presId="urn:microsoft.com/office/officeart/2005/8/layout/bList2"/>
    <dgm:cxn modelId="{D466B0EA-3830-43F8-A02A-97AAC8C4A856}" type="presOf" srcId="{7398E89C-CC17-4086-8D38-11678B3AD1EE}" destId="{EE651539-9DC9-4354-AAFD-DB7CB7FD3414}" srcOrd="1" destOrd="0" presId="urn:microsoft.com/office/officeart/2005/8/layout/bList2"/>
    <dgm:cxn modelId="{67D22AEF-9B83-448B-A272-A6C1FBCE7466}" type="presOf" srcId="{AF6A7264-B021-4E2D-99D1-2FA868E59427}" destId="{8FE02E9E-1D12-4737-8FBE-DC94CAD11199}" srcOrd="1" destOrd="0" presId="urn:microsoft.com/office/officeart/2005/8/layout/bList2"/>
    <dgm:cxn modelId="{D4426C9B-307E-4AC0-B15B-A1018BF07BEC}" type="presParOf" srcId="{03DD2C90-B667-48A6-B92C-4AAFC7C811B8}" destId="{9C608E31-5643-49F4-9CBF-95C441BD5BB0}" srcOrd="0" destOrd="0" presId="urn:microsoft.com/office/officeart/2005/8/layout/bList2"/>
    <dgm:cxn modelId="{5B65DDFE-510C-47BD-8514-C92F6F942C0F}" type="presParOf" srcId="{9C608E31-5643-49F4-9CBF-95C441BD5BB0}" destId="{3C08450F-9B44-4025-98A6-A122D1A3AD1C}" srcOrd="0" destOrd="0" presId="urn:microsoft.com/office/officeart/2005/8/layout/bList2"/>
    <dgm:cxn modelId="{E6C07F8E-443B-4109-8B5E-A6C9DEF02FB8}" type="presParOf" srcId="{9C608E31-5643-49F4-9CBF-95C441BD5BB0}" destId="{018857DF-5D65-4F4F-B611-FAA13AF7B113}" srcOrd="1" destOrd="0" presId="urn:microsoft.com/office/officeart/2005/8/layout/bList2"/>
    <dgm:cxn modelId="{083458E5-529E-46B6-AB1B-4305F3DABC9B}" type="presParOf" srcId="{9C608E31-5643-49F4-9CBF-95C441BD5BB0}" destId="{7BB69F45-1C9C-41FB-B31A-EEB1B65B5019}" srcOrd="2" destOrd="0" presId="urn:microsoft.com/office/officeart/2005/8/layout/bList2"/>
    <dgm:cxn modelId="{317FB85D-6B11-4B6D-9C94-A6ECE0B950F3}" type="presParOf" srcId="{9C608E31-5643-49F4-9CBF-95C441BD5BB0}" destId="{09851A98-C7B2-4C27-9D6C-1DAEE552B4D6}" srcOrd="3" destOrd="0" presId="urn:microsoft.com/office/officeart/2005/8/layout/bList2"/>
    <dgm:cxn modelId="{5A0606E3-E9A8-447F-AC64-3E6FAA04DB6F}" type="presParOf" srcId="{03DD2C90-B667-48A6-B92C-4AAFC7C811B8}" destId="{4014C43E-9BA0-41CD-B223-C8222FE225C8}" srcOrd="1" destOrd="0" presId="urn:microsoft.com/office/officeart/2005/8/layout/bList2"/>
    <dgm:cxn modelId="{FA063D52-3273-4146-9910-6AF1F8713BA6}" type="presParOf" srcId="{03DD2C90-B667-48A6-B92C-4AAFC7C811B8}" destId="{AFA3B97F-04F3-4E43-B21D-28EBDB31F708}" srcOrd="2" destOrd="0" presId="urn:microsoft.com/office/officeart/2005/8/layout/bList2"/>
    <dgm:cxn modelId="{5CBA95A3-0480-431D-8C5D-54AE52C9D33C}" type="presParOf" srcId="{AFA3B97F-04F3-4E43-B21D-28EBDB31F708}" destId="{D2A88AE0-B539-44E5-BE01-EC755A88A181}" srcOrd="0" destOrd="0" presId="urn:microsoft.com/office/officeart/2005/8/layout/bList2"/>
    <dgm:cxn modelId="{B2D246ED-C8BF-41EC-9E20-923EEF4DA89D}" type="presParOf" srcId="{AFA3B97F-04F3-4E43-B21D-28EBDB31F708}" destId="{2845416D-6445-467A-80E3-50DFEF4969AD}" srcOrd="1" destOrd="0" presId="urn:microsoft.com/office/officeart/2005/8/layout/bList2"/>
    <dgm:cxn modelId="{7E605411-D0FE-49C4-A2CF-41F2ABAC03C2}" type="presParOf" srcId="{AFA3B97F-04F3-4E43-B21D-28EBDB31F708}" destId="{EE651539-9DC9-4354-AAFD-DB7CB7FD3414}" srcOrd="2" destOrd="0" presId="urn:microsoft.com/office/officeart/2005/8/layout/bList2"/>
    <dgm:cxn modelId="{82A815DC-8A8D-4504-BBCA-14ECC71E418A}" type="presParOf" srcId="{AFA3B97F-04F3-4E43-B21D-28EBDB31F708}" destId="{31161DC1-898B-4372-B47B-9E785B430091}" srcOrd="3" destOrd="0" presId="urn:microsoft.com/office/officeart/2005/8/layout/bList2"/>
    <dgm:cxn modelId="{E8405D2C-ADC5-4925-A111-D7F078B9A8DA}" type="presParOf" srcId="{03DD2C90-B667-48A6-B92C-4AAFC7C811B8}" destId="{F55B655E-7ECA-4009-99F0-666A958E2F8F}" srcOrd="3" destOrd="0" presId="urn:microsoft.com/office/officeart/2005/8/layout/bList2"/>
    <dgm:cxn modelId="{8A5082C5-D4DD-4EFD-8F2C-509DA69E4A45}" type="presParOf" srcId="{03DD2C90-B667-48A6-B92C-4AAFC7C811B8}" destId="{5ED29D9E-8E49-4609-935D-F4A0048FEB03}" srcOrd="4" destOrd="0" presId="urn:microsoft.com/office/officeart/2005/8/layout/bList2"/>
    <dgm:cxn modelId="{6470B16D-AFD7-4FC1-B21D-75A642141C37}" type="presParOf" srcId="{5ED29D9E-8E49-4609-935D-F4A0048FEB03}" destId="{2479CD5F-23B7-48FC-82A6-8B6C2140BE8E}" srcOrd="0" destOrd="0" presId="urn:microsoft.com/office/officeart/2005/8/layout/bList2"/>
    <dgm:cxn modelId="{20E43B33-6C0F-49FF-8357-42D05A1084FE}" type="presParOf" srcId="{5ED29D9E-8E49-4609-935D-F4A0048FEB03}" destId="{660D3AFE-9BC8-44C0-BA97-07C3015BCA8A}" srcOrd="1" destOrd="0" presId="urn:microsoft.com/office/officeart/2005/8/layout/bList2"/>
    <dgm:cxn modelId="{1454C2AC-45D6-408C-A1F6-58988F9C13DE}" type="presParOf" srcId="{5ED29D9E-8E49-4609-935D-F4A0048FEB03}" destId="{8FE02E9E-1D12-4737-8FBE-DC94CAD11199}" srcOrd="2" destOrd="0" presId="urn:microsoft.com/office/officeart/2005/8/layout/bList2"/>
    <dgm:cxn modelId="{C3991102-7B83-4210-B92A-6D40DE24EDDC}" type="presParOf" srcId="{5ED29D9E-8E49-4609-935D-F4A0048FEB03}" destId="{91D7D477-BF80-43D8-B92D-3ABA9A632B26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D4E604-E7A0-4989-BD43-33511CDA60ED}" type="doc">
      <dgm:prSet loTypeId="urn:microsoft.com/office/officeart/2005/8/layout/list1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19900BF3-EB85-4CA9-B35E-6D8638E8C100}">
      <dgm:prSet phldrT="[Текст]" custT="1"/>
      <dgm:spPr/>
      <dgm:t>
        <a:bodyPr/>
        <a:lstStyle/>
        <a:p>
          <a:r>
            <a:rPr lang="ru-RU" sz="1600" dirty="0"/>
            <a:t>Комплект нормативно-правовых документов регулирующих порядок организации взаимодействия ГАПОУ СО «</a:t>
          </a:r>
          <a:r>
            <a:rPr lang="ru-RU" sz="1600" dirty="0" err="1"/>
            <a:t>УрЖТ</a:t>
          </a:r>
          <a:r>
            <a:rPr lang="ru-RU" sz="1600" dirty="0"/>
            <a:t>» и СвУЦПК-1 </a:t>
          </a:r>
        </a:p>
      </dgm:t>
    </dgm:pt>
    <dgm:pt modelId="{71E0CE04-6D54-440A-B08E-8FBF8DDF2ED8}" type="parTrans" cxnId="{948F2FCB-E4F7-405B-BD57-05D1E8918FB7}">
      <dgm:prSet/>
      <dgm:spPr/>
      <dgm:t>
        <a:bodyPr/>
        <a:lstStyle/>
        <a:p>
          <a:endParaRPr lang="ru-RU" sz="1600"/>
        </a:p>
      </dgm:t>
    </dgm:pt>
    <dgm:pt modelId="{18069727-3EB4-4BB7-9D8F-A25AB40BBD22}" type="sibTrans" cxnId="{948F2FCB-E4F7-405B-BD57-05D1E8918FB7}">
      <dgm:prSet/>
      <dgm:spPr/>
      <dgm:t>
        <a:bodyPr/>
        <a:lstStyle/>
        <a:p>
          <a:endParaRPr lang="ru-RU" sz="1600"/>
        </a:p>
      </dgm:t>
    </dgm:pt>
    <dgm:pt modelId="{23C38EC9-47BE-4002-B29F-21EC179E8E5E}">
      <dgm:prSet phldrT="[Текст]" custT="1"/>
      <dgm:spPr/>
      <dgm:t>
        <a:bodyPr/>
        <a:lstStyle/>
        <a:p>
          <a:r>
            <a:rPr lang="ru-RU" sz="1600" dirty="0"/>
            <a:t>Модель образовательного взаимодействия ГАПОУ СО «</a:t>
          </a:r>
          <a:r>
            <a:rPr lang="ru-RU" sz="1600" dirty="0" err="1"/>
            <a:t>УрЖТ</a:t>
          </a:r>
          <a:r>
            <a:rPr lang="ru-RU" sz="1600" dirty="0"/>
            <a:t>» и СвУЦПК-1  </a:t>
          </a:r>
        </a:p>
      </dgm:t>
    </dgm:pt>
    <dgm:pt modelId="{116C9A90-A044-493A-B9C6-2EB43480145C}" type="parTrans" cxnId="{41D37F27-B50C-42ED-B245-421E2023497D}">
      <dgm:prSet/>
      <dgm:spPr/>
      <dgm:t>
        <a:bodyPr/>
        <a:lstStyle/>
        <a:p>
          <a:endParaRPr lang="ru-RU" sz="1600"/>
        </a:p>
      </dgm:t>
    </dgm:pt>
    <dgm:pt modelId="{DF528900-F1D7-4476-86BD-B079CD873BE8}" type="sibTrans" cxnId="{41D37F27-B50C-42ED-B245-421E2023497D}">
      <dgm:prSet/>
      <dgm:spPr/>
      <dgm:t>
        <a:bodyPr/>
        <a:lstStyle/>
        <a:p>
          <a:endParaRPr lang="ru-RU" sz="1600"/>
        </a:p>
      </dgm:t>
    </dgm:pt>
    <dgm:pt modelId="{AC4BC6B2-4321-4C5A-B3F8-77E8F937A305}">
      <dgm:prSet phldrT="[Текст]" custT="1"/>
      <dgm:spPr/>
      <dgm:t>
        <a:bodyPr/>
        <a:lstStyle/>
        <a:p>
          <a:r>
            <a:rPr lang="ru-RU" sz="1600" dirty="0"/>
            <a:t>Рекомендации по оптимизации образовательного процесса с учетом  интеграции практических навыков в учебный процесс на базе СвУЦПК-1  </a:t>
          </a:r>
        </a:p>
      </dgm:t>
    </dgm:pt>
    <dgm:pt modelId="{D4A3BF30-F01F-4EA3-8ABD-A6E6245F4E3F}" type="parTrans" cxnId="{7E120B65-2460-4DC9-A429-FCE99A63F025}">
      <dgm:prSet/>
      <dgm:spPr/>
      <dgm:t>
        <a:bodyPr/>
        <a:lstStyle/>
        <a:p>
          <a:endParaRPr lang="ru-RU" sz="1600"/>
        </a:p>
      </dgm:t>
    </dgm:pt>
    <dgm:pt modelId="{77581818-47E8-43DA-A2F2-EA4DDF5E6007}" type="sibTrans" cxnId="{7E120B65-2460-4DC9-A429-FCE99A63F025}">
      <dgm:prSet/>
      <dgm:spPr/>
      <dgm:t>
        <a:bodyPr/>
        <a:lstStyle/>
        <a:p>
          <a:endParaRPr lang="ru-RU" sz="1600"/>
        </a:p>
      </dgm:t>
    </dgm:pt>
    <dgm:pt modelId="{E3D026B6-8169-4969-92BA-8CA23E706297}">
      <dgm:prSet custT="1"/>
      <dgm:spPr/>
      <dgm:t>
        <a:bodyPr/>
        <a:lstStyle/>
        <a:p>
          <a:r>
            <a:rPr lang="ru-RU" sz="1600" dirty="0"/>
            <a:t>Методический ресурс для формирования, развития и совершенствования гибких  профессиональных навыков у обучающихся в рамках данного проекта</a:t>
          </a:r>
        </a:p>
      </dgm:t>
    </dgm:pt>
    <dgm:pt modelId="{94BAD006-6B62-4090-93FE-0D9483FE9E07}" type="parTrans" cxnId="{97F0FFB1-7F8F-44BA-A272-AC5FCB24D319}">
      <dgm:prSet/>
      <dgm:spPr/>
      <dgm:t>
        <a:bodyPr/>
        <a:lstStyle/>
        <a:p>
          <a:endParaRPr lang="ru-RU" sz="1600"/>
        </a:p>
      </dgm:t>
    </dgm:pt>
    <dgm:pt modelId="{69AFC60A-F51F-4C4E-8614-E5FC02C86838}" type="sibTrans" cxnId="{97F0FFB1-7F8F-44BA-A272-AC5FCB24D319}">
      <dgm:prSet/>
      <dgm:spPr/>
      <dgm:t>
        <a:bodyPr/>
        <a:lstStyle/>
        <a:p>
          <a:endParaRPr lang="ru-RU" sz="1600"/>
        </a:p>
      </dgm:t>
    </dgm:pt>
    <dgm:pt modelId="{3DA90F86-423C-48CB-88EC-1B4D8D303D56}" type="pres">
      <dgm:prSet presAssocID="{25D4E604-E7A0-4989-BD43-33511CDA60ED}" presName="linear" presStyleCnt="0">
        <dgm:presLayoutVars>
          <dgm:dir/>
          <dgm:animLvl val="lvl"/>
          <dgm:resizeHandles val="exact"/>
        </dgm:presLayoutVars>
      </dgm:prSet>
      <dgm:spPr/>
    </dgm:pt>
    <dgm:pt modelId="{A167FF08-0083-4F92-9491-71D12C8B7810}" type="pres">
      <dgm:prSet presAssocID="{19900BF3-EB85-4CA9-B35E-6D8638E8C100}" presName="parentLin" presStyleCnt="0"/>
      <dgm:spPr/>
    </dgm:pt>
    <dgm:pt modelId="{F8FA09F1-A4F2-419D-8656-C76423F07DD4}" type="pres">
      <dgm:prSet presAssocID="{19900BF3-EB85-4CA9-B35E-6D8638E8C100}" presName="parentLeftMargin" presStyleLbl="node1" presStyleIdx="0" presStyleCnt="4"/>
      <dgm:spPr/>
    </dgm:pt>
    <dgm:pt modelId="{87CA6498-A30C-47DB-A3EE-DFD37EE1605B}" type="pres">
      <dgm:prSet presAssocID="{19900BF3-EB85-4CA9-B35E-6D8638E8C10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20E8342-44BC-4619-A62D-EC917FAB44BE}" type="pres">
      <dgm:prSet presAssocID="{19900BF3-EB85-4CA9-B35E-6D8638E8C100}" presName="negativeSpace" presStyleCnt="0"/>
      <dgm:spPr/>
    </dgm:pt>
    <dgm:pt modelId="{8E8DCBD4-AA1E-4B43-A691-6FC65CE8F79E}" type="pres">
      <dgm:prSet presAssocID="{19900BF3-EB85-4CA9-B35E-6D8638E8C100}" presName="childText" presStyleLbl="conFgAcc1" presStyleIdx="0" presStyleCnt="4">
        <dgm:presLayoutVars>
          <dgm:bulletEnabled val="1"/>
        </dgm:presLayoutVars>
      </dgm:prSet>
      <dgm:spPr/>
    </dgm:pt>
    <dgm:pt modelId="{DB09F500-4791-47BE-BC43-1EED66CCDD39}" type="pres">
      <dgm:prSet presAssocID="{18069727-3EB4-4BB7-9D8F-A25AB40BBD22}" presName="spaceBetweenRectangles" presStyleCnt="0"/>
      <dgm:spPr/>
    </dgm:pt>
    <dgm:pt modelId="{78B6D67E-DBCF-4331-939D-0E2855D12FBE}" type="pres">
      <dgm:prSet presAssocID="{23C38EC9-47BE-4002-B29F-21EC179E8E5E}" presName="parentLin" presStyleCnt="0"/>
      <dgm:spPr/>
    </dgm:pt>
    <dgm:pt modelId="{9DBF3154-6C6A-4681-9CBB-886B9BCDE3F1}" type="pres">
      <dgm:prSet presAssocID="{23C38EC9-47BE-4002-B29F-21EC179E8E5E}" presName="parentLeftMargin" presStyleLbl="node1" presStyleIdx="0" presStyleCnt="4"/>
      <dgm:spPr/>
    </dgm:pt>
    <dgm:pt modelId="{5D112BEA-9E6D-4F0B-883F-7EE624C531B2}" type="pres">
      <dgm:prSet presAssocID="{23C38EC9-47BE-4002-B29F-21EC179E8E5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3F251E9-34EA-4C35-8FB2-86FE8854B85E}" type="pres">
      <dgm:prSet presAssocID="{23C38EC9-47BE-4002-B29F-21EC179E8E5E}" presName="negativeSpace" presStyleCnt="0"/>
      <dgm:spPr/>
    </dgm:pt>
    <dgm:pt modelId="{99D3D90E-41AB-4FCE-87DC-9D1D750B4690}" type="pres">
      <dgm:prSet presAssocID="{23C38EC9-47BE-4002-B29F-21EC179E8E5E}" presName="childText" presStyleLbl="conFgAcc1" presStyleIdx="1" presStyleCnt="4">
        <dgm:presLayoutVars>
          <dgm:bulletEnabled val="1"/>
        </dgm:presLayoutVars>
      </dgm:prSet>
      <dgm:spPr/>
    </dgm:pt>
    <dgm:pt modelId="{6C638617-C8AF-4DD4-99EF-A3D8CFC406EA}" type="pres">
      <dgm:prSet presAssocID="{DF528900-F1D7-4476-86BD-B079CD873BE8}" presName="spaceBetweenRectangles" presStyleCnt="0"/>
      <dgm:spPr/>
    </dgm:pt>
    <dgm:pt modelId="{2B673C0B-9CB2-47E1-A18D-CCB7DB63DAAB}" type="pres">
      <dgm:prSet presAssocID="{AC4BC6B2-4321-4C5A-B3F8-77E8F937A305}" presName="parentLin" presStyleCnt="0"/>
      <dgm:spPr/>
    </dgm:pt>
    <dgm:pt modelId="{E665C72D-EC53-4CCD-948B-7F457DB049ED}" type="pres">
      <dgm:prSet presAssocID="{AC4BC6B2-4321-4C5A-B3F8-77E8F937A305}" presName="parentLeftMargin" presStyleLbl="node1" presStyleIdx="1" presStyleCnt="4"/>
      <dgm:spPr/>
    </dgm:pt>
    <dgm:pt modelId="{5A5A00E3-2C33-4EA8-B08D-B3AD68B3BDBD}" type="pres">
      <dgm:prSet presAssocID="{AC4BC6B2-4321-4C5A-B3F8-77E8F937A30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7F8A204-BD45-46EB-AE8A-572F0E9F9697}" type="pres">
      <dgm:prSet presAssocID="{AC4BC6B2-4321-4C5A-B3F8-77E8F937A305}" presName="negativeSpace" presStyleCnt="0"/>
      <dgm:spPr/>
    </dgm:pt>
    <dgm:pt modelId="{7501B38F-F8C8-4ED7-BC32-4EB452C8DA62}" type="pres">
      <dgm:prSet presAssocID="{AC4BC6B2-4321-4C5A-B3F8-77E8F937A305}" presName="childText" presStyleLbl="conFgAcc1" presStyleIdx="2" presStyleCnt="4">
        <dgm:presLayoutVars>
          <dgm:bulletEnabled val="1"/>
        </dgm:presLayoutVars>
      </dgm:prSet>
      <dgm:spPr/>
    </dgm:pt>
    <dgm:pt modelId="{905F7D1C-9DF5-4AB3-AEC0-017AADE4B647}" type="pres">
      <dgm:prSet presAssocID="{77581818-47E8-43DA-A2F2-EA4DDF5E6007}" presName="spaceBetweenRectangles" presStyleCnt="0"/>
      <dgm:spPr/>
    </dgm:pt>
    <dgm:pt modelId="{245F951C-3D0C-46BC-94FD-1DBADD1EE9E4}" type="pres">
      <dgm:prSet presAssocID="{E3D026B6-8169-4969-92BA-8CA23E706297}" presName="parentLin" presStyleCnt="0"/>
      <dgm:spPr/>
    </dgm:pt>
    <dgm:pt modelId="{FFC8F83E-2A76-4112-A2BF-E6D9FCE9FEFF}" type="pres">
      <dgm:prSet presAssocID="{E3D026B6-8169-4969-92BA-8CA23E706297}" presName="parentLeftMargin" presStyleLbl="node1" presStyleIdx="2" presStyleCnt="4"/>
      <dgm:spPr/>
    </dgm:pt>
    <dgm:pt modelId="{B0B8B999-B4DE-49F6-A033-88DE2AEC32B8}" type="pres">
      <dgm:prSet presAssocID="{E3D026B6-8169-4969-92BA-8CA23E70629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BDD2E7B1-DECA-4B60-865A-2012962B50B0}" type="pres">
      <dgm:prSet presAssocID="{E3D026B6-8169-4969-92BA-8CA23E706297}" presName="negativeSpace" presStyleCnt="0"/>
      <dgm:spPr/>
    </dgm:pt>
    <dgm:pt modelId="{77BB0CBB-9E17-4E3B-8ABB-12CD0596F61D}" type="pres">
      <dgm:prSet presAssocID="{E3D026B6-8169-4969-92BA-8CA23E70629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691425-FFC0-4928-AD7F-2552559AEBFA}" type="presOf" srcId="{19900BF3-EB85-4CA9-B35E-6D8638E8C100}" destId="{F8FA09F1-A4F2-419D-8656-C76423F07DD4}" srcOrd="0" destOrd="0" presId="urn:microsoft.com/office/officeart/2005/8/layout/list1"/>
    <dgm:cxn modelId="{41D37F27-B50C-42ED-B245-421E2023497D}" srcId="{25D4E604-E7A0-4989-BD43-33511CDA60ED}" destId="{23C38EC9-47BE-4002-B29F-21EC179E8E5E}" srcOrd="1" destOrd="0" parTransId="{116C9A90-A044-493A-B9C6-2EB43480145C}" sibTransId="{DF528900-F1D7-4476-86BD-B079CD873BE8}"/>
    <dgm:cxn modelId="{31B6703C-BAC1-4BCC-BE42-E4983A3C2246}" type="presOf" srcId="{E3D026B6-8169-4969-92BA-8CA23E706297}" destId="{B0B8B999-B4DE-49F6-A033-88DE2AEC32B8}" srcOrd="1" destOrd="0" presId="urn:microsoft.com/office/officeart/2005/8/layout/list1"/>
    <dgm:cxn modelId="{7E120B65-2460-4DC9-A429-FCE99A63F025}" srcId="{25D4E604-E7A0-4989-BD43-33511CDA60ED}" destId="{AC4BC6B2-4321-4C5A-B3F8-77E8F937A305}" srcOrd="2" destOrd="0" parTransId="{D4A3BF30-F01F-4EA3-8ABD-A6E6245F4E3F}" sibTransId="{77581818-47E8-43DA-A2F2-EA4DDF5E6007}"/>
    <dgm:cxn modelId="{0B1E6754-8A86-4F54-A149-83BF9DD89AFB}" type="presOf" srcId="{23C38EC9-47BE-4002-B29F-21EC179E8E5E}" destId="{9DBF3154-6C6A-4681-9CBB-886B9BCDE3F1}" srcOrd="0" destOrd="0" presId="urn:microsoft.com/office/officeart/2005/8/layout/list1"/>
    <dgm:cxn modelId="{0659D154-96B9-48AD-AD55-E335E6D67DAD}" type="presOf" srcId="{19900BF3-EB85-4CA9-B35E-6D8638E8C100}" destId="{87CA6498-A30C-47DB-A3EE-DFD37EE1605B}" srcOrd="1" destOrd="0" presId="urn:microsoft.com/office/officeart/2005/8/layout/list1"/>
    <dgm:cxn modelId="{CAFA278A-E70F-4ABA-A5C2-961E77FE29A8}" type="presOf" srcId="{E3D026B6-8169-4969-92BA-8CA23E706297}" destId="{FFC8F83E-2A76-4112-A2BF-E6D9FCE9FEFF}" srcOrd="0" destOrd="0" presId="urn:microsoft.com/office/officeart/2005/8/layout/list1"/>
    <dgm:cxn modelId="{5C633DA5-B479-4106-9912-CA96A5C508B5}" type="presOf" srcId="{AC4BC6B2-4321-4C5A-B3F8-77E8F937A305}" destId="{5A5A00E3-2C33-4EA8-B08D-B3AD68B3BDBD}" srcOrd="1" destOrd="0" presId="urn:microsoft.com/office/officeart/2005/8/layout/list1"/>
    <dgm:cxn modelId="{97F0FFB1-7F8F-44BA-A272-AC5FCB24D319}" srcId="{25D4E604-E7A0-4989-BD43-33511CDA60ED}" destId="{E3D026B6-8169-4969-92BA-8CA23E706297}" srcOrd="3" destOrd="0" parTransId="{94BAD006-6B62-4090-93FE-0D9483FE9E07}" sibTransId="{69AFC60A-F51F-4C4E-8614-E5FC02C86838}"/>
    <dgm:cxn modelId="{331353B8-CA5B-4EF7-83DD-3EA391B3A6E7}" type="presOf" srcId="{25D4E604-E7A0-4989-BD43-33511CDA60ED}" destId="{3DA90F86-423C-48CB-88EC-1B4D8D303D56}" srcOrd="0" destOrd="0" presId="urn:microsoft.com/office/officeart/2005/8/layout/list1"/>
    <dgm:cxn modelId="{948F2FCB-E4F7-405B-BD57-05D1E8918FB7}" srcId="{25D4E604-E7A0-4989-BD43-33511CDA60ED}" destId="{19900BF3-EB85-4CA9-B35E-6D8638E8C100}" srcOrd="0" destOrd="0" parTransId="{71E0CE04-6D54-440A-B08E-8FBF8DDF2ED8}" sibTransId="{18069727-3EB4-4BB7-9D8F-A25AB40BBD22}"/>
    <dgm:cxn modelId="{62FC33D3-E321-472A-BCA0-DA3FD47CE4D4}" type="presOf" srcId="{23C38EC9-47BE-4002-B29F-21EC179E8E5E}" destId="{5D112BEA-9E6D-4F0B-883F-7EE624C531B2}" srcOrd="1" destOrd="0" presId="urn:microsoft.com/office/officeart/2005/8/layout/list1"/>
    <dgm:cxn modelId="{03574AE9-D0A4-462E-A0B7-8EA6DD3CF7E9}" type="presOf" srcId="{AC4BC6B2-4321-4C5A-B3F8-77E8F937A305}" destId="{E665C72D-EC53-4CCD-948B-7F457DB049ED}" srcOrd="0" destOrd="0" presId="urn:microsoft.com/office/officeart/2005/8/layout/list1"/>
    <dgm:cxn modelId="{9179BB15-1336-41EE-9882-5F303A4398B9}" type="presParOf" srcId="{3DA90F86-423C-48CB-88EC-1B4D8D303D56}" destId="{A167FF08-0083-4F92-9491-71D12C8B7810}" srcOrd="0" destOrd="0" presId="urn:microsoft.com/office/officeart/2005/8/layout/list1"/>
    <dgm:cxn modelId="{F0C48833-58AD-4584-9BAB-EFB98BEFB0D8}" type="presParOf" srcId="{A167FF08-0083-4F92-9491-71D12C8B7810}" destId="{F8FA09F1-A4F2-419D-8656-C76423F07DD4}" srcOrd="0" destOrd="0" presId="urn:microsoft.com/office/officeart/2005/8/layout/list1"/>
    <dgm:cxn modelId="{F3A7236F-48AD-4F01-A5EC-3ADC7EC4507E}" type="presParOf" srcId="{A167FF08-0083-4F92-9491-71D12C8B7810}" destId="{87CA6498-A30C-47DB-A3EE-DFD37EE1605B}" srcOrd="1" destOrd="0" presId="urn:microsoft.com/office/officeart/2005/8/layout/list1"/>
    <dgm:cxn modelId="{5259E7F7-04DB-4FBC-A696-CEC74A978619}" type="presParOf" srcId="{3DA90F86-423C-48CB-88EC-1B4D8D303D56}" destId="{220E8342-44BC-4619-A62D-EC917FAB44BE}" srcOrd="1" destOrd="0" presId="urn:microsoft.com/office/officeart/2005/8/layout/list1"/>
    <dgm:cxn modelId="{E2CB6872-8EC6-4125-BEA2-D2B2D9ED97EC}" type="presParOf" srcId="{3DA90F86-423C-48CB-88EC-1B4D8D303D56}" destId="{8E8DCBD4-AA1E-4B43-A691-6FC65CE8F79E}" srcOrd="2" destOrd="0" presId="urn:microsoft.com/office/officeart/2005/8/layout/list1"/>
    <dgm:cxn modelId="{554AA509-A0E5-4A26-931A-0A9443C43332}" type="presParOf" srcId="{3DA90F86-423C-48CB-88EC-1B4D8D303D56}" destId="{DB09F500-4791-47BE-BC43-1EED66CCDD39}" srcOrd="3" destOrd="0" presId="urn:microsoft.com/office/officeart/2005/8/layout/list1"/>
    <dgm:cxn modelId="{4A2DFC85-5C99-4746-930B-0DE0711C7078}" type="presParOf" srcId="{3DA90F86-423C-48CB-88EC-1B4D8D303D56}" destId="{78B6D67E-DBCF-4331-939D-0E2855D12FBE}" srcOrd="4" destOrd="0" presId="urn:microsoft.com/office/officeart/2005/8/layout/list1"/>
    <dgm:cxn modelId="{6CB9EDA1-F741-437A-82D2-5AC79450F976}" type="presParOf" srcId="{78B6D67E-DBCF-4331-939D-0E2855D12FBE}" destId="{9DBF3154-6C6A-4681-9CBB-886B9BCDE3F1}" srcOrd="0" destOrd="0" presId="urn:microsoft.com/office/officeart/2005/8/layout/list1"/>
    <dgm:cxn modelId="{4641271E-D730-43C7-9AE3-3F23BB6A1C7D}" type="presParOf" srcId="{78B6D67E-DBCF-4331-939D-0E2855D12FBE}" destId="{5D112BEA-9E6D-4F0B-883F-7EE624C531B2}" srcOrd="1" destOrd="0" presId="urn:microsoft.com/office/officeart/2005/8/layout/list1"/>
    <dgm:cxn modelId="{750CBE3A-4E65-4A62-9C40-3DF7918B29B4}" type="presParOf" srcId="{3DA90F86-423C-48CB-88EC-1B4D8D303D56}" destId="{E3F251E9-34EA-4C35-8FB2-86FE8854B85E}" srcOrd="5" destOrd="0" presId="urn:microsoft.com/office/officeart/2005/8/layout/list1"/>
    <dgm:cxn modelId="{D393BC01-DBDD-499A-99B5-F7414D2D3CEC}" type="presParOf" srcId="{3DA90F86-423C-48CB-88EC-1B4D8D303D56}" destId="{99D3D90E-41AB-4FCE-87DC-9D1D750B4690}" srcOrd="6" destOrd="0" presId="urn:microsoft.com/office/officeart/2005/8/layout/list1"/>
    <dgm:cxn modelId="{5E2511A5-4111-4B32-B6D3-803C79AE50A6}" type="presParOf" srcId="{3DA90F86-423C-48CB-88EC-1B4D8D303D56}" destId="{6C638617-C8AF-4DD4-99EF-A3D8CFC406EA}" srcOrd="7" destOrd="0" presId="urn:microsoft.com/office/officeart/2005/8/layout/list1"/>
    <dgm:cxn modelId="{10B1D211-F6D8-49C6-A056-7E40A5E9F7B7}" type="presParOf" srcId="{3DA90F86-423C-48CB-88EC-1B4D8D303D56}" destId="{2B673C0B-9CB2-47E1-A18D-CCB7DB63DAAB}" srcOrd="8" destOrd="0" presId="urn:microsoft.com/office/officeart/2005/8/layout/list1"/>
    <dgm:cxn modelId="{EB905A8C-186D-40BA-BC57-9C8A7DB9182A}" type="presParOf" srcId="{2B673C0B-9CB2-47E1-A18D-CCB7DB63DAAB}" destId="{E665C72D-EC53-4CCD-948B-7F457DB049ED}" srcOrd="0" destOrd="0" presId="urn:microsoft.com/office/officeart/2005/8/layout/list1"/>
    <dgm:cxn modelId="{54D0A9F2-EABD-4E43-B38C-EDA168CEAC6E}" type="presParOf" srcId="{2B673C0B-9CB2-47E1-A18D-CCB7DB63DAAB}" destId="{5A5A00E3-2C33-4EA8-B08D-B3AD68B3BDBD}" srcOrd="1" destOrd="0" presId="urn:microsoft.com/office/officeart/2005/8/layout/list1"/>
    <dgm:cxn modelId="{04A6715A-E112-4D54-88B8-B4BC0BA78314}" type="presParOf" srcId="{3DA90F86-423C-48CB-88EC-1B4D8D303D56}" destId="{27F8A204-BD45-46EB-AE8A-572F0E9F9697}" srcOrd="9" destOrd="0" presId="urn:microsoft.com/office/officeart/2005/8/layout/list1"/>
    <dgm:cxn modelId="{9FA17E18-4F52-46FF-A5B4-8CBCE9094083}" type="presParOf" srcId="{3DA90F86-423C-48CB-88EC-1B4D8D303D56}" destId="{7501B38F-F8C8-4ED7-BC32-4EB452C8DA62}" srcOrd="10" destOrd="0" presId="urn:microsoft.com/office/officeart/2005/8/layout/list1"/>
    <dgm:cxn modelId="{DEF9FF75-B5D8-474A-BF0A-40AFBE1EADAA}" type="presParOf" srcId="{3DA90F86-423C-48CB-88EC-1B4D8D303D56}" destId="{905F7D1C-9DF5-4AB3-AEC0-017AADE4B647}" srcOrd="11" destOrd="0" presId="urn:microsoft.com/office/officeart/2005/8/layout/list1"/>
    <dgm:cxn modelId="{DBCA2E9C-0080-49BC-A33A-136D84E5832C}" type="presParOf" srcId="{3DA90F86-423C-48CB-88EC-1B4D8D303D56}" destId="{245F951C-3D0C-46BC-94FD-1DBADD1EE9E4}" srcOrd="12" destOrd="0" presId="urn:microsoft.com/office/officeart/2005/8/layout/list1"/>
    <dgm:cxn modelId="{BAB5B5A1-ED07-4610-B342-35DC00AE8BF8}" type="presParOf" srcId="{245F951C-3D0C-46BC-94FD-1DBADD1EE9E4}" destId="{FFC8F83E-2A76-4112-A2BF-E6D9FCE9FEFF}" srcOrd="0" destOrd="0" presId="urn:microsoft.com/office/officeart/2005/8/layout/list1"/>
    <dgm:cxn modelId="{893C506D-3190-43F1-BC45-6D280F7B8978}" type="presParOf" srcId="{245F951C-3D0C-46BC-94FD-1DBADD1EE9E4}" destId="{B0B8B999-B4DE-49F6-A033-88DE2AEC32B8}" srcOrd="1" destOrd="0" presId="urn:microsoft.com/office/officeart/2005/8/layout/list1"/>
    <dgm:cxn modelId="{62B3842D-9FDB-4363-9D2A-B7B9E3F9BCDA}" type="presParOf" srcId="{3DA90F86-423C-48CB-88EC-1B4D8D303D56}" destId="{BDD2E7B1-DECA-4B60-865A-2012962B50B0}" srcOrd="13" destOrd="0" presId="urn:microsoft.com/office/officeart/2005/8/layout/list1"/>
    <dgm:cxn modelId="{40CEB2A8-17D8-4E30-B0AE-0B3B514F3454}" type="presParOf" srcId="{3DA90F86-423C-48CB-88EC-1B4D8D303D56}" destId="{77BB0CBB-9E17-4E3B-8ABB-12CD0596F61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2788383-A1D5-4C87-B9FD-D47B15E85210}" type="doc">
      <dgm:prSet loTypeId="urn:microsoft.com/office/officeart/2008/layout/PictureStrips" loCatId="list" qsTypeId="urn:microsoft.com/office/officeart/2005/8/quickstyle/3d1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F324A268-7633-43F4-91EF-FE19C1A3707A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Кадровое обеспечение проекта: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Преподаватель СвУЦПК-1 Петровых Н.М.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Преподаватель ГАПОУ СО «</a:t>
          </a:r>
          <a:r>
            <a:rPr lang="ru-RU" dirty="0" err="1">
              <a:solidFill>
                <a:schemeClr val="accent1">
                  <a:lumMod val="50000"/>
                </a:schemeClr>
              </a:solidFill>
            </a:rPr>
            <a:t>УрЖТ</a:t>
          </a:r>
          <a:r>
            <a:rPr lang="ru-RU" dirty="0">
              <a:solidFill>
                <a:schemeClr val="accent1">
                  <a:lumMod val="50000"/>
                </a:schemeClr>
              </a:solidFill>
            </a:rPr>
            <a:t>» </a:t>
          </a:r>
          <a:r>
            <a:rPr lang="ru-RU" dirty="0" err="1">
              <a:solidFill>
                <a:schemeClr val="accent1">
                  <a:lumMod val="50000"/>
                </a:schemeClr>
              </a:solidFill>
            </a:rPr>
            <a:t>Щинова</a:t>
          </a:r>
          <a:r>
            <a:rPr lang="ru-RU" dirty="0">
              <a:solidFill>
                <a:schemeClr val="accent1">
                  <a:lumMod val="50000"/>
                </a:schemeClr>
              </a:solidFill>
            </a:rPr>
            <a:t> С.И.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Преподаватель ГАПОУ СО «</a:t>
          </a:r>
          <a:r>
            <a:rPr lang="ru-RU" dirty="0" err="1">
              <a:solidFill>
                <a:schemeClr val="accent1">
                  <a:lumMod val="50000"/>
                </a:schemeClr>
              </a:solidFill>
            </a:rPr>
            <a:t>УрЖТ</a:t>
          </a:r>
          <a:r>
            <a:rPr lang="ru-RU" dirty="0">
              <a:solidFill>
                <a:schemeClr val="accent1">
                  <a:lumMod val="50000"/>
                </a:schemeClr>
              </a:solidFill>
            </a:rPr>
            <a:t>» Исакова А.А. </a:t>
          </a:r>
        </a:p>
      </dgm:t>
    </dgm:pt>
    <dgm:pt modelId="{46391337-3AF7-4859-B6C7-995F3AE03D9D}" type="parTrans" cxnId="{A0064E43-3EE9-46C9-8D0B-EF9F0B6A24BD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930246F9-875D-439A-8297-BD98DC157467}" type="sibTrans" cxnId="{A0064E43-3EE9-46C9-8D0B-EF9F0B6A24BD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F8CED31-ACEF-4E41-9B93-C2761BC85838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Площадки: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ГАПОУ СО «Уральский железнодорожный техникум»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Екатеринбург – Пассажирское подразделение Свердловского учебного центра профессиональных квалификаций Свердловской железной дороги – филиала ОАО «РЖД»</a:t>
          </a:r>
        </a:p>
        <a:p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C8AD3A3C-3DE4-43B2-8E99-BAA293358942}" type="parTrans" cxnId="{92694526-3E25-4E1C-89C9-455245F2CA76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7CCDA73-2052-4362-879F-4BBDCE70E371}" type="sibTrans" cxnId="{92694526-3E25-4E1C-89C9-455245F2CA76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94B0E14-1992-4C34-A0A1-1B4324CE0709}">
      <dgm:prSet phldrT="[Текст]"/>
      <dgm:spPr/>
      <dgm:t>
        <a:bodyPr/>
        <a:lstStyle/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Мониторинг интеллектуального развития обучающихся и их учебной мотивации</a:t>
          </a:r>
        </a:p>
        <a:p>
          <a:r>
            <a:rPr lang="ru-RU" dirty="0">
              <a:solidFill>
                <a:schemeClr val="accent1">
                  <a:lumMod val="50000"/>
                </a:schemeClr>
              </a:solidFill>
            </a:rPr>
            <a:t>На базе методик предложенной академиком РАО А.А. </a:t>
          </a:r>
          <a:r>
            <a:rPr lang="ru-RU" dirty="0" err="1">
              <a:solidFill>
                <a:schemeClr val="accent1">
                  <a:lumMod val="50000"/>
                </a:schemeClr>
              </a:solidFill>
            </a:rPr>
            <a:t>Реаном</a:t>
          </a:r>
          <a:r>
            <a:rPr lang="ru-RU" dirty="0">
              <a:solidFill>
                <a:schemeClr val="accent1">
                  <a:lumMod val="50000"/>
                </a:schemeClr>
              </a:solidFill>
            </a:rPr>
            <a:t>, профессором В.А. Якуниным в модификации доцента Центра воспитания и дополнительного образования Н.Ц. Бадмаевой, а также методика предложенная </a:t>
          </a:r>
          <a:r>
            <a:rPr lang="ru-RU" dirty="0" err="1">
              <a:solidFill>
                <a:schemeClr val="accent1">
                  <a:lumMod val="50000"/>
                </a:schemeClr>
              </a:solidFill>
            </a:rPr>
            <a:t>к.п.н</a:t>
          </a:r>
          <a:r>
            <a:rPr lang="ru-RU" dirty="0">
              <a:solidFill>
                <a:schemeClr val="accent1">
                  <a:lumMod val="50000"/>
                </a:schemeClr>
              </a:solidFill>
            </a:rPr>
            <a:t>. Т.И. Ильиной.</a:t>
          </a:r>
        </a:p>
      </dgm:t>
    </dgm:pt>
    <dgm:pt modelId="{5E755F0E-B265-4BC1-8C84-E386995A4822}" type="parTrans" cxnId="{F83B0213-C4E6-429F-8E29-7D4080D8CEF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1F6CE869-0550-4737-8654-655B5EC21FCC}" type="sibTrans" cxnId="{F83B0213-C4E6-429F-8E29-7D4080D8CEFA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7DFA51AE-C013-43C1-B016-C57769F20B1C}" type="pres">
      <dgm:prSet presAssocID="{42788383-A1D5-4C87-B9FD-D47B15E85210}" presName="Name0" presStyleCnt="0">
        <dgm:presLayoutVars>
          <dgm:dir/>
          <dgm:resizeHandles val="exact"/>
        </dgm:presLayoutVars>
      </dgm:prSet>
      <dgm:spPr/>
    </dgm:pt>
    <dgm:pt modelId="{70B9A2B0-E3FE-4A87-B81E-CAE5E78A5122}" type="pres">
      <dgm:prSet presAssocID="{F324A268-7633-43F4-91EF-FE19C1A3707A}" presName="composite" presStyleCnt="0"/>
      <dgm:spPr/>
    </dgm:pt>
    <dgm:pt modelId="{B69A8BCF-30DA-47F3-A5E4-6B1B338ECC4B}" type="pres">
      <dgm:prSet presAssocID="{F324A268-7633-43F4-91EF-FE19C1A3707A}" presName="rect1" presStyleLbl="trAlignAcc1" presStyleIdx="0" presStyleCnt="3">
        <dgm:presLayoutVars>
          <dgm:bulletEnabled val="1"/>
        </dgm:presLayoutVars>
      </dgm:prSet>
      <dgm:spPr/>
    </dgm:pt>
    <dgm:pt modelId="{CA0F8AE0-983F-407A-AC00-75F97B824393}" type="pres">
      <dgm:prSet presAssocID="{F324A268-7633-43F4-91EF-FE19C1A3707A}" presName="rect2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F4D6C579-4BB8-4622-B606-1ABB622712EA}" type="pres">
      <dgm:prSet presAssocID="{930246F9-875D-439A-8297-BD98DC157467}" presName="sibTrans" presStyleCnt="0"/>
      <dgm:spPr/>
    </dgm:pt>
    <dgm:pt modelId="{43672DB7-27B4-4321-AB07-9FA31542D8F6}" type="pres">
      <dgm:prSet presAssocID="{8F8CED31-ACEF-4E41-9B93-C2761BC85838}" presName="composite" presStyleCnt="0"/>
      <dgm:spPr/>
    </dgm:pt>
    <dgm:pt modelId="{7079F2D4-4D35-4CA5-A595-339D19C932D9}" type="pres">
      <dgm:prSet presAssocID="{8F8CED31-ACEF-4E41-9B93-C2761BC85838}" presName="rect1" presStyleLbl="trAlignAcc1" presStyleIdx="1" presStyleCnt="3">
        <dgm:presLayoutVars>
          <dgm:bulletEnabled val="1"/>
        </dgm:presLayoutVars>
      </dgm:prSet>
      <dgm:spPr/>
    </dgm:pt>
    <dgm:pt modelId="{1597C636-D096-4869-8B93-D73106FEABC3}" type="pres">
      <dgm:prSet presAssocID="{8F8CED31-ACEF-4E41-9B93-C2761BC85838}" presName="rect2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3660D751-9A1F-42F0-BF4C-773819365295}" type="pres">
      <dgm:prSet presAssocID="{87CCDA73-2052-4362-879F-4BBDCE70E371}" presName="sibTrans" presStyleCnt="0"/>
      <dgm:spPr/>
    </dgm:pt>
    <dgm:pt modelId="{251254AD-801D-43C0-BDD1-A768F0747C4E}" type="pres">
      <dgm:prSet presAssocID="{894B0E14-1992-4C34-A0A1-1B4324CE0709}" presName="composite" presStyleCnt="0"/>
      <dgm:spPr/>
    </dgm:pt>
    <dgm:pt modelId="{A971C24C-5663-4BA5-A036-3204C30FB45B}" type="pres">
      <dgm:prSet presAssocID="{894B0E14-1992-4C34-A0A1-1B4324CE0709}" presName="rect1" presStyleLbl="trAlignAcc1" presStyleIdx="2" presStyleCnt="3">
        <dgm:presLayoutVars>
          <dgm:bulletEnabled val="1"/>
        </dgm:presLayoutVars>
      </dgm:prSet>
      <dgm:spPr/>
    </dgm:pt>
    <dgm:pt modelId="{76A1DC12-471A-46C7-9147-7457F63F2947}" type="pres">
      <dgm:prSet presAssocID="{894B0E14-1992-4C34-A0A1-1B4324CE0709}" presName="rect2" presStyleLbl="fgImgPlace1" presStyleIdx="2" presStyleCnt="3" custLinFactNeighborX="-936" custLinFactNeighborY="-249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</dgm:ptLst>
  <dgm:cxnLst>
    <dgm:cxn modelId="{AA91F303-9302-4A2B-BD9B-24093BEF33D9}" type="presOf" srcId="{42788383-A1D5-4C87-B9FD-D47B15E85210}" destId="{7DFA51AE-C013-43C1-B016-C57769F20B1C}" srcOrd="0" destOrd="0" presId="urn:microsoft.com/office/officeart/2008/layout/PictureStrips"/>
    <dgm:cxn modelId="{F83B0213-C4E6-429F-8E29-7D4080D8CEFA}" srcId="{42788383-A1D5-4C87-B9FD-D47B15E85210}" destId="{894B0E14-1992-4C34-A0A1-1B4324CE0709}" srcOrd="2" destOrd="0" parTransId="{5E755F0E-B265-4BC1-8C84-E386995A4822}" sibTransId="{1F6CE869-0550-4737-8654-655B5EC21FCC}"/>
    <dgm:cxn modelId="{92694526-3E25-4E1C-89C9-455245F2CA76}" srcId="{42788383-A1D5-4C87-B9FD-D47B15E85210}" destId="{8F8CED31-ACEF-4E41-9B93-C2761BC85838}" srcOrd="1" destOrd="0" parTransId="{C8AD3A3C-3DE4-43B2-8E99-BAA293358942}" sibTransId="{87CCDA73-2052-4362-879F-4BBDCE70E371}"/>
    <dgm:cxn modelId="{A0064E43-3EE9-46C9-8D0B-EF9F0B6A24BD}" srcId="{42788383-A1D5-4C87-B9FD-D47B15E85210}" destId="{F324A268-7633-43F4-91EF-FE19C1A3707A}" srcOrd="0" destOrd="0" parTransId="{46391337-3AF7-4859-B6C7-995F3AE03D9D}" sibTransId="{930246F9-875D-439A-8297-BD98DC157467}"/>
    <dgm:cxn modelId="{C8015E47-6947-4F47-9226-F920589A60C4}" type="presOf" srcId="{F324A268-7633-43F4-91EF-FE19C1A3707A}" destId="{B69A8BCF-30DA-47F3-A5E4-6B1B338ECC4B}" srcOrd="0" destOrd="0" presId="urn:microsoft.com/office/officeart/2008/layout/PictureStrips"/>
    <dgm:cxn modelId="{7899C155-E1DA-4296-AA3F-2D37704C7A03}" type="presOf" srcId="{894B0E14-1992-4C34-A0A1-1B4324CE0709}" destId="{A971C24C-5663-4BA5-A036-3204C30FB45B}" srcOrd="0" destOrd="0" presId="urn:microsoft.com/office/officeart/2008/layout/PictureStrips"/>
    <dgm:cxn modelId="{749A397F-EF8F-46CA-821E-C9628F2B7201}" type="presOf" srcId="{8F8CED31-ACEF-4E41-9B93-C2761BC85838}" destId="{7079F2D4-4D35-4CA5-A595-339D19C932D9}" srcOrd="0" destOrd="0" presId="urn:microsoft.com/office/officeart/2008/layout/PictureStrips"/>
    <dgm:cxn modelId="{379D4824-F4A8-4A79-9004-8920F85D786C}" type="presParOf" srcId="{7DFA51AE-C013-43C1-B016-C57769F20B1C}" destId="{70B9A2B0-E3FE-4A87-B81E-CAE5E78A5122}" srcOrd="0" destOrd="0" presId="urn:microsoft.com/office/officeart/2008/layout/PictureStrips"/>
    <dgm:cxn modelId="{E7C9896D-1F42-4107-85F0-26FBE350E774}" type="presParOf" srcId="{70B9A2B0-E3FE-4A87-B81E-CAE5E78A5122}" destId="{B69A8BCF-30DA-47F3-A5E4-6B1B338ECC4B}" srcOrd="0" destOrd="0" presId="urn:microsoft.com/office/officeart/2008/layout/PictureStrips"/>
    <dgm:cxn modelId="{C0F4B655-0E08-4593-8635-A19BFACEE557}" type="presParOf" srcId="{70B9A2B0-E3FE-4A87-B81E-CAE5E78A5122}" destId="{CA0F8AE0-983F-407A-AC00-75F97B824393}" srcOrd="1" destOrd="0" presId="urn:microsoft.com/office/officeart/2008/layout/PictureStrips"/>
    <dgm:cxn modelId="{19F58AA1-D43B-4445-8130-FA07FFFB0BAD}" type="presParOf" srcId="{7DFA51AE-C013-43C1-B016-C57769F20B1C}" destId="{F4D6C579-4BB8-4622-B606-1ABB622712EA}" srcOrd="1" destOrd="0" presId="urn:microsoft.com/office/officeart/2008/layout/PictureStrips"/>
    <dgm:cxn modelId="{38A68A57-1105-467B-BA7D-1BAA97CB62C3}" type="presParOf" srcId="{7DFA51AE-C013-43C1-B016-C57769F20B1C}" destId="{43672DB7-27B4-4321-AB07-9FA31542D8F6}" srcOrd="2" destOrd="0" presId="urn:microsoft.com/office/officeart/2008/layout/PictureStrips"/>
    <dgm:cxn modelId="{CC4FD50A-ABE9-4976-AD70-E40CD1769BE6}" type="presParOf" srcId="{43672DB7-27B4-4321-AB07-9FA31542D8F6}" destId="{7079F2D4-4D35-4CA5-A595-339D19C932D9}" srcOrd="0" destOrd="0" presId="urn:microsoft.com/office/officeart/2008/layout/PictureStrips"/>
    <dgm:cxn modelId="{8580457D-DCAC-45E9-BCA7-DA1A0989BBAE}" type="presParOf" srcId="{43672DB7-27B4-4321-AB07-9FA31542D8F6}" destId="{1597C636-D096-4869-8B93-D73106FEABC3}" srcOrd="1" destOrd="0" presId="urn:microsoft.com/office/officeart/2008/layout/PictureStrips"/>
    <dgm:cxn modelId="{54A15263-B6E7-4269-9A82-F7018F115F92}" type="presParOf" srcId="{7DFA51AE-C013-43C1-B016-C57769F20B1C}" destId="{3660D751-9A1F-42F0-BF4C-773819365295}" srcOrd="3" destOrd="0" presId="urn:microsoft.com/office/officeart/2008/layout/PictureStrips"/>
    <dgm:cxn modelId="{17673C3A-4183-4CE6-A673-487F02E98340}" type="presParOf" srcId="{7DFA51AE-C013-43C1-B016-C57769F20B1C}" destId="{251254AD-801D-43C0-BDD1-A768F0747C4E}" srcOrd="4" destOrd="0" presId="urn:microsoft.com/office/officeart/2008/layout/PictureStrips"/>
    <dgm:cxn modelId="{644AA975-584B-4FB0-8B07-0637C2FA8E49}" type="presParOf" srcId="{251254AD-801D-43C0-BDD1-A768F0747C4E}" destId="{A971C24C-5663-4BA5-A036-3204C30FB45B}" srcOrd="0" destOrd="0" presId="urn:microsoft.com/office/officeart/2008/layout/PictureStrips"/>
    <dgm:cxn modelId="{83A12A6C-3BED-453D-ADC1-7A79FF4C1979}" type="presParOf" srcId="{251254AD-801D-43C0-BDD1-A768F0747C4E}" destId="{76A1DC12-471A-46C7-9147-7457F63F2947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E481B86-8578-4C38-9799-970E455071B2}" type="doc">
      <dgm:prSet loTypeId="urn:microsoft.com/office/officeart/2005/8/layout/hierarchy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18B7B4-0473-4E6D-99E5-2E8C1355D738}">
      <dgm:prSet phldrT="[Текст]" custT="1"/>
      <dgm:spPr/>
      <dgm:t>
        <a:bodyPr/>
        <a:lstStyle/>
        <a:p>
          <a:r>
            <a:rPr lang="ru-RU" sz="2400" dirty="0"/>
            <a:t>Критерии</a:t>
          </a:r>
        </a:p>
      </dgm:t>
    </dgm:pt>
    <dgm:pt modelId="{319B61ED-6AE5-4AE5-9D53-41263CEDAEDB}" type="parTrans" cxnId="{8765712B-D76B-4CA0-B4A9-0BCDA49DD664}">
      <dgm:prSet/>
      <dgm:spPr/>
      <dgm:t>
        <a:bodyPr/>
        <a:lstStyle/>
        <a:p>
          <a:endParaRPr lang="ru-RU"/>
        </a:p>
      </dgm:t>
    </dgm:pt>
    <dgm:pt modelId="{EA23BF73-110B-4720-8186-318CA6C8307F}" type="sibTrans" cxnId="{8765712B-D76B-4CA0-B4A9-0BCDA49DD664}">
      <dgm:prSet/>
      <dgm:spPr/>
      <dgm:t>
        <a:bodyPr/>
        <a:lstStyle/>
        <a:p>
          <a:endParaRPr lang="ru-RU"/>
        </a:p>
      </dgm:t>
    </dgm:pt>
    <dgm:pt modelId="{9083E0CD-846C-4F15-AFA9-A9C839DB273F}">
      <dgm:prSet phldrT="[Текст]" custT="1"/>
      <dgm:spPr/>
      <dgm:t>
        <a:bodyPr/>
        <a:lstStyle/>
        <a:p>
          <a:r>
            <a:rPr lang="ru-RU" sz="2400" dirty="0"/>
            <a:t>Качественные</a:t>
          </a:r>
        </a:p>
      </dgm:t>
    </dgm:pt>
    <dgm:pt modelId="{1FDEE87E-AC20-4392-9D4F-2B4487FF0F55}" type="parTrans" cxnId="{3739DE23-6F06-4050-8BD9-CE9672AFF630}">
      <dgm:prSet/>
      <dgm:spPr/>
      <dgm:t>
        <a:bodyPr/>
        <a:lstStyle/>
        <a:p>
          <a:endParaRPr lang="ru-RU"/>
        </a:p>
      </dgm:t>
    </dgm:pt>
    <dgm:pt modelId="{5DA28841-5432-4497-8F29-6F10C7BE5B79}" type="sibTrans" cxnId="{3739DE23-6F06-4050-8BD9-CE9672AFF630}">
      <dgm:prSet/>
      <dgm:spPr/>
      <dgm:t>
        <a:bodyPr/>
        <a:lstStyle/>
        <a:p>
          <a:endParaRPr lang="ru-RU"/>
        </a:p>
      </dgm:t>
    </dgm:pt>
    <dgm:pt modelId="{56D785AE-C76F-4DA9-910B-7AAF814F884F}">
      <dgm:prSet phldrT="[Текст]"/>
      <dgm:spPr/>
      <dgm:t>
        <a:bodyPr/>
        <a:lstStyle/>
        <a:p>
          <a:r>
            <a:rPr lang="ru-RU" dirty="0"/>
            <a:t>Повышение качества образования;</a:t>
          </a:r>
        </a:p>
        <a:p>
          <a:r>
            <a:rPr lang="ru-RU" dirty="0"/>
            <a:t>Ориентация обучающихся на профессионализацию обучения;</a:t>
          </a:r>
        </a:p>
        <a:p>
          <a:r>
            <a:rPr lang="ru-RU" dirty="0"/>
            <a:t>Рост уровня владения гибкими навыками;</a:t>
          </a:r>
        </a:p>
        <a:p>
          <a:r>
            <a:rPr lang="ru-RU" dirty="0"/>
            <a:t>Получения опыта практической деятельности</a:t>
          </a:r>
        </a:p>
      </dgm:t>
    </dgm:pt>
    <dgm:pt modelId="{1CBFE8AE-58CE-44A7-A725-E33076F9C5A4}" type="parTrans" cxnId="{CB770857-B15E-458E-9FC7-BB4A48B5BC51}">
      <dgm:prSet/>
      <dgm:spPr/>
      <dgm:t>
        <a:bodyPr/>
        <a:lstStyle/>
        <a:p>
          <a:endParaRPr lang="ru-RU"/>
        </a:p>
      </dgm:t>
    </dgm:pt>
    <dgm:pt modelId="{61B34253-C265-4382-8CBB-1FCFCB5BD4EF}" type="sibTrans" cxnId="{CB770857-B15E-458E-9FC7-BB4A48B5BC51}">
      <dgm:prSet/>
      <dgm:spPr/>
      <dgm:t>
        <a:bodyPr/>
        <a:lstStyle/>
        <a:p>
          <a:endParaRPr lang="ru-RU"/>
        </a:p>
      </dgm:t>
    </dgm:pt>
    <dgm:pt modelId="{6612580D-A238-4E00-B177-51C61794AD79}">
      <dgm:prSet phldrT="[Текст]"/>
      <dgm:spPr/>
      <dgm:t>
        <a:bodyPr/>
        <a:lstStyle/>
        <a:p>
          <a:r>
            <a:rPr lang="ru-RU" dirty="0"/>
            <a:t>Совершенствование имиджа учреждений;</a:t>
          </a:r>
        </a:p>
        <a:p>
          <a:r>
            <a:rPr lang="ru-RU" dirty="0"/>
            <a:t>Профессионализация обучающихся;</a:t>
          </a:r>
        </a:p>
        <a:p>
          <a:r>
            <a:rPr lang="ru-RU" dirty="0"/>
            <a:t>Мотивация обучающихся в области профессиональной самореализации</a:t>
          </a:r>
        </a:p>
      </dgm:t>
    </dgm:pt>
    <dgm:pt modelId="{11FE613A-9650-42BE-B3E6-F719E8420614}" type="parTrans" cxnId="{34E09DE0-D998-4C7D-910A-C1061C344222}">
      <dgm:prSet/>
      <dgm:spPr/>
      <dgm:t>
        <a:bodyPr/>
        <a:lstStyle/>
        <a:p>
          <a:endParaRPr lang="ru-RU"/>
        </a:p>
      </dgm:t>
    </dgm:pt>
    <dgm:pt modelId="{26C316AB-CC15-4041-AF57-4E5F6B075F8B}" type="sibTrans" cxnId="{34E09DE0-D998-4C7D-910A-C1061C344222}">
      <dgm:prSet/>
      <dgm:spPr/>
      <dgm:t>
        <a:bodyPr/>
        <a:lstStyle/>
        <a:p>
          <a:endParaRPr lang="ru-RU"/>
        </a:p>
      </dgm:t>
    </dgm:pt>
    <dgm:pt modelId="{16C94425-CB2F-4CD2-9BF4-3F307C9DEBC0}">
      <dgm:prSet phldrT="[Текст]" custT="1"/>
      <dgm:spPr/>
      <dgm:t>
        <a:bodyPr/>
        <a:lstStyle/>
        <a:p>
          <a:r>
            <a:rPr lang="ru-RU" sz="2200" dirty="0"/>
            <a:t>Количественные</a:t>
          </a:r>
        </a:p>
      </dgm:t>
    </dgm:pt>
    <dgm:pt modelId="{522E72D3-411F-4BDA-AFAD-CA923D01D98A}" type="parTrans" cxnId="{48840DBD-873C-4CFE-A895-54E7E029B899}">
      <dgm:prSet/>
      <dgm:spPr/>
      <dgm:t>
        <a:bodyPr/>
        <a:lstStyle/>
        <a:p>
          <a:endParaRPr lang="ru-RU"/>
        </a:p>
      </dgm:t>
    </dgm:pt>
    <dgm:pt modelId="{F86BDB80-99D8-42EC-B508-8C3BFFDC0861}" type="sibTrans" cxnId="{48840DBD-873C-4CFE-A895-54E7E029B899}">
      <dgm:prSet/>
      <dgm:spPr/>
      <dgm:t>
        <a:bodyPr/>
        <a:lstStyle/>
        <a:p>
          <a:endParaRPr lang="ru-RU"/>
        </a:p>
      </dgm:t>
    </dgm:pt>
    <dgm:pt modelId="{AE55781A-86E3-45AA-9369-38BD3876836C}">
      <dgm:prSet phldrT="[Текст]"/>
      <dgm:spPr/>
      <dgm:t>
        <a:bodyPr/>
        <a:lstStyle/>
        <a:p>
          <a:r>
            <a:rPr lang="ru-RU" dirty="0"/>
            <a:t>Доля оптимизированных образовательных программ;</a:t>
          </a:r>
        </a:p>
        <a:p>
          <a:r>
            <a:rPr lang="ru-RU" dirty="0"/>
            <a:t>Повышение доли преподавателей освоивших методику формирования и развития профессиональных гибких навыков у обучающихся</a:t>
          </a:r>
        </a:p>
      </dgm:t>
    </dgm:pt>
    <dgm:pt modelId="{45237BFB-129D-4C9B-932E-A289165EE6ED}" type="parTrans" cxnId="{6ECB7709-B059-4B50-920D-83E2EB29EEF9}">
      <dgm:prSet/>
      <dgm:spPr/>
      <dgm:t>
        <a:bodyPr/>
        <a:lstStyle/>
        <a:p>
          <a:endParaRPr lang="ru-RU"/>
        </a:p>
      </dgm:t>
    </dgm:pt>
    <dgm:pt modelId="{9E40E0BD-765D-47F4-A045-7936072DE663}" type="sibTrans" cxnId="{6ECB7709-B059-4B50-920D-83E2EB29EEF9}">
      <dgm:prSet/>
      <dgm:spPr/>
      <dgm:t>
        <a:bodyPr/>
        <a:lstStyle/>
        <a:p>
          <a:endParaRPr lang="ru-RU"/>
        </a:p>
      </dgm:t>
    </dgm:pt>
    <dgm:pt modelId="{08C56E95-C3F8-43F5-A453-917103C828CC}" type="pres">
      <dgm:prSet presAssocID="{CE481B86-8578-4C38-9799-970E455071B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5BA6838-3527-49F3-9662-5FE0B839BAD9}" type="pres">
      <dgm:prSet presAssocID="{2718B7B4-0473-4E6D-99E5-2E8C1355D738}" presName="hierRoot1" presStyleCnt="0"/>
      <dgm:spPr/>
    </dgm:pt>
    <dgm:pt modelId="{888BF4EF-9655-46B4-B1B9-5E6E5436BB43}" type="pres">
      <dgm:prSet presAssocID="{2718B7B4-0473-4E6D-99E5-2E8C1355D738}" presName="composite" presStyleCnt="0"/>
      <dgm:spPr/>
    </dgm:pt>
    <dgm:pt modelId="{B95D01E2-8F12-4059-993D-9D5C752507A1}" type="pres">
      <dgm:prSet presAssocID="{2718B7B4-0473-4E6D-99E5-2E8C1355D738}" presName="background" presStyleLbl="node0" presStyleIdx="0" presStyleCnt="1"/>
      <dgm:spPr/>
    </dgm:pt>
    <dgm:pt modelId="{7766F8B2-A3D5-496F-85E1-481042B052B3}" type="pres">
      <dgm:prSet presAssocID="{2718B7B4-0473-4E6D-99E5-2E8C1355D738}" presName="text" presStyleLbl="fgAcc0" presStyleIdx="0" presStyleCnt="1">
        <dgm:presLayoutVars>
          <dgm:chPref val="3"/>
        </dgm:presLayoutVars>
      </dgm:prSet>
      <dgm:spPr/>
    </dgm:pt>
    <dgm:pt modelId="{9AA72767-EFE9-4EA0-BC86-75B58DB2504F}" type="pres">
      <dgm:prSet presAssocID="{2718B7B4-0473-4E6D-99E5-2E8C1355D738}" presName="hierChild2" presStyleCnt="0"/>
      <dgm:spPr/>
    </dgm:pt>
    <dgm:pt modelId="{8D5F1A44-5485-49E6-84A2-2F8B4BE658A9}" type="pres">
      <dgm:prSet presAssocID="{1FDEE87E-AC20-4392-9D4F-2B4487FF0F55}" presName="Name10" presStyleLbl="parChTrans1D2" presStyleIdx="0" presStyleCnt="2"/>
      <dgm:spPr/>
    </dgm:pt>
    <dgm:pt modelId="{6E5E8862-B1A8-4A65-8313-8749EEED1FC9}" type="pres">
      <dgm:prSet presAssocID="{9083E0CD-846C-4F15-AFA9-A9C839DB273F}" presName="hierRoot2" presStyleCnt="0"/>
      <dgm:spPr/>
    </dgm:pt>
    <dgm:pt modelId="{DFB937DA-BD26-4BDF-B260-0313B501A5BA}" type="pres">
      <dgm:prSet presAssocID="{9083E0CD-846C-4F15-AFA9-A9C839DB273F}" presName="composite2" presStyleCnt="0"/>
      <dgm:spPr/>
    </dgm:pt>
    <dgm:pt modelId="{DDA7C957-E3D2-4475-B66F-FF374411203A}" type="pres">
      <dgm:prSet presAssocID="{9083E0CD-846C-4F15-AFA9-A9C839DB273F}" presName="background2" presStyleLbl="node2" presStyleIdx="0" presStyleCnt="2"/>
      <dgm:spPr/>
    </dgm:pt>
    <dgm:pt modelId="{697B74AD-0357-4F78-820D-A2BFAD2E5BFE}" type="pres">
      <dgm:prSet presAssocID="{9083E0CD-846C-4F15-AFA9-A9C839DB273F}" presName="text2" presStyleLbl="fgAcc2" presStyleIdx="0" presStyleCnt="2">
        <dgm:presLayoutVars>
          <dgm:chPref val="3"/>
        </dgm:presLayoutVars>
      </dgm:prSet>
      <dgm:spPr/>
    </dgm:pt>
    <dgm:pt modelId="{AA366906-870F-4B72-846E-E7F4274E1228}" type="pres">
      <dgm:prSet presAssocID="{9083E0CD-846C-4F15-AFA9-A9C839DB273F}" presName="hierChild3" presStyleCnt="0"/>
      <dgm:spPr/>
    </dgm:pt>
    <dgm:pt modelId="{2E858D21-CF83-4097-AEBA-CEFF2DA8840F}" type="pres">
      <dgm:prSet presAssocID="{1CBFE8AE-58CE-44A7-A725-E33076F9C5A4}" presName="Name17" presStyleLbl="parChTrans1D3" presStyleIdx="0" presStyleCnt="3"/>
      <dgm:spPr/>
    </dgm:pt>
    <dgm:pt modelId="{EDF6B634-1EF8-40AA-B24D-835621FAC787}" type="pres">
      <dgm:prSet presAssocID="{56D785AE-C76F-4DA9-910B-7AAF814F884F}" presName="hierRoot3" presStyleCnt="0"/>
      <dgm:spPr/>
    </dgm:pt>
    <dgm:pt modelId="{DAC1788E-3D65-4912-8182-649CB7F73508}" type="pres">
      <dgm:prSet presAssocID="{56D785AE-C76F-4DA9-910B-7AAF814F884F}" presName="composite3" presStyleCnt="0"/>
      <dgm:spPr/>
    </dgm:pt>
    <dgm:pt modelId="{B98A33BA-ADAF-4A4F-BDEF-0132AF65F67B}" type="pres">
      <dgm:prSet presAssocID="{56D785AE-C76F-4DA9-910B-7AAF814F884F}" presName="background3" presStyleLbl="node3" presStyleIdx="0" presStyleCnt="3"/>
      <dgm:spPr/>
    </dgm:pt>
    <dgm:pt modelId="{563E02C1-EA65-4030-89DE-F8B46DBD9AB1}" type="pres">
      <dgm:prSet presAssocID="{56D785AE-C76F-4DA9-910B-7AAF814F884F}" presName="text3" presStyleLbl="fgAcc3" presStyleIdx="0" presStyleCnt="3">
        <dgm:presLayoutVars>
          <dgm:chPref val="3"/>
        </dgm:presLayoutVars>
      </dgm:prSet>
      <dgm:spPr/>
    </dgm:pt>
    <dgm:pt modelId="{A681E69A-C3A8-4DCA-939F-4E47633014F0}" type="pres">
      <dgm:prSet presAssocID="{56D785AE-C76F-4DA9-910B-7AAF814F884F}" presName="hierChild4" presStyleCnt="0"/>
      <dgm:spPr/>
    </dgm:pt>
    <dgm:pt modelId="{3E7F51C0-E9BB-4C5F-A345-338A144CCF2A}" type="pres">
      <dgm:prSet presAssocID="{11FE613A-9650-42BE-B3E6-F719E8420614}" presName="Name17" presStyleLbl="parChTrans1D3" presStyleIdx="1" presStyleCnt="3"/>
      <dgm:spPr/>
    </dgm:pt>
    <dgm:pt modelId="{CD2E607B-D8F3-4735-AD3C-FC05239E4C18}" type="pres">
      <dgm:prSet presAssocID="{6612580D-A238-4E00-B177-51C61794AD79}" presName="hierRoot3" presStyleCnt="0"/>
      <dgm:spPr/>
    </dgm:pt>
    <dgm:pt modelId="{ECD830CB-681E-4FAB-B2D4-C50BE5FE008F}" type="pres">
      <dgm:prSet presAssocID="{6612580D-A238-4E00-B177-51C61794AD79}" presName="composite3" presStyleCnt="0"/>
      <dgm:spPr/>
    </dgm:pt>
    <dgm:pt modelId="{F7CF7393-68BB-4B96-AA4B-D605C2CD5E13}" type="pres">
      <dgm:prSet presAssocID="{6612580D-A238-4E00-B177-51C61794AD79}" presName="background3" presStyleLbl="node3" presStyleIdx="1" presStyleCnt="3"/>
      <dgm:spPr/>
    </dgm:pt>
    <dgm:pt modelId="{E615FFD5-A869-42D5-968B-1CBC93D0B6AD}" type="pres">
      <dgm:prSet presAssocID="{6612580D-A238-4E00-B177-51C61794AD79}" presName="text3" presStyleLbl="fgAcc3" presStyleIdx="1" presStyleCnt="3">
        <dgm:presLayoutVars>
          <dgm:chPref val="3"/>
        </dgm:presLayoutVars>
      </dgm:prSet>
      <dgm:spPr/>
    </dgm:pt>
    <dgm:pt modelId="{F0E98A92-352D-4060-9B03-C9A482C79FA5}" type="pres">
      <dgm:prSet presAssocID="{6612580D-A238-4E00-B177-51C61794AD79}" presName="hierChild4" presStyleCnt="0"/>
      <dgm:spPr/>
    </dgm:pt>
    <dgm:pt modelId="{B4130685-E554-467E-9659-49F439CDC954}" type="pres">
      <dgm:prSet presAssocID="{522E72D3-411F-4BDA-AFAD-CA923D01D98A}" presName="Name10" presStyleLbl="parChTrans1D2" presStyleIdx="1" presStyleCnt="2"/>
      <dgm:spPr/>
    </dgm:pt>
    <dgm:pt modelId="{67CAE044-BB91-4ABC-8EB0-E75A50120C23}" type="pres">
      <dgm:prSet presAssocID="{16C94425-CB2F-4CD2-9BF4-3F307C9DEBC0}" presName="hierRoot2" presStyleCnt="0"/>
      <dgm:spPr/>
    </dgm:pt>
    <dgm:pt modelId="{ACFC105A-F46A-4975-B61F-43053F6AD193}" type="pres">
      <dgm:prSet presAssocID="{16C94425-CB2F-4CD2-9BF4-3F307C9DEBC0}" presName="composite2" presStyleCnt="0"/>
      <dgm:spPr/>
    </dgm:pt>
    <dgm:pt modelId="{7420067C-83CD-4FDE-818B-FF01469BC3A6}" type="pres">
      <dgm:prSet presAssocID="{16C94425-CB2F-4CD2-9BF4-3F307C9DEBC0}" presName="background2" presStyleLbl="node2" presStyleIdx="1" presStyleCnt="2"/>
      <dgm:spPr/>
    </dgm:pt>
    <dgm:pt modelId="{484C6A80-C7D9-4D43-9D98-478F77DEF5CD}" type="pres">
      <dgm:prSet presAssocID="{16C94425-CB2F-4CD2-9BF4-3F307C9DEBC0}" presName="text2" presStyleLbl="fgAcc2" presStyleIdx="1" presStyleCnt="2">
        <dgm:presLayoutVars>
          <dgm:chPref val="3"/>
        </dgm:presLayoutVars>
      </dgm:prSet>
      <dgm:spPr/>
    </dgm:pt>
    <dgm:pt modelId="{943A8C42-33A0-4EFA-BA2F-499B03F1D835}" type="pres">
      <dgm:prSet presAssocID="{16C94425-CB2F-4CD2-9BF4-3F307C9DEBC0}" presName="hierChild3" presStyleCnt="0"/>
      <dgm:spPr/>
    </dgm:pt>
    <dgm:pt modelId="{3473DF20-AD3F-4ECC-9FB6-BCB5B44F3FD5}" type="pres">
      <dgm:prSet presAssocID="{45237BFB-129D-4C9B-932E-A289165EE6ED}" presName="Name17" presStyleLbl="parChTrans1D3" presStyleIdx="2" presStyleCnt="3"/>
      <dgm:spPr/>
    </dgm:pt>
    <dgm:pt modelId="{66B2D267-867D-4F1C-BA7C-8809D46DDA99}" type="pres">
      <dgm:prSet presAssocID="{AE55781A-86E3-45AA-9369-38BD3876836C}" presName="hierRoot3" presStyleCnt="0"/>
      <dgm:spPr/>
    </dgm:pt>
    <dgm:pt modelId="{EB19DC85-920D-4886-8572-0D1417EC9250}" type="pres">
      <dgm:prSet presAssocID="{AE55781A-86E3-45AA-9369-38BD3876836C}" presName="composite3" presStyleCnt="0"/>
      <dgm:spPr/>
    </dgm:pt>
    <dgm:pt modelId="{9C115F78-5ACB-49C2-B6BB-A595307DEB40}" type="pres">
      <dgm:prSet presAssocID="{AE55781A-86E3-45AA-9369-38BD3876836C}" presName="background3" presStyleLbl="node3" presStyleIdx="2" presStyleCnt="3"/>
      <dgm:spPr/>
    </dgm:pt>
    <dgm:pt modelId="{9B329793-95DC-47DA-98FA-662A5527DF3A}" type="pres">
      <dgm:prSet presAssocID="{AE55781A-86E3-45AA-9369-38BD3876836C}" presName="text3" presStyleLbl="fgAcc3" presStyleIdx="2" presStyleCnt="3">
        <dgm:presLayoutVars>
          <dgm:chPref val="3"/>
        </dgm:presLayoutVars>
      </dgm:prSet>
      <dgm:spPr/>
    </dgm:pt>
    <dgm:pt modelId="{6F2E4C94-C607-4D10-9182-87A83483A3DE}" type="pres">
      <dgm:prSet presAssocID="{AE55781A-86E3-45AA-9369-38BD3876836C}" presName="hierChild4" presStyleCnt="0"/>
      <dgm:spPr/>
    </dgm:pt>
  </dgm:ptLst>
  <dgm:cxnLst>
    <dgm:cxn modelId="{6ECB7709-B059-4B50-920D-83E2EB29EEF9}" srcId="{16C94425-CB2F-4CD2-9BF4-3F307C9DEBC0}" destId="{AE55781A-86E3-45AA-9369-38BD3876836C}" srcOrd="0" destOrd="0" parTransId="{45237BFB-129D-4C9B-932E-A289165EE6ED}" sibTransId="{9E40E0BD-765D-47F4-A045-7936072DE663}"/>
    <dgm:cxn modelId="{3739DE23-6F06-4050-8BD9-CE9672AFF630}" srcId="{2718B7B4-0473-4E6D-99E5-2E8C1355D738}" destId="{9083E0CD-846C-4F15-AFA9-A9C839DB273F}" srcOrd="0" destOrd="0" parTransId="{1FDEE87E-AC20-4392-9D4F-2B4487FF0F55}" sibTransId="{5DA28841-5432-4497-8F29-6F10C7BE5B79}"/>
    <dgm:cxn modelId="{CA6C2C24-3C19-4E28-B5AD-5F5C9C8DC37C}" type="presOf" srcId="{AE55781A-86E3-45AA-9369-38BD3876836C}" destId="{9B329793-95DC-47DA-98FA-662A5527DF3A}" srcOrd="0" destOrd="0" presId="urn:microsoft.com/office/officeart/2005/8/layout/hierarchy1"/>
    <dgm:cxn modelId="{FC70E02A-99BA-4335-B1BA-73924349696F}" type="presOf" srcId="{522E72D3-411F-4BDA-AFAD-CA923D01D98A}" destId="{B4130685-E554-467E-9659-49F439CDC954}" srcOrd="0" destOrd="0" presId="urn:microsoft.com/office/officeart/2005/8/layout/hierarchy1"/>
    <dgm:cxn modelId="{8765712B-D76B-4CA0-B4A9-0BCDA49DD664}" srcId="{CE481B86-8578-4C38-9799-970E455071B2}" destId="{2718B7B4-0473-4E6D-99E5-2E8C1355D738}" srcOrd="0" destOrd="0" parTransId="{319B61ED-6AE5-4AE5-9D53-41263CEDAEDB}" sibTransId="{EA23BF73-110B-4720-8186-318CA6C8307F}"/>
    <dgm:cxn modelId="{AD7E712D-C83B-4B04-8E24-BEDEC390B947}" type="presOf" srcId="{56D785AE-C76F-4DA9-910B-7AAF814F884F}" destId="{563E02C1-EA65-4030-89DE-F8B46DBD9AB1}" srcOrd="0" destOrd="0" presId="urn:microsoft.com/office/officeart/2005/8/layout/hierarchy1"/>
    <dgm:cxn modelId="{EE6D4330-489C-4B7B-86D8-C725171182BB}" type="presOf" srcId="{45237BFB-129D-4C9B-932E-A289165EE6ED}" destId="{3473DF20-AD3F-4ECC-9FB6-BCB5B44F3FD5}" srcOrd="0" destOrd="0" presId="urn:microsoft.com/office/officeart/2005/8/layout/hierarchy1"/>
    <dgm:cxn modelId="{9B932346-EFCB-4050-BCD9-430978F44126}" type="presOf" srcId="{CE481B86-8578-4C38-9799-970E455071B2}" destId="{08C56E95-C3F8-43F5-A453-917103C828CC}" srcOrd="0" destOrd="0" presId="urn:microsoft.com/office/officeart/2005/8/layout/hierarchy1"/>
    <dgm:cxn modelId="{1A370147-FB82-42F9-876F-4EC409668123}" type="presOf" srcId="{16C94425-CB2F-4CD2-9BF4-3F307C9DEBC0}" destId="{484C6A80-C7D9-4D43-9D98-478F77DEF5CD}" srcOrd="0" destOrd="0" presId="urn:microsoft.com/office/officeart/2005/8/layout/hierarchy1"/>
    <dgm:cxn modelId="{56EEAA47-D0C8-4CC4-A18C-69BC539BE768}" type="presOf" srcId="{9083E0CD-846C-4F15-AFA9-A9C839DB273F}" destId="{697B74AD-0357-4F78-820D-A2BFAD2E5BFE}" srcOrd="0" destOrd="0" presId="urn:microsoft.com/office/officeart/2005/8/layout/hierarchy1"/>
    <dgm:cxn modelId="{F071E54C-228A-4BC1-8579-EDE6438448B7}" type="presOf" srcId="{11FE613A-9650-42BE-B3E6-F719E8420614}" destId="{3E7F51C0-E9BB-4C5F-A345-338A144CCF2A}" srcOrd="0" destOrd="0" presId="urn:microsoft.com/office/officeart/2005/8/layout/hierarchy1"/>
    <dgm:cxn modelId="{CB770857-B15E-458E-9FC7-BB4A48B5BC51}" srcId="{9083E0CD-846C-4F15-AFA9-A9C839DB273F}" destId="{56D785AE-C76F-4DA9-910B-7AAF814F884F}" srcOrd="0" destOrd="0" parTransId="{1CBFE8AE-58CE-44A7-A725-E33076F9C5A4}" sibTransId="{61B34253-C265-4382-8CBB-1FCFCB5BD4EF}"/>
    <dgm:cxn modelId="{EE298779-1364-4BA8-976A-BE774AE4521F}" type="presOf" srcId="{1FDEE87E-AC20-4392-9D4F-2B4487FF0F55}" destId="{8D5F1A44-5485-49E6-84A2-2F8B4BE658A9}" srcOrd="0" destOrd="0" presId="urn:microsoft.com/office/officeart/2005/8/layout/hierarchy1"/>
    <dgm:cxn modelId="{98E5E190-2A34-44AF-B31A-07CA27D0F71C}" type="presOf" srcId="{6612580D-A238-4E00-B177-51C61794AD79}" destId="{E615FFD5-A869-42D5-968B-1CBC93D0B6AD}" srcOrd="0" destOrd="0" presId="urn:microsoft.com/office/officeart/2005/8/layout/hierarchy1"/>
    <dgm:cxn modelId="{5F5BF1B1-72A2-4106-941E-2AA3DC114DD6}" type="presOf" srcId="{1CBFE8AE-58CE-44A7-A725-E33076F9C5A4}" destId="{2E858D21-CF83-4097-AEBA-CEFF2DA8840F}" srcOrd="0" destOrd="0" presId="urn:microsoft.com/office/officeart/2005/8/layout/hierarchy1"/>
    <dgm:cxn modelId="{48840DBD-873C-4CFE-A895-54E7E029B899}" srcId="{2718B7B4-0473-4E6D-99E5-2E8C1355D738}" destId="{16C94425-CB2F-4CD2-9BF4-3F307C9DEBC0}" srcOrd="1" destOrd="0" parTransId="{522E72D3-411F-4BDA-AFAD-CA923D01D98A}" sibTransId="{F86BDB80-99D8-42EC-B508-8C3BFFDC0861}"/>
    <dgm:cxn modelId="{BE50B0D0-4124-466B-B118-A6887C7580A6}" type="presOf" srcId="{2718B7B4-0473-4E6D-99E5-2E8C1355D738}" destId="{7766F8B2-A3D5-496F-85E1-481042B052B3}" srcOrd="0" destOrd="0" presId="urn:microsoft.com/office/officeart/2005/8/layout/hierarchy1"/>
    <dgm:cxn modelId="{34E09DE0-D998-4C7D-910A-C1061C344222}" srcId="{9083E0CD-846C-4F15-AFA9-A9C839DB273F}" destId="{6612580D-A238-4E00-B177-51C61794AD79}" srcOrd="1" destOrd="0" parTransId="{11FE613A-9650-42BE-B3E6-F719E8420614}" sibTransId="{26C316AB-CC15-4041-AF57-4E5F6B075F8B}"/>
    <dgm:cxn modelId="{1352207F-6360-4CED-BC04-C781370D0C66}" type="presParOf" srcId="{08C56E95-C3F8-43F5-A453-917103C828CC}" destId="{F5BA6838-3527-49F3-9662-5FE0B839BAD9}" srcOrd="0" destOrd="0" presId="urn:microsoft.com/office/officeart/2005/8/layout/hierarchy1"/>
    <dgm:cxn modelId="{2DA81C05-AFBC-4515-8793-E5A04821990E}" type="presParOf" srcId="{F5BA6838-3527-49F3-9662-5FE0B839BAD9}" destId="{888BF4EF-9655-46B4-B1B9-5E6E5436BB43}" srcOrd="0" destOrd="0" presId="urn:microsoft.com/office/officeart/2005/8/layout/hierarchy1"/>
    <dgm:cxn modelId="{A8FE64C5-3800-4080-99DD-263C7BAA8F07}" type="presParOf" srcId="{888BF4EF-9655-46B4-B1B9-5E6E5436BB43}" destId="{B95D01E2-8F12-4059-993D-9D5C752507A1}" srcOrd="0" destOrd="0" presId="urn:microsoft.com/office/officeart/2005/8/layout/hierarchy1"/>
    <dgm:cxn modelId="{7B2A3E6F-61C7-4973-8CB5-B87BDC4303C2}" type="presParOf" srcId="{888BF4EF-9655-46B4-B1B9-5E6E5436BB43}" destId="{7766F8B2-A3D5-496F-85E1-481042B052B3}" srcOrd="1" destOrd="0" presId="urn:microsoft.com/office/officeart/2005/8/layout/hierarchy1"/>
    <dgm:cxn modelId="{1F88CBD1-F40C-4734-9748-A968DB365EE2}" type="presParOf" srcId="{F5BA6838-3527-49F3-9662-5FE0B839BAD9}" destId="{9AA72767-EFE9-4EA0-BC86-75B58DB2504F}" srcOrd="1" destOrd="0" presId="urn:microsoft.com/office/officeart/2005/8/layout/hierarchy1"/>
    <dgm:cxn modelId="{8E918472-ADA8-4E60-A00A-24041711779A}" type="presParOf" srcId="{9AA72767-EFE9-4EA0-BC86-75B58DB2504F}" destId="{8D5F1A44-5485-49E6-84A2-2F8B4BE658A9}" srcOrd="0" destOrd="0" presId="urn:microsoft.com/office/officeart/2005/8/layout/hierarchy1"/>
    <dgm:cxn modelId="{C28E0A66-F33F-4D56-8309-73745F1433AF}" type="presParOf" srcId="{9AA72767-EFE9-4EA0-BC86-75B58DB2504F}" destId="{6E5E8862-B1A8-4A65-8313-8749EEED1FC9}" srcOrd="1" destOrd="0" presId="urn:microsoft.com/office/officeart/2005/8/layout/hierarchy1"/>
    <dgm:cxn modelId="{010E2F39-65F5-4CF9-B36D-11603A837359}" type="presParOf" srcId="{6E5E8862-B1A8-4A65-8313-8749EEED1FC9}" destId="{DFB937DA-BD26-4BDF-B260-0313B501A5BA}" srcOrd="0" destOrd="0" presId="urn:microsoft.com/office/officeart/2005/8/layout/hierarchy1"/>
    <dgm:cxn modelId="{6F91B18D-FA15-47DC-A6F4-4A2089E25540}" type="presParOf" srcId="{DFB937DA-BD26-4BDF-B260-0313B501A5BA}" destId="{DDA7C957-E3D2-4475-B66F-FF374411203A}" srcOrd="0" destOrd="0" presId="urn:microsoft.com/office/officeart/2005/8/layout/hierarchy1"/>
    <dgm:cxn modelId="{E5C2F891-C14F-4B89-8ECD-F0D84E0AB7A3}" type="presParOf" srcId="{DFB937DA-BD26-4BDF-B260-0313B501A5BA}" destId="{697B74AD-0357-4F78-820D-A2BFAD2E5BFE}" srcOrd="1" destOrd="0" presId="urn:microsoft.com/office/officeart/2005/8/layout/hierarchy1"/>
    <dgm:cxn modelId="{F6AD82C3-CC16-4DB2-AAC3-8CBC4F6170E7}" type="presParOf" srcId="{6E5E8862-B1A8-4A65-8313-8749EEED1FC9}" destId="{AA366906-870F-4B72-846E-E7F4274E1228}" srcOrd="1" destOrd="0" presId="urn:microsoft.com/office/officeart/2005/8/layout/hierarchy1"/>
    <dgm:cxn modelId="{5F8A50B2-3625-446D-8EBC-4CA4196D85C2}" type="presParOf" srcId="{AA366906-870F-4B72-846E-E7F4274E1228}" destId="{2E858D21-CF83-4097-AEBA-CEFF2DA8840F}" srcOrd="0" destOrd="0" presId="urn:microsoft.com/office/officeart/2005/8/layout/hierarchy1"/>
    <dgm:cxn modelId="{05F55F9B-025C-4D41-866E-E4C97270D9F9}" type="presParOf" srcId="{AA366906-870F-4B72-846E-E7F4274E1228}" destId="{EDF6B634-1EF8-40AA-B24D-835621FAC787}" srcOrd="1" destOrd="0" presId="urn:microsoft.com/office/officeart/2005/8/layout/hierarchy1"/>
    <dgm:cxn modelId="{C9E17233-267A-493C-AF73-B31C6D696B9C}" type="presParOf" srcId="{EDF6B634-1EF8-40AA-B24D-835621FAC787}" destId="{DAC1788E-3D65-4912-8182-649CB7F73508}" srcOrd="0" destOrd="0" presId="urn:microsoft.com/office/officeart/2005/8/layout/hierarchy1"/>
    <dgm:cxn modelId="{DA554724-2C63-48AA-957D-19CFFE4396A4}" type="presParOf" srcId="{DAC1788E-3D65-4912-8182-649CB7F73508}" destId="{B98A33BA-ADAF-4A4F-BDEF-0132AF65F67B}" srcOrd="0" destOrd="0" presId="urn:microsoft.com/office/officeart/2005/8/layout/hierarchy1"/>
    <dgm:cxn modelId="{9088796F-4BE4-4379-A236-AC7CD04B4039}" type="presParOf" srcId="{DAC1788E-3D65-4912-8182-649CB7F73508}" destId="{563E02C1-EA65-4030-89DE-F8B46DBD9AB1}" srcOrd="1" destOrd="0" presId="urn:microsoft.com/office/officeart/2005/8/layout/hierarchy1"/>
    <dgm:cxn modelId="{939CBC11-A1B2-4B88-A3A7-E006A8C96F1D}" type="presParOf" srcId="{EDF6B634-1EF8-40AA-B24D-835621FAC787}" destId="{A681E69A-C3A8-4DCA-939F-4E47633014F0}" srcOrd="1" destOrd="0" presId="urn:microsoft.com/office/officeart/2005/8/layout/hierarchy1"/>
    <dgm:cxn modelId="{96E4CD85-981A-45A5-AD30-FE1771C03C07}" type="presParOf" srcId="{AA366906-870F-4B72-846E-E7F4274E1228}" destId="{3E7F51C0-E9BB-4C5F-A345-338A144CCF2A}" srcOrd="2" destOrd="0" presId="urn:microsoft.com/office/officeart/2005/8/layout/hierarchy1"/>
    <dgm:cxn modelId="{D6CAFA9F-F481-4A6A-9563-319E9CA50D49}" type="presParOf" srcId="{AA366906-870F-4B72-846E-E7F4274E1228}" destId="{CD2E607B-D8F3-4735-AD3C-FC05239E4C18}" srcOrd="3" destOrd="0" presId="urn:microsoft.com/office/officeart/2005/8/layout/hierarchy1"/>
    <dgm:cxn modelId="{5DF42454-3166-41A8-8C6E-324CFFB850C4}" type="presParOf" srcId="{CD2E607B-D8F3-4735-AD3C-FC05239E4C18}" destId="{ECD830CB-681E-4FAB-B2D4-C50BE5FE008F}" srcOrd="0" destOrd="0" presId="urn:microsoft.com/office/officeart/2005/8/layout/hierarchy1"/>
    <dgm:cxn modelId="{ECFC9C31-6467-4E9F-9B33-CA38FB759316}" type="presParOf" srcId="{ECD830CB-681E-4FAB-B2D4-C50BE5FE008F}" destId="{F7CF7393-68BB-4B96-AA4B-D605C2CD5E13}" srcOrd="0" destOrd="0" presId="urn:microsoft.com/office/officeart/2005/8/layout/hierarchy1"/>
    <dgm:cxn modelId="{BEFDF26E-B04D-445F-9AC1-A238D065925C}" type="presParOf" srcId="{ECD830CB-681E-4FAB-B2D4-C50BE5FE008F}" destId="{E615FFD5-A869-42D5-968B-1CBC93D0B6AD}" srcOrd="1" destOrd="0" presId="urn:microsoft.com/office/officeart/2005/8/layout/hierarchy1"/>
    <dgm:cxn modelId="{9BF3EC0A-787D-4A83-AD97-5656EAA50B41}" type="presParOf" srcId="{CD2E607B-D8F3-4735-AD3C-FC05239E4C18}" destId="{F0E98A92-352D-4060-9B03-C9A482C79FA5}" srcOrd="1" destOrd="0" presId="urn:microsoft.com/office/officeart/2005/8/layout/hierarchy1"/>
    <dgm:cxn modelId="{FD30F141-E5FC-47EE-BA60-D033977AF1FA}" type="presParOf" srcId="{9AA72767-EFE9-4EA0-BC86-75B58DB2504F}" destId="{B4130685-E554-467E-9659-49F439CDC954}" srcOrd="2" destOrd="0" presId="urn:microsoft.com/office/officeart/2005/8/layout/hierarchy1"/>
    <dgm:cxn modelId="{201D2002-3D45-489C-9DD1-CCC88673E757}" type="presParOf" srcId="{9AA72767-EFE9-4EA0-BC86-75B58DB2504F}" destId="{67CAE044-BB91-4ABC-8EB0-E75A50120C23}" srcOrd="3" destOrd="0" presId="urn:microsoft.com/office/officeart/2005/8/layout/hierarchy1"/>
    <dgm:cxn modelId="{674AFDEF-B8E7-474C-93DE-54B8E831C08F}" type="presParOf" srcId="{67CAE044-BB91-4ABC-8EB0-E75A50120C23}" destId="{ACFC105A-F46A-4975-B61F-43053F6AD193}" srcOrd="0" destOrd="0" presId="urn:microsoft.com/office/officeart/2005/8/layout/hierarchy1"/>
    <dgm:cxn modelId="{C0544C94-FF6D-4F49-BC06-378EE663D145}" type="presParOf" srcId="{ACFC105A-F46A-4975-B61F-43053F6AD193}" destId="{7420067C-83CD-4FDE-818B-FF01469BC3A6}" srcOrd="0" destOrd="0" presId="urn:microsoft.com/office/officeart/2005/8/layout/hierarchy1"/>
    <dgm:cxn modelId="{D542B99F-DCF5-4AB0-8765-B082F010B372}" type="presParOf" srcId="{ACFC105A-F46A-4975-B61F-43053F6AD193}" destId="{484C6A80-C7D9-4D43-9D98-478F77DEF5CD}" srcOrd="1" destOrd="0" presId="urn:microsoft.com/office/officeart/2005/8/layout/hierarchy1"/>
    <dgm:cxn modelId="{8EF1AB2B-E8A7-4EFC-A865-4E47EF1D53DF}" type="presParOf" srcId="{67CAE044-BB91-4ABC-8EB0-E75A50120C23}" destId="{943A8C42-33A0-4EFA-BA2F-499B03F1D835}" srcOrd="1" destOrd="0" presId="urn:microsoft.com/office/officeart/2005/8/layout/hierarchy1"/>
    <dgm:cxn modelId="{D50E3DE6-529A-4243-A6C2-B127B3A1A26C}" type="presParOf" srcId="{943A8C42-33A0-4EFA-BA2F-499B03F1D835}" destId="{3473DF20-AD3F-4ECC-9FB6-BCB5B44F3FD5}" srcOrd="0" destOrd="0" presId="urn:microsoft.com/office/officeart/2005/8/layout/hierarchy1"/>
    <dgm:cxn modelId="{61BBF9C3-BA2E-407E-8FF5-E0461F08E250}" type="presParOf" srcId="{943A8C42-33A0-4EFA-BA2F-499B03F1D835}" destId="{66B2D267-867D-4F1C-BA7C-8809D46DDA99}" srcOrd="1" destOrd="0" presId="urn:microsoft.com/office/officeart/2005/8/layout/hierarchy1"/>
    <dgm:cxn modelId="{258B6C49-8982-4476-A1BE-6E45AE18E609}" type="presParOf" srcId="{66B2D267-867D-4F1C-BA7C-8809D46DDA99}" destId="{EB19DC85-920D-4886-8572-0D1417EC9250}" srcOrd="0" destOrd="0" presId="urn:microsoft.com/office/officeart/2005/8/layout/hierarchy1"/>
    <dgm:cxn modelId="{4DBBA887-90B2-46CF-A2C4-3A051E331CDC}" type="presParOf" srcId="{EB19DC85-920D-4886-8572-0D1417EC9250}" destId="{9C115F78-5ACB-49C2-B6BB-A595307DEB40}" srcOrd="0" destOrd="0" presId="urn:microsoft.com/office/officeart/2005/8/layout/hierarchy1"/>
    <dgm:cxn modelId="{3DA7F146-F929-491E-8500-25AC872C57AD}" type="presParOf" srcId="{EB19DC85-920D-4886-8572-0D1417EC9250}" destId="{9B329793-95DC-47DA-98FA-662A5527DF3A}" srcOrd="1" destOrd="0" presId="urn:microsoft.com/office/officeart/2005/8/layout/hierarchy1"/>
    <dgm:cxn modelId="{4A8647AE-6E87-4274-B38F-DAE32D00B0B6}" type="presParOf" srcId="{66B2D267-867D-4F1C-BA7C-8809D46DDA99}" destId="{6F2E4C94-C607-4D10-9182-87A83483A3D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4F3BDC-382A-4045-B0FD-C0E16FC6ED14}">
      <dsp:nvSpPr>
        <dsp:cNvPr id="0" name=""/>
        <dsp:cNvSpPr/>
      </dsp:nvSpPr>
      <dsp:spPr>
        <a:xfrm>
          <a:off x="451789" y="0"/>
          <a:ext cx="5120284" cy="423367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9471CF0A-7F10-447F-AF09-60171E913B42}">
      <dsp:nvSpPr>
        <dsp:cNvPr id="0" name=""/>
        <dsp:cNvSpPr/>
      </dsp:nvSpPr>
      <dsp:spPr>
        <a:xfrm>
          <a:off x="73" y="1270101"/>
          <a:ext cx="2938398" cy="16934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/>
            <a:t>технологическое общество</a:t>
          </a:r>
          <a:endParaRPr lang="ru-RU" sz="2800" kern="1200" dirty="0"/>
        </a:p>
      </dsp:txBody>
      <dsp:txXfrm>
        <a:off x="82741" y="1352769"/>
        <a:ext cx="2773062" cy="1528132"/>
      </dsp:txXfrm>
    </dsp:sp>
    <dsp:sp modelId="{D115C44C-FD20-45ED-881F-115E2DD25081}">
      <dsp:nvSpPr>
        <dsp:cNvPr id="0" name=""/>
        <dsp:cNvSpPr/>
      </dsp:nvSpPr>
      <dsp:spPr>
        <a:xfrm>
          <a:off x="3085391" y="1270101"/>
          <a:ext cx="2938398" cy="16934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гибкие навыки</a:t>
          </a:r>
        </a:p>
      </dsp:txBody>
      <dsp:txXfrm>
        <a:off x="3168059" y="1352769"/>
        <a:ext cx="2773062" cy="15281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52FF4-FA23-493E-99A4-202ACB6F0A04}">
      <dsp:nvSpPr>
        <dsp:cNvPr id="0" name=""/>
        <dsp:cNvSpPr/>
      </dsp:nvSpPr>
      <dsp:spPr>
        <a:xfrm>
          <a:off x="0" y="0"/>
          <a:ext cx="494487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CCEAC4-79AF-4D09-AF10-AF312BBBF36F}">
      <dsp:nvSpPr>
        <dsp:cNvPr id="0" name=""/>
        <dsp:cNvSpPr/>
      </dsp:nvSpPr>
      <dsp:spPr>
        <a:xfrm>
          <a:off x="0" y="0"/>
          <a:ext cx="988974" cy="308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270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>
              <a:solidFill>
                <a:schemeClr val="accent1">
                  <a:lumMod val="50000"/>
                </a:schemeClr>
              </a:solidFill>
            </a:rPr>
            <a:t>SOFT skills</a:t>
          </a:r>
          <a:endParaRPr lang="ru-RU" sz="4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0" y="0"/>
        <a:ext cx="988974" cy="3084237"/>
      </dsp:txXfrm>
    </dsp:sp>
    <dsp:sp modelId="{A4FC4E38-715B-4321-B129-9BEE41EA24C9}">
      <dsp:nvSpPr>
        <dsp:cNvPr id="0" name=""/>
        <dsp:cNvSpPr/>
      </dsp:nvSpPr>
      <dsp:spPr>
        <a:xfrm>
          <a:off x="1063147" y="48191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accent1">
                  <a:lumMod val="50000"/>
                </a:schemeClr>
              </a:solidFill>
            </a:rPr>
            <a:t>критическое мышление</a:t>
          </a:r>
        </a:p>
      </dsp:txBody>
      <dsp:txXfrm>
        <a:off x="1063147" y="48191"/>
        <a:ext cx="1903775" cy="963824"/>
      </dsp:txXfrm>
    </dsp:sp>
    <dsp:sp modelId="{22411530-8135-4A14-9775-47C56146D5E9}">
      <dsp:nvSpPr>
        <dsp:cNvPr id="0" name=""/>
        <dsp:cNvSpPr/>
      </dsp:nvSpPr>
      <dsp:spPr>
        <a:xfrm>
          <a:off x="3041096" y="48191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>
              <a:solidFill>
                <a:schemeClr val="accent1">
                  <a:lumMod val="50000"/>
                </a:schemeClr>
              </a:solidFill>
            </a:rPr>
            <a:t>коммуникабельность</a:t>
          </a:r>
        </a:p>
      </dsp:txBody>
      <dsp:txXfrm>
        <a:off x="3041096" y="48191"/>
        <a:ext cx="1903775" cy="963824"/>
      </dsp:txXfrm>
    </dsp:sp>
    <dsp:sp modelId="{8A444340-D2B4-4D57-A7B0-1C92D09F6418}">
      <dsp:nvSpPr>
        <dsp:cNvPr id="0" name=""/>
        <dsp:cNvSpPr/>
      </dsp:nvSpPr>
      <dsp:spPr>
        <a:xfrm>
          <a:off x="988974" y="1012015"/>
          <a:ext cx="39558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4F6DC-F115-40C7-80C2-6170C0601FC6}">
      <dsp:nvSpPr>
        <dsp:cNvPr id="0" name=""/>
        <dsp:cNvSpPr/>
      </dsp:nvSpPr>
      <dsp:spPr>
        <a:xfrm>
          <a:off x="1063147" y="1060206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accent1">
                  <a:lumMod val="50000"/>
                </a:schemeClr>
              </a:solidFill>
            </a:rPr>
            <a:t>командная работа</a:t>
          </a:r>
        </a:p>
      </dsp:txBody>
      <dsp:txXfrm>
        <a:off x="1063147" y="1060206"/>
        <a:ext cx="1903775" cy="963824"/>
      </dsp:txXfrm>
    </dsp:sp>
    <dsp:sp modelId="{6FBF0044-49D2-4951-BE96-3DBB470EF0F5}">
      <dsp:nvSpPr>
        <dsp:cNvPr id="0" name=""/>
        <dsp:cNvSpPr/>
      </dsp:nvSpPr>
      <dsp:spPr>
        <a:xfrm>
          <a:off x="3041096" y="1060206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>
              <a:solidFill>
                <a:schemeClr val="accent1">
                  <a:lumMod val="50000"/>
                </a:schemeClr>
              </a:solidFill>
            </a:rPr>
            <a:t>целеполагание</a:t>
          </a:r>
        </a:p>
      </dsp:txBody>
      <dsp:txXfrm>
        <a:off x="3041096" y="1060206"/>
        <a:ext cx="1903775" cy="963824"/>
      </dsp:txXfrm>
    </dsp:sp>
    <dsp:sp modelId="{31D0873B-A783-425B-91E7-F77AA7B763DC}">
      <dsp:nvSpPr>
        <dsp:cNvPr id="0" name=""/>
        <dsp:cNvSpPr/>
      </dsp:nvSpPr>
      <dsp:spPr>
        <a:xfrm>
          <a:off x="988974" y="2024030"/>
          <a:ext cx="39558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221E94-F317-4E15-B7F6-FFF2D4B6ABAD}">
      <dsp:nvSpPr>
        <dsp:cNvPr id="0" name=""/>
        <dsp:cNvSpPr/>
      </dsp:nvSpPr>
      <dsp:spPr>
        <a:xfrm>
          <a:off x="1063147" y="2072221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accent1">
                  <a:lumMod val="50000"/>
                </a:schemeClr>
              </a:solidFill>
            </a:rPr>
            <a:t>самоорганизация</a:t>
          </a:r>
        </a:p>
      </dsp:txBody>
      <dsp:txXfrm>
        <a:off x="1063147" y="2072221"/>
        <a:ext cx="1903775" cy="963824"/>
      </dsp:txXfrm>
    </dsp:sp>
    <dsp:sp modelId="{4C286059-C3BC-4823-A51F-FB8F71DC7242}">
      <dsp:nvSpPr>
        <dsp:cNvPr id="0" name=""/>
        <dsp:cNvSpPr/>
      </dsp:nvSpPr>
      <dsp:spPr>
        <a:xfrm>
          <a:off x="3041096" y="2072221"/>
          <a:ext cx="1903775" cy="963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>
              <a:solidFill>
                <a:schemeClr val="accent1">
                  <a:lumMod val="50000"/>
                </a:schemeClr>
              </a:solidFill>
            </a:rPr>
            <a:t>лидерство</a:t>
          </a:r>
        </a:p>
      </dsp:txBody>
      <dsp:txXfrm>
        <a:off x="3041096" y="2072221"/>
        <a:ext cx="1903775" cy="963824"/>
      </dsp:txXfrm>
    </dsp:sp>
    <dsp:sp modelId="{2CFF3DC9-D807-4957-AE29-335E02AE60FE}">
      <dsp:nvSpPr>
        <dsp:cNvPr id="0" name=""/>
        <dsp:cNvSpPr/>
      </dsp:nvSpPr>
      <dsp:spPr>
        <a:xfrm>
          <a:off x="988974" y="3036045"/>
          <a:ext cx="39558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4CAFB-5A9F-49E6-BBE7-5DCFCAB2452A}">
      <dsp:nvSpPr>
        <dsp:cNvPr id="0" name=""/>
        <dsp:cNvSpPr/>
      </dsp:nvSpPr>
      <dsp:spPr>
        <a:xfrm>
          <a:off x="0" y="3144172"/>
          <a:ext cx="11775948" cy="17778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56" tIns="448056" rIns="448056" bIns="448056" numCol="1" spcCol="1270" anchor="ctr" anchorCtr="0">
          <a:noAutofit/>
        </a:bodyPr>
        <a:lstStyle/>
        <a:p>
          <a:pPr marL="0" lvl="0" indent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300" kern="1200"/>
            <a:t>Задачи</a:t>
          </a:r>
          <a:endParaRPr lang="ru-RU" sz="6300" kern="1200" dirty="0"/>
        </a:p>
      </dsp:txBody>
      <dsp:txXfrm>
        <a:off x="0" y="3144172"/>
        <a:ext cx="3532784" cy="1777892"/>
      </dsp:txXfrm>
    </dsp:sp>
    <dsp:sp modelId="{FF32FEF4-FB6F-425F-B575-0960B51948EF}">
      <dsp:nvSpPr>
        <dsp:cNvPr id="0" name=""/>
        <dsp:cNvSpPr/>
      </dsp:nvSpPr>
      <dsp:spPr>
        <a:xfrm>
          <a:off x="0" y="1069965"/>
          <a:ext cx="11775948" cy="17778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56" tIns="448056" rIns="448056" bIns="448056" numCol="1" spcCol="1270" anchor="ctr" anchorCtr="0">
          <a:noAutofit/>
        </a:bodyPr>
        <a:lstStyle/>
        <a:p>
          <a:pPr marL="0" lvl="0" indent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300" kern="1200"/>
            <a:t>Цель</a:t>
          </a:r>
          <a:endParaRPr lang="ru-RU" sz="6300" kern="1200" dirty="0"/>
        </a:p>
      </dsp:txBody>
      <dsp:txXfrm>
        <a:off x="0" y="1069965"/>
        <a:ext cx="3532784" cy="1777892"/>
      </dsp:txXfrm>
    </dsp:sp>
    <dsp:sp modelId="{072D0467-3227-42E4-ACF0-3638F8AC7A2A}">
      <dsp:nvSpPr>
        <dsp:cNvPr id="0" name=""/>
        <dsp:cNvSpPr/>
      </dsp:nvSpPr>
      <dsp:spPr>
        <a:xfrm>
          <a:off x="4408172" y="1218122"/>
          <a:ext cx="6256869" cy="1481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Создание системы самоорганизации и социализации обучающихся путем формирования и развития необходимых для успешного построения карьеры, повышения личной и профессиональной эффективности, способности адаптироваться к изменяющимся условиям</a:t>
          </a:r>
        </a:p>
      </dsp:txBody>
      <dsp:txXfrm>
        <a:off x="4451566" y="1261516"/>
        <a:ext cx="6170081" cy="1394788"/>
      </dsp:txXfrm>
    </dsp:sp>
    <dsp:sp modelId="{20096632-1E89-4375-91BD-275789DC9456}">
      <dsp:nvSpPr>
        <dsp:cNvPr id="0" name=""/>
        <dsp:cNvSpPr/>
      </dsp:nvSpPr>
      <dsp:spPr>
        <a:xfrm>
          <a:off x="4647531" y="2699699"/>
          <a:ext cx="2889074" cy="592630"/>
        </a:xfrm>
        <a:custGeom>
          <a:avLst/>
          <a:gdLst/>
          <a:ahLst/>
          <a:cxnLst/>
          <a:rect l="0" t="0" r="0" b="0"/>
          <a:pathLst>
            <a:path>
              <a:moveTo>
                <a:pt x="2889074" y="0"/>
              </a:moveTo>
              <a:lnTo>
                <a:pt x="2889074" y="296315"/>
              </a:lnTo>
              <a:lnTo>
                <a:pt x="0" y="296315"/>
              </a:lnTo>
              <a:lnTo>
                <a:pt x="0" y="5926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2DCA9B-1B3B-40DE-853A-B1A4DA0DF750}">
      <dsp:nvSpPr>
        <dsp:cNvPr id="0" name=""/>
        <dsp:cNvSpPr/>
      </dsp:nvSpPr>
      <dsp:spPr>
        <a:xfrm>
          <a:off x="3536349" y="3292330"/>
          <a:ext cx="2222365" cy="1481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/>
            <a:t>Создание образовательной среды, обеспечивающей формирование и развитие гибких навыков</a:t>
          </a:r>
          <a:endParaRPr lang="ru-RU" sz="1300" kern="1200" dirty="0"/>
        </a:p>
      </dsp:txBody>
      <dsp:txXfrm>
        <a:off x="3579743" y="3335724"/>
        <a:ext cx="2135577" cy="1394788"/>
      </dsp:txXfrm>
    </dsp:sp>
    <dsp:sp modelId="{C489EFCB-0BCE-4D9D-88B3-178F56BC2D17}">
      <dsp:nvSpPr>
        <dsp:cNvPr id="0" name=""/>
        <dsp:cNvSpPr/>
      </dsp:nvSpPr>
      <dsp:spPr>
        <a:xfrm>
          <a:off x="7536606" y="2699699"/>
          <a:ext cx="3128158" cy="5708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440"/>
              </a:lnTo>
              <a:lnTo>
                <a:pt x="3128158" y="285440"/>
              </a:lnTo>
              <a:lnTo>
                <a:pt x="3128158" y="5708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E428ED-F01B-4324-AAED-643EC624A9BE}">
      <dsp:nvSpPr>
        <dsp:cNvPr id="0" name=""/>
        <dsp:cNvSpPr/>
      </dsp:nvSpPr>
      <dsp:spPr>
        <a:xfrm>
          <a:off x="9553582" y="3270580"/>
          <a:ext cx="2222365" cy="1481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Провести анализ и представить педагогическому сообществу результаты взаимодействия</a:t>
          </a:r>
        </a:p>
      </dsp:txBody>
      <dsp:txXfrm>
        <a:off x="9596976" y="3313974"/>
        <a:ext cx="2135577" cy="1394788"/>
      </dsp:txXfrm>
    </dsp:sp>
    <dsp:sp modelId="{91AD054C-8177-4628-83C1-7CADDA77D30B}">
      <dsp:nvSpPr>
        <dsp:cNvPr id="0" name=""/>
        <dsp:cNvSpPr/>
      </dsp:nvSpPr>
      <dsp:spPr>
        <a:xfrm>
          <a:off x="7465885" y="2699699"/>
          <a:ext cx="91440" cy="625255"/>
        </a:xfrm>
        <a:custGeom>
          <a:avLst/>
          <a:gdLst/>
          <a:ahLst/>
          <a:cxnLst/>
          <a:rect l="0" t="0" r="0" b="0"/>
          <a:pathLst>
            <a:path>
              <a:moveTo>
                <a:pt x="70721" y="0"/>
              </a:moveTo>
              <a:lnTo>
                <a:pt x="70721" y="312627"/>
              </a:lnTo>
              <a:lnTo>
                <a:pt x="45720" y="312627"/>
              </a:lnTo>
              <a:lnTo>
                <a:pt x="45720" y="6252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10F051-FBA5-42FF-A604-3C74877574F3}">
      <dsp:nvSpPr>
        <dsp:cNvPr id="0" name=""/>
        <dsp:cNvSpPr/>
      </dsp:nvSpPr>
      <dsp:spPr>
        <a:xfrm>
          <a:off x="6400422" y="3324954"/>
          <a:ext cx="2222365" cy="1481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/>
            <a:t>Внедрить программу развития и совершенствования гибких навыков через функционирование взаимосвязи СвУЦПК-1 и ГАПОУ СО «УрЖТ»</a:t>
          </a:r>
          <a:endParaRPr lang="ru-RU" sz="1300" kern="1200" dirty="0"/>
        </a:p>
      </dsp:txBody>
      <dsp:txXfrm>
        <a:off x="6443816" y="3368348"/>
        <a:ext cx="2135577" cy="13947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3A02A0-982C-4812-A4B0-D939E9FDABB6}">
      <dsp:nvSpPr>
        <dsp:cNvPr id="0" name=""/>
        <dsp:cNvSpPr/>
      </dsp:nvSpPr>
      <dsp:spPr>
        <a:xfrm>
          <a:off x="0" y="0"/>
          <a:ext cx="8128000" cy="243840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D5E19D-47A6-4C72-9846-071CF1AA5DDC}">
      <dsp:nvSpPr>
        <dsp:cNvPr id="0" name=""/>
        <dsp:cNvSpPr/>
      </dsp:nvSpPr>
      <dsp:spPr>
        <a:xfrm>
          <a:off x="243839" y="325120"/>
          <a:ext cx="2387600" cy="178816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9000" b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13D59D-E969-49A1-948F-FF263FA33CA7}">
      <dsp:nvSpPr>
        <dsp:cNvPr id="0" name=""/>
        <dsp:cNvSpPr/>
      </dsp:nvSpPr>
      <dsp:spPr>
        <a:xfrm rot="10800000">
          <a:off x="243839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Оптимизация процесса обучения путем внедрения практической подготовки на различных  этапах обучения </a:t>
          </a:r>
        </a:p>
      </dsp:txBody>
      <dsp:txXfrm rot="10800000">
        <a:off x="317266" y="2438400"/>
        <a:ext cx="2240746" cy="2906839"/>
      </dsp:txXfrm>
    </dsp:sp>
    <dsp:sp modelId="{738D6E13-A008-43A8-AB2C-0D4E7618E8D5}">
      <dsp:nvSpPr>
        <dsp:cNvPr id="0" name=""/>
        <dsp:cNvSpPr/>
      </dsp:nvSpPr>
      <dsp:spPr>
        <a:xfrm>
          <a:off x="2870200" y="325120"/>
          <a:ext cx="2387600" cy="178816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9967E0-75E3-4C5A-BAA3-82EFF2B8F1FD}">
      <dsp:nvSpPr>
        <dsp:cNvPr id="0" name=""/>
        <dsp:cNvSpPr/>
      </dsp:nvSpPr>
      <dsp:spPr>
        <a:xfrm rot="10800000">
          <a:off x="2870200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Расширение опыта конструирования практико-ориентированной образовательной среды</a:t>
          </a:r>
        </a:p>
      </dsp:txBody>
      <dsp:txXfrm rot="10800000">
        <a:off x="2943627" y="2438400"/>
        <a:ext cx="2240746" cy="2906839"/>
      </dsp:txXfrm>
    </dsp:sp>
    <dsp:sp modelId="{6D662A6E-39D9-4CD1-8ECC-B801D5B6A4C5}">
      <dsp:nvSpPr>
        <dsp:cNvPr id="0" name=""/>
        <dsp:cNvSpPr/>
      </dsp:nvSpPr>
      <dsp:spPr>
        <a:xfrm>
          <a:off x="5496559" y="325120"/>
          <a:ext cx="2387600" cy="178816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2E3A07-A93E-4865-930D-5330D3CCE85A}">
      <dsp:nvSpPr>
        <dsp:cNvPr id="0" name=""/>
        <dsp:cNvSpPr/>
      </dsp:nvSpPr>
      <dsp:spPr>
        <a:xfrm rot="10800000">
          <a:off x="5496559" y="2438400"/>
          <a:ext cx="2387600" cy="298026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Реализация проектного, критического мышления у студентов,  индивидуализация образовательной деятельности обучающихся</a:t>
          </a:r>
        </a:p>
      </dsp:txBody>
      <dsp:txXfrm rot="10800000">
        <a:off x="5569986" y="2438400"/>
        <a:ext cx="2240746" cy="29068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08450F-9B44-4025-98A6-A122D1A3AD1C}">
      <dsp:nvSpPr>
        <dsp:cNvPr id="0" name=""/>
        <dsp:cNvSpPr/>
      </dsp:nvSpPr>
      <dsp:spPr>
        <a:xfrm>
          <a:off x="8197" y="1073142"/>
          <a:ext cx="3540407" cy="264283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Снижение уровня низкой мотивации обучающихся к учебной деятельности, путем регулярных взаимодействий образовательной организации  с учебным центром </a:t>
          </a:r>
        </a:p>
      </dsp:txBody>
      <dsp:txXfrm>
        <a:off x="70122" y="1135067"/>
        <a:ext cx="3416557" cy="2580914"/>
      </dsp:txXfrm>
    </dsp:sp>
    <dsp:sp modelId="{7BB69F45-1C9C-41FB-B31A-EEB1B65B5019}">
      <dsp:nvSpPr>
        <dsp:cNvPr id="0" name=""/>
        <dsp:cNvSpPr/>
      </dsp:nvSpPr>
      <dsp:spPr>
        <a:xfrm>
          <a:off x="8197" y="3715981"/>
          <a:ext cx="3540407" cy="11364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82550" bIns="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kern="1200" dirty="0"/>
            <a:t>Шаг 1</a:t>
          </a:r>
        </a:p>
      </dsp:txBody>
      <dsp:txXfrm>
        <a:off x="8197" y="3715981"/>
        <a:ext cx="2493244" cy="1136420"/>
      </dsp:txXfrm>
    </dsp:sp>
    <dsp:sp modelId="{09851A98-C7B2-4C27-9D6C-1DAEE552B4D6}">
      <dsp:nvSpPr>
        <dsp:cNvPr id="0" name=""/>
        <dsp:cNvSpPr/>
      </dsp:nvSpPr>
      <dsp:spPr>
        <a:xfrm>
          <a:off x="2601593" y="3896491"/>
          <a:ext cx="1239142" cy="1239142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2A88AE0-B539-44E5-BE01-EC755A88A181}">
      <dsp:nvSpPr>
        <dsp:cNvPr id="0" name=""/>
        <dsp:cNvSpPr/>
      </dsp:nvSpPr>
      <dsp:spPr>
        <a:xfrm>
          <a:off x="4147726" y="1073142"/>
          <a:ext cx="3540407" cy="264283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Глубокое погружение в профессиональную деятельность обучающихся, через выполнение простых технологических операций непосредственно связанных с получаемой профессией</a:t>
          </a:r>
        </a:p>
      </dsp:txBody>
      <dsp:txXfrm>
        <a:off x="4209651" y="1135067"/>
        <a:ext cx="3416557" cy="2580914"/>
      </dsp:txXfrm>
    </dsp:sp>
    <dsp:sp modelId="{EE651539-9DC9-4354-AAFD-DB7CB7FD3414}">
      <dsp:nvSpPr>
        <dsp:cNvPr id="0" name=""/>
        <dsp:cNvSpPr/>
      </dsp:nvSpPr>
      <dsp:spPr>
        <a:xfrm>
          <a:off x="4147726" y="3715981"/>
          <a:ext cx="3540407" cy="11364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82550" bIns="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kern="1200" dirty="0"/>
            <a:t>Шаг 2</a:t>
          </a:r>
        </a:p>
      </dsp:txBody>
      <dsp:txXfrm>
        <a:off x="4147726" y="3715981"/>
        <a:ext cx="2493244" cy="1136420"/>
      </dsp:txXfrm>
    </dsp:sp>
    <dsp:sp modelId="{31161DC1-898B-4372-B47B-9E785B430091}">
      <dsp:nvSpPr>
        <dsp:cNvPr id="0" name=""/>
        <dsp:cNvSpPr/>
      </dsp:nvSpPr>
      <dsp:spPr>
        <a:xfrm>
          <a:off x="6741123" y="3896491"/>
          <a:ext cx="1239142" cy="123914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79CD5F-23B7-48FC-82A6-8B6C2140BE8E}">
      <dsp:nvSpPr>
        <dsp:cNvPr id="0" name=""/>
        <dsp:cNvSpPr/>
      </dsp:nvSpPr>
      <dsp:spPr>
        <a:xfrm>
          <a:off x="8287255" y="1073142"/>
          <a:ext cx="3540407" cy="264283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Повышение уровня заинтересованности обучающихся в учебном процессе за счет комбинации теоретических и практических выездных семинаров-практикумов, прохождения квестов и решения профессиональных задач</a:t>
          </a:r>
        </a:p>
      </dsp:txBody>
      <dsp:txXfrm>
        <a:off x="8349180" y="1135067"/>
        <a:ext cx="3416557" cy="2580914"/>
      </dsp:txXfrm>
    </dsp:sp>
    <dsp:sp modelId="{8FE02E9E-1D12-4737-8FBE-DC94CAD11199}">
      <dsp:nvSpPr>
        <dsp:cNvPr id="0" name=""/>
        <dsp:cNvSpPr/>
      </dsp:nvSpPr>
      <dsp:spPr>
        <a:xfrm>
          <a:off x="8287255" y="3715981"/>
          <a:ext cx="3540407" cy="11364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82550" bIns="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kern="1200" dirty="0"/>
            <a:t>Шаг 3</a:t>
          </a:r>
        </a:p>
      </dsp:txBody>
      <dsp:txXfrm>
        <a:off x="8287255" y="3715981"/>
        <a:ext cx="2493244" cy="1136420"/>
      </dsp:txXfrm>
    </dsp:sp>
    <dsp:sp modelId="{91D7D477-BF80-43D8-B92D-3ABA9A632B26}">
      <dsp:nvSpPr>
        <dsp:cNvPr id="0" name=""/>
        <dsp:cNvSpPr/>
      </dsp:nvSpPr>
      <dsp:spPr>
        <a:xfrm>
          <a:off x="10880652" y="3896491"/>
          <a:ext cx="1239142" cy="123914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DCBD4-AA1E-4B43-A691-6FC65CE8F79E}">
      <dsp:nvSpPr>
        <dsp:cNvPr id="0" name=""/>
        <dsp:cNvSpPr/>
      </dsp:nvSpPr>
      <dsp:spPr>
        <a:xfrm>
          <a:off x="0" y="555466"/>
          <a:ext cx="11921743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7CA6498-A30C-47DB-A3EE-DFD37EE1605B}">
      <dsp:nvSpPr>
        <dsp:cNvPr id="0" name=""/>
        <dsp:cNvSpPr/>
      </dsp:nvSpPr>
      <dsp:spPr>
        <a:xfrm>
          <a:off x="596087" y="53626"/>
          <a:ext cx="8345220" cy="10036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5429" tIns="0" rIns="31542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Комплект нормативно-правовых документов регулирующих порядок организации взаимодействия ГАПОУ СО «</a:t>
          </a:r>
          <a:r>
            <a:rPr lang="ru-RU" sz="1600" kern="1200" dirty="0" err="1"/>
            <a:t>УрЖТ</a:t>
          </a:r>
          <a:r>
            <a:rPr lang="ru-RU" sz="1600" kern="1200" dirty="0"/>
            <a:t>» и СвУЦПК-1 </a:t>
          </a:r>
        </a:p>
      </dsp:txBody>
      <dsp:txXfrm>
        <a:off x="645083" y="102622"/>
        <a:ext cx="8247228" cy="905688"/>
      </dsp:txXfrm>
    </dsp:sp>
    <dsp:sp modelId="{99D3D90E-41AB-4FCE-87DC-9D1D750B4690}">
      <dsp:nvSpPr>
        <dsp:cNvPr id="0" name=""/>
        <dsp:cNvSpPr/>
      </dsp:nvSpPr>
      <dsp:spPr>
        <a:xfrm>
          <a:off x="0" y="2097706"/>
          <a:ext cx="11921743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201247"/>
              <a:satOff val="-4901"/>
              <a:lumOff val="2144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112BEA-9E6D-4F0B-883F-7EE624C531B2}">
      <dsp:nvSpPr>
        <dsp:cNvPr id="0" name=""/>
        <dsp:cNvSpPr/>
      </dsp:nvSpPr>
      <dsp:spPr>
        <a:xfrm>
          <a:off x="596087" y="1595866"/>
          <a:ext cx="8345220" cy="10036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01247"/>
                <a:satOff val="-4901"/>
                <a:lumOff val="214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01247"/>
                <a:satOff val="-4901"/>
                <a:lumOff val="214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01247"/>
                <a:satOff val="-4901"/>
                <a:lumOff val="214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5429" tIns="0" rIns="31542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Модель образовательного взаимодействия ГАПОУ СО «</a:t>
          </a:r>
          <a:r>
            <a:rPr lang="ru-RU" sz="1600" kern="1200" dirty="0" err="1"/>
            <a:t>УрЖТ</a:t>
          </a:r>
          <a:r>
            <a:rPr lang="ru-RU" sz="1600" kern="1200" dirty="0"/>
            <a:t>» и СвУЦПК-1  </a:t>
          </a:r>
        </a:p>
      </dsp:txBody>
      <dsp:txXfrm>
        <a:off x="645083" y="1644862"/>
        <a:ext cx="8247228" cy="905688"/>
      </dsp:txXfrm>
    </dsp:sp>
    <dsp:sp modelId="{7501B38F-F8C8-4ED7-BC32-4EB452C8DA62}">
      <dsp:nvSpPr>
        <dsp:cNvPr id="0" name=""/>
        <dsp:cNvSpPr/>
      </dsp:nvSpPr>
      <dsp:spPr>
        <a:xfrm>
          <a:off x="0" y="3639947"/>
          <a:ext cx="11921743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402493"/>
              <a:satOff val="-9802"/>
              <a:lumOff val="4289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5A00E3-2C33-4EA8-B08D-B3AD68B3BDBD}">
      <dsp:nvSpPr>
        <dsp:cNvPr id="0" name=""/>
        <dsp:cNvSpPr/>
      </dsp:nvSpPr>
      <dsp:spPr>
        <a:xfrm>
          <a:off x="596087" y="3138106"/>
          <a:ext cx="8345220" cy="10036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02493"/>
                <a:satOff val="-9802"/>
                <a:lumOff val="428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402493"/>
                <a:satOff val="-9802"/>
                <a:lumOff val="428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402493"/>
                <a:satOff val="-9802"/>
                <a:lumOff val="428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5429" tIns="0" rIns="31542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Рекомендации по оптимизации образовательного процесса с учетом  интеграции практических навыков в учебный процесс на базе СвУЦПК-1  </a:t>
          </a:r>
        </a:p>
      </dsp:txBody>
      <dsp:txXfrm>
        <a:off x="645083" y="3187102"/>
        <a:ext cx="8247228" cy="905688"/>
      </dsp:txXfrm>
    </dsp:sp>
    <dsp:sp modelId="{77BB0CBB-9E17-4E3B-8ABB-12CD0596F61D}">
      <dsp:nvSpPr>
        <dsp:cNvPr id="0" name=""/>
        <dsp:cNvSpPr/>
      </dsp:nvSpPr>
      <dsp:spPr>
        <a:xfrm>
          <a:off x="0" y="5182187"/>
          <a:ext cx="11921743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201247"/>
              <a:satOff val="-4901"/>
              <a:lumOff val="2144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0B8B999-B4DE-49F6-A033-88DE2AEC32B8}">
      <dsp:nvSpPr>
        <dsp:cNvPr id="0" name=""/>
        <dsp:cNvSpPr/>
      </dsp:nvSpPr>
      <dsp:spPr>
        <a:xfrm>
          <a:off x="596087" y="4680347"/>
          <a:ext cx="8345220" cy="10036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01247"/>
                <a:satOff val="-4901"/>
                <a:lumOff val="214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01247"/>
                <a:satOff val="-4901"/>
                <a:lumOff val="214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01247"/>
                <a:satOff val="-4901"/>
                <a:lumOff val="214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5429" tIns="0" rIns="31542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Методический ресурс для формирования, развития и совершенствования гибких  профессиональных навыков у обучающихся в рамках данного проекта</a:t>
          </a:r>
        </a:p>
      </dsp:txBody>
      <dsp:txXfrm>
        <a:off x="645083" y="4729343"/>
        <a:ext cx="8247228" cy="90568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A8BCF-30DA-47F3-A5E4-6B1B338ECC4B}">
      <dsp:nvSpPr>
        <dsp:cNvPr id="0" name=""/>
        <dsp:cNvSpPr/>
      </dsp:nvSpPr>
      <dsp:spPr>
        <a:xfrm>
          <a:off x="233697" y="865460"/>
          <a:ext cx="5581034" cy="17440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319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Кадровое обеспечение проекта: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Преподаватель СвУЦПК-1 Петровых Н.М.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Преподаватель ГАПОУ СО «</a:t>
          </a:r>
          <a:r>
            <a:rPr lang="ru-RU" sz="1400" kern="1200" dirty="0" err="1">
              <a:solidFill>
                <a:schemeClr val="accent1">
                  <a:lumMod val="50000"/>
                </a:schemeClr>
              </a:solidFill>
            </a:rPr>
            <a:t>УрЖТ</a:t>
          </a: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» </a:t>
          </a:r>
          <a:r>
            <a:rPr lang="ru-RU" sz="1400" kern="1200" dirty="0" err="1">
              <a:solidFill>
                <a:schemeClr val="accent1">
                  <a:lumMod val="50000"/>
                </a:schemeClr>
              </a:solidFill>
            </a:rPr>
            <a:t>Щинова</a:t>
          </a: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 С.И.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Преподаватель ГАПОУ СО «</a:t>
          </a:r>
          <a:r>
            <a:rPr lang="ru-RU" sz="1400" kern="1200" dirty="0" err="1">
              <a:solidFill>
                <a:schemeClr val="accent1">
                  <a:lumMod val="50000"/>
                </a:schemeClr>
              </a:solidFill>
            </a:rPr>
            <a:t>УрЖТ</a:t>
          </a: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» Исакова А.А. </a:t>
          </a:r>
        </a:p>
      </dsp:txBody>
      <dsp:txXfrm>
        <a:off x="233697" y="865460"/>
        <a:ext cx="5581034" cy="1744073"/>
      </dsp:txXfrm>
    </dsp:sp>
    <dsp:sp modelId="{CA0F8AE0-983F-407A-AC00-75F97B824393}">
      <dsp:nvSpPr>
        <dsp:cNvPr id="0" name=""/>
        <dsp:cNvSpPr/>
      </dsp:nvSpPr>
      <dsp:spPr>
        <a:xfrm>
          <a:off x="1154" y="613538"/>
          <a:ext cx="1220851" cy="18312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079F2D4-4D35-4CA5-A595-339D19C932D9}">
      <dsp:nvSpPr>
        <dsp:cNvPr id="0" name=""/>
        <dsp:cNvSpPr/>
      </dsp:nvSpPr>
      <dsp:spPr>
        <a:xfrm>
          <a:off x="6312123" y="865460"/>
          <a:ext cx="5581034" cy="17440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319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Площадки: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ГАПОУ СО «Уральский железнодорожный техникум»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Екатеринбург – Пассажирское подразделение Свердловского учебного центра профессиональных квалификаций Свердловской железной дороги – филиала ОАО «РЖД»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312123" y="865460"/>
        <a:ext cx="5581034" cy="1744073"/>
      </dsp:txXfrm>
    </dsp:sp>
    <dsp:sp modelId="{1597C636-D096-4869-8B93-D73106FEABC3}">
      <dsp:nvSpPr>
        <dsp:cNvPr id="0" name=""/>
        <dsp:cNvSpPr/>
      </dsp:nvSpPr>
      <dsp:spPr>
        <a:xfrm>
          <a:off x="6079579" y="613538"/>
          <a:ext cx="1220851" cy="183127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971C24C-5663-4BA5-A036-3204C30FB45B}">
      <dsp:nvSpPr>
        <dsp:cNvPr id="0" name=""/>
        <dsp:cNvSpPr/>
      </dsp:nvSpPr>
      <dsp:spPr>
        <a:xfrm>
          <a:off x="3272910" y="3061054"/>
          <a:ext cx="5581034" cy="17440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319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Мониторинг интеллектуального развития обучающихся и их учебной мотивации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На базе методик предложенной академиком РАО А.А. </a:t>
          </a:r>
          <a:r>
            <a:rPr lang="ru-RU" sz="1400" kern="1200" dirty="0" err="1">
              <a:solidFill>
                <a:schemeClr val="accent1">
                  <a:lumMod val="50000"/>
                </a:schemeClr>
              </a:solidFill>
            </a:rPr>
            <a:t>Реаном</a:t>
          </a: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, профессором В.А. Якуниным в модификации доцента Центра воспитания и дополнительного образования Н.Ц. Бадмаевой, а также методика предложенная </a:t>
          </a:r>
          <a:r>
            <a:rPr lang="ru-RU" sz="1400" kern="1200" dirty="0" err="1">
              <a:solidFill>
                <a:schemeClr val="accent1">
                  <a:lumMod val="50000"/>
                </a:schemeClr>
              </a:solidFill>
            </a:rPr>
            <a:t>к.п.н</a:t>
          </a:r>
          <a:r>
            <a:rPr lang="ru-RU" sz="1400" kern="1200" dirty="0">
              <a:solidFill>
                <a:schemeClr val="accent1">
                  <a:lumMod val="50000"/>
                </a:schemeClr>
              </a:solidFill>
            </a:rPr>
            <a:t>. Т.И. Ильиной.</a:t>
          </a:r>
        </a:p>
      </dsp:txBody>
      <dsp:txXfrm>
        <a:off x="3272910" y="3061054"/>
        <a:ext cx="5581034" cy="1744073"/>
      </dsp:txXfrm>
    </dsp:sp>
    <dsp:sp modelId="{76A1DC12-471A-46C7-9147-7457F63F2947}">
      <dsp:nvSpPr>
        <dsp:cNvPr id="0" name=""/>
        <dsp:cNvSpPr/>
      </dsp:nvSpPr>
      <dsp:spPr>
        <a:xfrm>
          <a:off x="3028940" y="2763424"/>
          <a:ext cx="1220851" cy="18312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73DF20-AD3F-4ECC-9FB6-BCB5B44F3FD5}">
      <dsp:nvSpPr>
        <dsp:cNvPr id="0" name=""/>
        <dsp:cNvSpPr/>
      </dsp:nvSpPr>
      <dsp:spPr>
        <a:xfrm>
          <a:off x="8411688" y="3550687"/>
          <a:ext cx="91440" cy="6611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110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130685-E554-467E-9659-49F439CDC954}">
      <dsp:nvSpPr>
        <dsp:cNvPr id="0" name=""/>
        <dsp:cNvSpPr/>
      </dsp:nvSpPr>
      <dsp:spPr>
        <a:xfrm>
          <a:off x="6373706" y="1446148"/>
          <a:ext cx="2083702" cy="661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521"/>
              </a:lnTo>
              <a:lnTo>
                <a:pt x="2083702" y="450521"/>
              </a:lnTo>
              <a:lnTo>
                <a:pt x="2083702" y="6611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7F51C0-E9BB-4C5F-A345-338A144CCF2A}">
      <dsp:nvSpPr>
        <dsp:cNvPr id="0" name=""/>
        <dsp:cNvSpPr/>
      </dsp:nvSpPr>
      <dsp:spPr>
        <a:xfrm>
          <a:off x="4290004" y="3550687"/>
          <a:ext cx="1389134" cy="661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521"/>
              </a:lnTo>
              <a:lnTo>
                <a:pt x="1389134" y="450521"/>
              </a:lnTo>
              <a:lnTo>
                <a:pt x="1389134" y="66110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858D21-CF83-4097-AEBA-CEFF2DA8840F}">
      <dsp:nvSpPr>
        <dsp:cNvPr id="0" name=""/>
        <dsp:cNvSpPr/>
      </dsp:nvSpPr>
      <dsp:spPr>
        <a:xfrm>
          <a:off x="2900869" y="3550687"/>
          <a:ext cx="1389134" cy="661101"/>
        </a:xfrm>
        <a:custGeom>
          <a:avLst/>
          <a:gdLst/>
          <a:ahLst/>
          <a:cxnLst/>
          <a:rect l="0" t="0" r="0" b="0"/>
          <a:pathLst>
            <a:path>
              <a:moveTo>
                <a:pt x="1389134" y="0"/>
              </a:moveTo>
              <a:lnTo>
                <a:pt x="1389134" y="450521"/>
              </a:lnTo>
              <a:lnTo>
                <a:pt x="0" y="450521"/>
              </a:lnTo>
              <a:lnTo>
                <a:pt x="0" y="66110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5F1A44-5485-49E6-84A2-2F8B4BE658A9}">
      <dsp:nvSpPr>
        <dsp:cNvPr id="0" name=""/>
        <dsp:cNvSpPr/>
      </dsp:nvSpPr>
      <dsp:spPr>
        <a:xfrm>
          <a:off x="4290004" y="1446148"/>
          <a:ext cx="2083702" cy="661101"/>
        </a:xfrm>
        <a:custGeom>
          <a:avLst/>
          <a:gdLst/>
          <a:ahLst/>
          <a:cxnLst/>
          <a:rect l="0" t="0" r="0" b="0"/>
          <a:pathLst>
            <a:path>
              <a:moveTo>
                <a:pt x="2083702" y="0"/>
              </a:moveTo>
              <a:lnTo>
                <a:pt x="2083702" y="450521"/>
              </a:lnTo>
              <a:lnTo>
                <a:pt x="0" y="450521"/>
              </a:lnTo>
              <a:lnTo>
                <a:pt x="0" y="6611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5D01E2-8F12-4059-993D-9D5C752507A1}">
      <dsp:nvSpPr>
        <dsp:cNvPr id="0" name=""/>
        <dsp:cNvSpPr/>
      </dsp:nvSpPr>
      <dsp:spPr>
        <a:xfrm>
          <a:off x="5237141" y="2711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66F8B2-A3D5-496F-85E1-481042B052B3}">
      <dsp:nvSpPr>
        <dsp:cNvPr id="0" name=""/>
        <dsp:cNvSpPr/>
      </dsp:nvSpPr>
      <dsp:spPr>
        <a:xfrm>
          <a:off x="5489711" y="242652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Критерии</a:t>
          </a:r>
        </a:p>
      </dsp:txBody>
      <dsp:txXfrm>
        <a:off x="5531988" y="284929"/>
        <a:ext cx="2188575" cy="1358883"/>
      </dsp:txXfrm>
    </dsp:sp>
    <dsp:sp modelId="{DDA7C957-E3D2-4475-B66F-FF374411203A}">
      <dsp:nvSpPr>
        <dsp:cNvPr id="0" name=""/>
        <dsp:cNvSpPr/>
      </dsp:nvSpPr>
      <dsp:spPr>
        <a:xfrm>
          <a:off x="3153439" y="2107250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97B74AD-0357-4F78-820D-A2BFAD2E5BFE}">
      <dsp:nvSpPr>
        <dsp:cNvPr id="0" name=""/>
        <dsp:cNvSpPr/>
      </dsp:nvSpPr>
      <dsp:spPr>
        <a:xfrm>
          <a:off x="3406009" y="2347192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Качественные</a:t>
          </a:r>
        </a:p>
      </dsp:txBody>
      <dsp:txXfrm>
        <a:off x="3448286" y="2389469"/>
        <a:ext cx="2188575" cy="1358883"/>
      </dsp:txXfrm>
    </dsp:sp>
    <dsp:sp modelId="{B98A33BA-ADAF-4A4F-BDEF-0132AF65F67B}">
      <dsp:nvSpPr>
        <dsp:cNvPr id="0" name=""/>
        <dsp:cNvSpPr/>
      </dsp:nvSpPr>
      <dsp:spPr>
        <a:xfrm>
          <a:off x="1764304" y="4211789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3E02C1-EA65-4030-89DE-F8B46DBD9AB1}">
      <dsp:nvSpPr>
        <dsp:cNvPr id="0" name=""/>
        <dsp:cNvSpPr/>
      </dsp:nvSpPr>
      <dsp:spPr>
        <a:xfrm>
          <a:off x="2016874" y="4451731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Повышение качества образования;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Ориентация обучающихся на профессионализацию обучения;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Рост уровня владения гибкими навыками;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Получения опыта практической деятельности</a:t>
          </a:r>
        </a:p>
      </dsp:txBody>
      <dsp:txXfrm>
        <a:off x="2059151" y="4494008"/>
        <a:ext cx="2188575" cy="1358883"/>
      </dsp:txXfrm>
    </dsp:sp>
    <dsp:sp modelId="{F7CF7393-68BB-4B96-AA4B-D605C2CD5E13}">
      <dsp:nvSpPr>
        <dsp:cNvPr id="0" name=""/>
        <dsp:cNvSpPr/>
      </dsp:nvSpPr>
      <dsp:spPr>
        <a:xfrm>
          <a:off x="4542574" y="4211789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15FFD5-A869-42D5-968B-1CBC93D0B6AD}">
      <dsp:nvSpPr>
        <dsp:cNvPr id="0" name=""/>
        <dsp:cNvSpPr/>
      </dsp:nvSpPr>
      <dsp:spPr>
        <a:xfrm>
          <a:off x="4795144" y="4451731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Совершенствование имиджа учреждений;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Профессионализация обучающихся;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Мотивация обучающихся в области профессиональной самореализации</a:t>
          </a:r>
        </a:p>
      </dsp:txBody>
      <dsp:txXfrm>
        <a:off x="4837421" y="4494008"/>
        <a:ext cx="2188575" cy="1358883"/>
      </dsp:txXfrm>
    </dsp:sp>
    <dsp:sp modelId="{7420067C-83CD-4FDE-818B-FF01469BC3A6}">
      <dsp:nvSpPr>
        <dsp:cNvPr id="0" name=""/>
        <dsp:cNvSpPr/>
      </dsp:nvSpPr>
      <dsp:spPr>
        <a:xfrm>
          <a:off x="7320843" y="2107250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4C6A80-C7D9-4D43-9D98-478F77DEF5CD}">
      <dsp:nvSpPr>
        <dsp:cNvPr id="0" name=""/>
        <dsp:cNvSpPr/>
      </dsp:nvSpPr>
      <dsp:spPr>
        <a:xfrm>
          <a:off x="7573413" y="2347192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Количественные</a:t>
          </a:r>
        </a:p>
      </dsp:txBody>
      <dsp:txXfrm>
        <a:off x="7615690" y="2389469"/>
        <a:ext cx="2188575" cy="1358883"/>
      </dsp:txXfrm>
    </dsp:sp>
    <dsp:sp modelId="{9C115F78-5ACB-49C2-B6BB-A595307DEB40}">
      <dsp:nvSpPr>
        <dsp:cNvPr id="0" name=""/>
        <dsp:cNvSpPr/>
      </dsp:nvSpPr>
      <dsp:spPr>
        <a:xfrm>
          <a:off x="7320843" y="4211789"/>
          <a:ext cx="2273129" cy="144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B329793-95DC-47DA-98FA-662A5527DF3A}">
      <dsp:nvSpPr>
        <dsp:cNvPr id="0" name=""/>
        <dsp:cNvSpPr/>
      </dsp:nvSpPr>
      <dsp:spPr>
        <a:xfrm>
          <a:off x="7573413" y="4451731"/>
          <a:ext cx="2273129" cy="1443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Доля оптимизированных образовательных программ;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Повышение доли преподавателей освоивших методику формирования и развития профессиональных гибких навыков у обучающихся</a:t>
          </a:r>
        </a:p>
      </dsp:txBody>
      <dsp:txXfrm>
        <a:off x="7615690" y="4494008"/>
        <a:ext cx="2188575" cy="1358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46379A-A6C8-7CFB-CBBB-714D528F5E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C4E0CE-B2A1-4AA6-7740-757DA12AE9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AF061A-B2D7-72EE-1B7E-5FE4EEE3F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70A329-BB09-ECF4-88E0-1E4FAC160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CCEDA2-47E2-D426-59A7-CF76B9244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665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CD0C26-61F3-C9E7-0F2C-A4F2D5DC8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E9D0C5-8263-0BEA-66EF-D077759FB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B969E8-B812-49D0-E7AB-3A247CE28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7F36D7-8AA1-93C2-53EA-16E55FF54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3B2F8E-FF26-F980-9538-438CEA628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880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F6A5E6-4C84-C04B-4AA9-54B27907C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DED5A93-B682-D0FA-D36F-E6B8B38A5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5CFC6C-5330-E3EE-C656-916C4912F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AC9744-A82A-209D-7360-B14998F9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A4DA21-7655-72DD-E89D-050835DFB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167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95B957-C419-4F94-C144-9839819B7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732D2B-4067-A4FA-D935-92554323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96FF036-60E5-6B85-0F9C-F13099365B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9AFCE9-48A0-C1B5-8AF9-277220463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319B97-5B9B-F09D-F8A5-141776D08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FB8EEA-EB61-340F-5D20-28698AB3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63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22F8EE-FB5A-E731-CA85-E61C3545A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82397A6-5463-CFEA-D902-78FCFF5E5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A28351-8A99-651D-C962-310D955FD7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04936C2-8CD9-7565-C8E7-907D1E37D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D929C5-DCF0-4C41-DFE3-DF2F6C267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F93EE58-4911-D5AD-2328-C2B3487DB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E0239EB-EDED-2FA8-9143-D8A8A18D5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3D0FC23-BBF6-0D32-2DBB-60E90C6A6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384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DFD17-56BA-E8F9-3835-7CC6137DC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92B138F-6996-C6BC-98C8-DED738B17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4D2901-4CFA-F93C-CF38-702804193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D7E6A72-571D-4F7F-1EFA-B642860EC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35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67716A0-B0C2-42A2-6BE5-BA81DC138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47BD08B-1185-8E81-945D-9FCE6458C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57B5F2-5BB4-8259-6BE7-01C05C5BA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17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EEE3E-5AD0-CA5B-5C5D-5A106AE3E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F8C37D-A35D-135B-79CF-CD1AC4EFB3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151919-2A8B-09D9-533F-A37A5EE6A3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1B8B68-8380-62DE-0EC5-47F14D485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FDC3C0-9354-3681-B06D-D42946F58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CA73A34-E242-26D3-F043-3A905C1F0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227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BA46FF-85E1-7D36-C388-54DD59AF5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6B3427D-C6B5-78D2-2083-68E16CCEB2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61B7684-382A-A6D7-2E6B-2368C3F6B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D1265F-43ED-0D37-433A-0FEA3D8E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E94F178-AF46-D42E-E8F6-894E001EA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AEADB8-90F1-3A8B-2563-0C99CFC4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068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54D3F5-19B1-6D95-416E-A0E11FE99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43D7466-27F6-8C1C-02D3-8426376C5F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496630-E2E5-DE98-F8AA-7322CCC60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25D001-5273-CFC0-DEE8-F316FFC30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CE1D71-1C8B-1D49-4DCB-73655D97F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111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765F9B7-C4B1-8BC8-0CB3-F3EB8CCBF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1D3CBB-6EDC-57F6-1957-DBDE96CA4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917811-E068-CCAA-6C13-EC3DBD16E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7DD177-F5E6-77A9-5BC9-33545181E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B98E7C-6337-07B3-B18C-D42130483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336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276619-E066-CFEB-C3C2-A2F1E248B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F9B54D-13E2-F06C-BA56-1E8D7109A0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A212B3-AC4A-5B5E-01CD-DA0ACF772C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B315-505C-489D-BC79-4D86781AD374}" type="datetimeFigureOut">
              <a:rPr lang="ru-RU" smtClean="0"/>
              <a:t>21.09.2024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CFA200-93EC-494E-B07C-6077C266DC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BED09D-857E-2434-27AC-8AFCE1A94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D77-8393-45E1-A0ED-F899098B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469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58AAE5-1B4C-23E5-597D-9A0F1A1C9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096000" cy="1911096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11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МИНИСТЕРСТВО ОБРАЗОВАНИЯ И МОЛОДЕЖНОЙ ПОЛИТИКИ СВЕРДЛОВСКОЙ ОБЛАСТИ</a:t>
            </a:r>
            <a:br>
              <a:rPr lang="ru-RU" sz="1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 </a:t>
            </a:r>
            <a:br>
              <a:rPr lang="ru-RU" sz="1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государственное автономное профессиональное образовательное учреждение Свердловской области «Уральский железнодорожный техникум»</a:t>
            </a:r>
            <a:br>
              <a:rPr lang="ru-RU" sz="1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(ГАПОУ СО «Уральский железнодорожный техникум», ГАПОУ СО «</a:t>
            </a:r>
            <a:r>
              <a:rPr lang="ru-RU" sz="2000" dirty="0" err="1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УрЖТ</a:t>
            </a: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»)</a:t>
            </a:r>
            <a:endParaRPr lang="ru-RU" sz="2000" dirty="0">
              <a:solidFill>
                <a:schemeClr val="accent1">
                  <a:lumMod val="40000"/>
                  <a:lumOff val="60000"/>
                </a:schemeClr>
              </a:solidFill>
              <a:latin typeface="Aptos Narrow" panose="020B00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EDA3B02-F0D0-09B9-9BA4-5CCE60C3B3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0848" y="2760790"/>
            <a:ext cx="9144000" cy="2689034"/>
          </a:xfrm>
        </p:spPr>
        <p:txBody>
          <a:bodyPr>
            <a:noAutofit/>
          </a:bodyPr>
          <a:lstStyle/>
          <a:p>
            <a:r>
              <a:rPr lang="ru-RU" sz="4500" b="1" i="1" dirty="0">
                <a:solidFill>
                  <a:schemeClr val="accent1">
                    <a:lumMod val="50000"/>
                  </a:schemeClr>
                </a:solidFill>
              </a:rPr>
              <a:t>«РАЗВИТИЕ НЕПРЕРЫВНОГО ОБУЧЕНИЯ И ГИБКИХ НАВЫКОВ ОСВОЕНИЯ НОВЫХ ТЕХНОЛОГИЙ»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B630B07-0812-5EC9-2F0F-CDEF11CC423D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6096000" cy="1911096"/>
          </a:xfrm>
          <a:prstGeom prst="rect">
            <a:avLst/>
          </a:prstGeo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b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110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  <a:cs typeface="+mj-cs"/>
              </a:defRPr>
            </a:lvl1pPr>
          </a:lstStyle>
          <a:p>
            <a:r>
              <a:rPr lang="ru-RU" sz="2000" dirty="0"/>
              <a:t>Екатеринбург – Пассажирское подразделение Свердловского учебного центра профессиональных квалификаций Свердловской железной дороги – филиала ОАО «РЖД»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6847F0-92DB-A3E9-C3CE-BB2310391266}"/>
              </a:ext>
            </a:extLst>
          </p:cNvPr>
          <p:cNvSpPr txBox="1"/>
          <p:nvPr/>
        </p:nvSpPr>
        <p:spPr>
          <a:xfrm>
            <a:off x="7370064" y="5903893"/>
            <a:ext cx="482193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400" b="1" i="1" dirty="0">
                <a:solidFill>
                  <a:schemeClr val="accent1">
                    <a:lumMod val="50000"/>
                  </a:schemeClr>
                </a:solidFill>
              </a:rPr>
              <a:t>Авторы проекта:</a:t>
            </a:r>
          </a:p>
          <a:p>
            <a:pPr algn="r"/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Преподаватель СвУЦПК-1 Петровых Н.М.</a:t>
            </a:r>
          </a:p>
          <a:p>
            <a:pPr algn="r"/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Преподаватель ГАПОУ СО «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</a:rPr>
              <a:t>УрЖТ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» 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</a:rPr>
              <a:t>Щинова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 С.И.</a:t>
            </a:r>
          </a:p>
          <a:p>
            <a:pPr algn="r"/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Преподаватель ГАПОУ СО «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</a:rPr>
              <a:t>УрЖТ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» Исакова А.А.</a:t>
            </a:r>
          </a:p>
        </p:txBody>
      </p:sp>
    </p:spTree>
    <p:extLst>
      <p:ext uri="{BB962C8B-B14F-4D97-AF65-F5344CB8AC3E}">
        <p14:creationId xmlns:p14="http://schemas.microsoft.com/office/powerpoint/2010/main" val="2879075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Введение: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2A4945-3381-1832-4503-EAB22DBA6ECB}"/>
              </a:ext>
            </a:extLst>
          </p:cNvPr>
          <p:cNvSpPr txBox="1"/>
          <p:nvPr/>
        </p:nvSpPr>
        <p:spPr>
          <a:xfrm>
            <a:off x="386715" y="5619094"/>
            <a:ext cx="114185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 сегодняшний день можно говорить о том, что современное общество - это технологическое общество. Чем технологичнее общество, тем выше ценится человечность, и потому сегодня всё больше говорится о гибких навыках</a:t>
            </a: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id="{5D86CF44-DACD-A188-69D6-486C9B6244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6419977"/>
              </p:ext>
            </p:extLst>
          </p:nvPr>
        </p:nvGraphicFramePr>
        <p:xfrm>
          <a:off x="477520" y="777241"/>
          <a:ext cx="6023864" cy="4233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CAFF6326-1A52-F1F8-3125-605391A743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3090482"/>
              </p:ext>
            </p:extLst>
          </p:nvPr>
        </p:nvGraphicFramePr>
        <p:xfrm>
          <a:off x="6988048" y="1886881"/>
          <a:ext cx="4944872" cy="3084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423593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Цель и задачи проекта:</a:t>
            </a: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157C97CE-F553-8085-8F89-D11CCE0755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2537477"/>
              </p:ext>
            </p:extLst>
          </p:nvPr>
        </p:nvGraphicFramePr>
        <p:xfrm>
          <a:off x="184404" y="857461"/>
          <a:ext cx="11775948" cy="5992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4832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Значимость проекта: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4808A057-B4AD-8367-5D06-74B2A789B1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913263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0678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Обоснование актуальности проекта: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D2879113-BB47-0572-31B3-D05AF6E81B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5363707"/>
              </p:ext>
            </p:extLst>
          </p:nvPr>
        </p:nvGraphicFramePr>
        <p:xfrm>
          <a:off x="64008" y="548640"/>
          <a:ext cx="12127992" cy="6208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6025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Практическая значимость проекта: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42F29D-1916-E5F9-412A-0452E023110F}"/>
              </a:ext>
            </a:extLst>
          </p:cNvPr>
          <p:cNvSpPr txBox="1"/>
          <p:nvPr/>
        </p:nvSpPr>
        <p:spPr>
          <a:xfrm>
            <a:off x="676656" y="1489794"/>
            <a:ext cx="10607040" cy="3293209"/>
          </a:xfrm>
          <a:prstGeom prst="rect">
            <a:avLst/>
          </a:prstGeom>
          <a:noFill/>
          <a:ln w="38100">
            <a:solidFill>
              <a:srgbClr val="003399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Aptos Display" panose="020B0004020202020204" pitchFamily="34" charset="0"/>
              </a:rPr>
              <a:t>в настоящее время сформирована синергетическая образовательная система, позволяющая ускорить интеграцию практических гибких навыков в процесс обучения и воспитания в ГАПОУ СО «Уральский железнодорожный техникум» в рамках специальности «Строительство железных дорог, путь и путевое хозяйство»;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ru-RU" sz="2600" dirty="0">
              <a:solidFill>
                <a:schemeClr val="accent1">
                  <a:lumMod val="50000"/>
                </a:schemeClr>
              </a:solidFill>
              <a:latin typeface="Aptos Display" panose="020B00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Aptos Display" panose="020B0004020202020204" pitchFamily="34" charset="0"/>
              </a:rPr>
              <a:t>появится возможность тиражировать полученный опыт в рамках всех технических специальностей образовательной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842240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Конечный продукт проекта: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4FB1E84-5255-6D6A-0748-8CBC0E870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4408419"/>
              </p:ext>
            </p:extLst>
          </p:nvPr>
        </p:nvGraphicFramePr>
        <p:xfrm>
          <a:off x="184912" y="683090"/>
          <a:ext cx="11921744" cy="6092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6971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Ресурсное обеспечение проекта: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782D0F94-7E52-3E44-3E30-2649B7D263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4449147"/>
              </p:ext>
            </p:extLst>
          </p:nvPr>
        </p:nvGraphicFramePr>
        <p:xfrm>
          <a:off x="139192" y="719666"/>
          <a:ext cx="118943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9739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AED7F-D297-46CF-F1BB-A6190BA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09"/>
            <a:ext cx="12192000" cy="540131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Критерии и показатели эффективности проекта: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56C75214-B50A-0BC2-B158-D30E4F2892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942595"/>
              </p:ext>
            </p:extLst>
          </p:nvPr>
        </p:nvGraphicFramePr>
        <p:xfrm>
          <a:off x="290576" y="704088"/>
          <a:ext cx="11610848" cy="5897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4152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00AC8BBE-8892-93FE-CA4F-6F47BF17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>
            <a:extLst>
              <a:ext uri="{FF2B5EF4-FFF2-40B4-BE49-F238E27FC236}">
                <a16:creationId xmlns:a16="http://schemas.microsoft.com/office/drawing/2014/main" id="{171056FD-9DDF-5557-4DB9-15142487E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84" y="2194923"/>
            <a:ext cx="2304288" cy="2151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icture background">
            <a:extLst>
              <a:ext uri="{FF2B5EF4-FFF2-40B4-BE49-F238E27FC236}">
                <a16:creationId xmlns:a16="http://schemas.microsoft.com/office/drawing/2014/main" id="{C7AC6928-668C-20C9-5A6D-3D0DD2293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872" y="2381060"/>
            <a:ext cx="2468880" cy="1677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9C1BF4-21F9-2614-C566-974CB1A64B17}"/>
              </a:ext>
            </a:extLst>
          </p:cNvPr>
          <p:cNvSpPr txBox="1"/>
          <p:nvPr/>
        </p:nvSpPr>
        <p:spPr>
          <a:xfrm>
            <a:off x="2971800" y="5980175"/>
            <a:ext cx="659282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«ВКЛАД В РАЗВИТИЕ НЕПРЕРЫВНОГО ОБУЧЕНИЯ ГИБКИХ НАВЫКОВ ОСВОЕНИЯ НОВЫХ ТЕХНОЛОГИЙ В ОТРАСЛИ»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7E80A4-D533-81F7-AAEB-65A64C284415}"/>
              </a:ext>
            </a:extLst>
          </p:cNvPr>
          <p:cNvSpPr txBox="1"/>
          <p:nvPr/>
        </p:nvSpPr>
        <p:spPr>
          <a:xfrm>
            <a:off x="1524000" y="0"/>
            <a:ext cx="9064752" cy="8771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700" dirty="0">
                <a:solidFill>
                  <a:srgbClr val="C00000"/>
                </a:solidFill>
              </a:rPr>
              <a:t>Екатеринбург – Пассажирское подразделение Свердловского учебного центра профессиональных квалификаций Свердловской железной дороги – филиала </a:t>
            </a:r>
          </a:p>
          <a:p>
            <a:pPr algn="ctr"/>
            <a:r>
              <a:rPr lang="ru-RU" sz="1700" dirty="0">
                <a:solidFill>
                  <a:srgbClr val="C00000"/>
                </a:solidFill>
              </a:rPr>
              <a:t>ОАО «РЖД»</a:t>
            </a:r>
          </a:p>
        </p:txBody>
      </p:sp>
    </p:spTree>
    <p:extLst>
      <p:ext uri="{BB962C8B-B14F-4D97-AF65-F5344CB8AC3E}">
        <p14:creationId xmlns:p14="http://schemas.microsoft.com/office/powerpoint/2010/main" val="4688452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645</Words>
  <Application>Microsoft Office PowerPoint</Application>
  <PresentationFormat>Широкоэкранный</PresentationFormat>
  <Paragraphs>71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Aptos Display</vt:lpstr>
      <vt:lpstr>Aptos Narrow</vt:lpstr>
      <vt:lpstr>Arial</vt:lpstr>
      <vt:lpstr>Calibri</vt:lpstr>
      <vt:lpstr>Calibri Light</vt:lpstr>
      <vt:lpstr>Wingdings</vt:lpstr>
      <vt:lpstr>Тема Office</vt:lpstr>
      <vt:lpstr>МИНИСТЕРСТВО ОБРАЗОВАНИЯ И МОЛОДЕЖНОЙ ПОЛИТИКИ СВЕРДЛОВСКОЙ ОБЛАСТИ   государственное автономное профессиональное образовательное учреждение Свердловской области «Уральский железнодорожный техникум» (ГАПОУ СО «Уральский железнодорожный техникум», ГАПОУ СО «УрЖТ»)</vt:lpstr>
      <vt:lpstr>Введение:</vt:lpstr>
      <vt:lpstr>Цель и задачи проекта:</vt:lpstr>
      <vt:lpstr>Значимость проекта:</vt:lpstr>
      <vt:lpstr>Обоснование актуальности проекта:</vt:lpstr>
      <vt:lpstr>Практическая значимость проекта:</vt:lpstr>
      <vt:lpstr>Конечный продукт проекта:</vt:lpstr>
      <vt:lpstr>Ресурсное обеспечение проекта:</vt:lpstr>
      <vt:lpstr>Критерии и показатели эффективности проекта: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Александра Исакова</dc:creator>
  <cp:lastModifiedBy>Александра Исакова</cp:lastModifiedBy>
  <cp:revision>11</cp:revision>
  <dcterms:created xsi:type="dcterms:W3CDTF">2024-09-21T04:33:04Z</dcterms:created>
  <dcterms:modified xsi:type="dcterms:W3CDTF">2024-09-21T07:28:06Z</dcterms:modified>
</cp:coreProperties>
</file>