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gif" ContentType="image/gif"/>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handoutMasterIdLst>
    <p:handoutMasterId r:id="rId23"/>
  </p:handoutMasterIdLst>
  <p:sldIdLst>
    <p:sldId id="256" r:id="rId2"/>
    <p:sldId id="412" r:id="rId3"/>
    <p:sldId id="413" r:id="rId4"/>
    <p:sldId id="429" r:id="rId5"/>
    <p:sldId id="277" r:id="rId6"/>
    <p:sldId id="436" r:id="rId7"/>
    <p:sldId id="437" r:id="rId8"/>
    <p:sldId id="438" r:id="rId9"/>
    <p:sldId id="439" r:id="rId10"/>
    <p:sldId id="440" r:id="rId11"/>
    <p:sldId id="441" r:id="rId12"/>
    <p:sldId id="442" r:id="rId13"/>
    <p:sldId id="443" r:id="rId14"/>
    <p:sldId id="444" r:id="rId15"/>
    <p:sldId id="414" r:id="rId16"/>
    <p:sldId id="415" r:id="rId17"/>
    <p:sldId id="416" r:id="rId18"/>
    <p:sldId id="433" r:id="rId19"/>
    <p:sldId id="445" r:id="rId20"/>
    <p:sldId id="411" r:id="rId21"/>
  </p:sldIdLst>
  <p:sldSz cx="12192000" cy="6858000"/>
  <p:notesSz cx="6797675" cy="9926638"/>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BD5D1"/>
    <a:srgbClr val="CB1B1F"/>
    <a:srgbClr val="D09E00"/>
    <a:srgbClr val="6214CA"/>
    <a:srgbClr val="144CCA"/>
    <a:srgbClr val="8CC8B5"/>
    <a:srgbClr val="CCECFF"/>
    <a:srgbClr val="CCCCFF"/>
    <a:srgbClr val="061D8E"/>
    <a:srgbClr val="FFCC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FECB4D8-DB02-4DC6-A0A2-4F2EBAE1DC90}" styleName="Средний стиль 1 - акцент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69" autoAdjust="0"/>
    <p:restoredTop sz="92012" autoAdjust="0"/>
  </p:normalViewPr>
  <p:slideViewPr>
    <p:cSldViewPr snapToGrid="0">
      <p:cViewPr varScale="1">
        <p:scale>
          <a:sx n="64" d="100"/>
          <a:sy n="64" d="100"/>
        </p:scale>
        <p:origin x="888" y="6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101" d="100"/>
          <a:sy n="101" d="100"/>
        </p:scale>
        <p:origin x="1734" y="10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oleObject" Target="&#1050;&#1085;&#1080;&#1075;&#1072;1"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1050;&#1085;&#1080;&#1075;&#1072;1"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800" b="0" i="0" u="none" strike="noStrike" kern="1200" spc="0" baseline="0">
                <a:solidFill>
                  <a:schemeClr val="tx1">
                    <a:lumMod val="65000"/>
                    <a:lumOff val="35000"/>
                  </a:schemeClr>
                </a:solidFill>
                <a:latin typeface="+mn-lt"/>
                <a:ea typeface="+mn-ea"/>
                <a:cs typeface="+mn-cs"/>
              </a:defRPr>
            </a:pPr>
            <a:r>
              <a:rPr lang="ru-RU" sz="2800"/>
              <a:t>яркость, насыщенность</a:t>
            </a:r>
          </a:p>
        </c:rich>
      </c:tx>
      <c:layout/>
      <c:overlay val="0"/>
      <c:spPr>
        <a:noFill/>
        <a:ln>
          <a:noFill/>
        </a:ln>
        <a:effectLst/>
      </c:spPr>
      <c:txPr>
        <a:bodyPr rot="0" spcFirstLastPara="1" vertOverflow="ellipsis" vert="horz" wrap="square" anchor="ctr" anchorCtr="1"/>
        <a:lstStyle/>
        <a:p>
          <a:pPr>
            <a:defRPr sz="2800" b="0" i="0" u="none" strike="noStrike" kern="1200" spc="0" baseline="0">
              <a:solidFill>
                <a:schemeClr val="tx1">
                  <a:lumMod val="65000"/>
                  <a:lumOff val="35000"/>
                </a:schemeClr>
              </a:solidFill>
              <a:latin typeface="+mn-lt"/>
              <a:ea typeface="+mn-ea"/>
              <a:cs typeface="+mn-cs"/>
            </a:defRPr>
          </a:pPr>
          <a:endParaRPr lang="ru-RU"/>
        </a:p>
      </c:txPr>
    </c:title>
    <c:autoTitleDeleted val="0"/>
    <c:plotArea>
      <c:layout/>
      <c:barChart>
        <c:barDir val="bar"/>
        <c:grouping val="clustered"/>
        <c:varyColors val="0"/>
        <c:ser>
          <c:idx val="0"/>
          <c:order val="0"/>
          <c:spPr>
            <a:solidFill>
              <a:srgbClr val="CB1B1F"/>
            </a:solidFill>
            <a:ln>
              <a:noFill/>
            </a:ln>
            <a:effectLst/>
          </c:spPr>
          <c:invertIfNegative val="0"/>
          <c:dPt>
            <c:idx val="0"/>
            <c:invertIfNegative val="0"/>
            <c:bubble3D val="0"/>
            <c:spPr>
              <a:solidFill>
                <a:srgbClr val="6214CA"/>
              </a:solidFill>
              <a:ln>
                <a:noFill/>
              </a:ln>
              <a:effectLst/>
            </c:spPr>
          </c:dPt>
          <c:dPt>
            <c:idx val="1"/>
            <c:invertIfNegative val="0"/>
            <c:bubble3D val="0"/>
            <c:spPr>
              <a:solidFill>
                <a:srgbClr val="00B050"/>
              </a:solidFill>
              <a:ln>
                <a:noFill/>
              </a:ln>
              <a:effectLst/>
            </c:spPr>
          </c:dPt>
          <c:dPt>
            <c:idx val="2"/>
            <c:invertIfNegative val="0"/>
            <c:bubble3D val="0"/>
            <c:spPr>
              <a:solidFill>
                <a:srgbClr val="00B050"/>
              </a:solidFill>
              <a:ln>
                <a:noFill/>
              </a:ln>
              <a:effectLst/>
            </c:spPr>
          </c:dPt>
          <c:dPt>
            <c:idx val="3"/>
            <c:invertIfNegative val="0"/>
            <c:bubble3D val="0"/>
            <c:spPr>
              <a:solidFill>
                <a:srgbClr val="D09E00"/>
              </a:solidFill>
              <a:ln>
                <a:noFill/>
              </a:ln>
              <a:effectLst/>
            </c:spPr>
          </c:dPt>
          <c:dPt>
            <c:idx val="4"/>
            <c:invertIfNegative val="0"/>
            <c:bubble3D val="0"/>
            <c:spPr>
              <a:solidFill>
                <a:srgbClr val="D09E00"/>
              </a:solidFill>
              <a:ln>
                <a:noFill/>
              </a:ln>
              <a:effectLst/>
            </c:spPr>
          </c:dPt>
          <c:dPt>
            <c:idx val="5"/>
            <c:invertIfNegative val="0"/>
            <c:bubble3D val="0"/>
            <c:spPr>
              <a:solidFill>
                <a:schemeClr val="bg1">
                  <a:lumMod val="85000"/>
                </a:schemeClr>
              </a:solidFill>
              <a:ln>
                <a:noFill/>
              </a:ln>
              <a:effectLst/>
            </c:spPr>
          </c:dPt>
          <c:dPt>
            <c:idx val="6"/>
            <c:invertIfNegative val="0"/>
            <c:bubble3D val="0"/>
            <c:spPr>
              <a:solidFill>
                <a:schemeClr val="bg1">
                  <a:lumMod val="95000"/>
                </a:schemeClr>
              </a:solidFill>
              <a:ln>
                <a:noFill/>
              </a:ln>
              <a:effectLst/>
            </c:spPr>
          </c:dPt>
          <c:dPt>
            <c:idx val="10"/>
            <c:invertIfNegative val="0"/>
            <c:bubble3D val="0"/>
            <c:spPr>
              <a:solidFill>
                <a:srgbClr val="002060"/>
              </a:solidFill>
              <a:ln>
                <a:noFill/>
              </a:ln>
              <a:effectLst/>
            </c:spPr>
          </c:dPt>
          <c:cat>
            <c:strRef>
              <c:f>Лист1!$A$4:$A$14</c:f>
              <c:strCache>
                <c:ptCount val="11"/>
                <c:pt idx="0">
                  <c:v>Берлинская лазурь</c:v>
                </c:pt>
                <c:pt idx="1">
                  <c:v>Зеленый хром</c:v>
                </c:pt>
                <c:pt idx="2">
                  <c:v>Малахит</c:v>
                </c:pt>
                <c:pt idx="3">
                  <c:v>Охра </c:v>
                </c:pt>
                <c:pt idx="4">
                  <c:v>Желтый йодид свинца</c:v>
                </c:pt>
                <c:pt idx="5">
                  <c:v>Баритовые белила</c:v>
                </c:pt>
                <c:pt idx="6">
                  <c:v>Цинковые белила</c:v>
                </c:pt>
                <c:pt idx="7">
                  <c:v>Роданид железа</c:v>
                </c:pt>
                <c:pt idx="8">
                  <c:v>Железный сурик</c:v>
                </c:pt>
                <c:pt idx="9">
                  <c:v>Красный крон</c:v>
                </c:pt>
                <c:pt idx="10">
                  <c:v>Чернила</c:v>
                </c:pt>
              </c:strCache>
            </c:strRef>
          </c:cat>
          <c:val>
            <c:numRef>
              <c:f>Лист1!$B$4:$B$14</c:f>
              <c:numCache>
                <c:formatCode>General</c:formatCode>
                <c:ptCount val="11"/>
                <c:pt idx="0">
                  <c:v>3</c:v>
                </c:pt>
                <c:pt idx="1">
                  <c:v>3</c:v>
                </c:pt>
                <c:pt idx="2">
                  <c:v>3</c:v>
                </c:pt>
                <c:pt idx="3">
                  <c:v>3</c:v>
                </c:pt>
                <c:pt idx="4">
                  <c:v>2</c:v>
                </c:pt>
                <c:pt idx="5">
                  <c:v>2</c:v>
                </c:pt>
                <c:pt idx="6">
                  <c:v>2</c:v>
                </c:pt>
                <c:pt idx="7">
                  <c:v>2</c:v>
                </c:pt>
                <c:pt idx="8">
                  <c:v>3</c:v>
                </c:pt>
                <c:pt idx="9">
                  <c:v>3</c:v>
                </c:pt>
                <c:pt idx="10">
                  <c:v>2</c:v>
                </c:pt>
              </c:numCache>
            </c:numRef>
          </c:val>
        </c:ser>
        <c:dLbls>
          <c:showLegendKey val="0"/>
          <c:showVal val="0"/>
          <c:showCatName val="0"/>
          <c:showSerName val="0"/>
          <c:showPercent val="0"/>
          <c:showBubbleSize val="0"/>
        </c:dLbls>
        <c:gapWidth val="182"/>
        <c:axId val="391930080"/>
        <c:axId val="391931648"/>
      </c:barChart>
      <c:catAx>
        <c:axId val="39193008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ru-RU"/>
          </a:p>
        </c:txPr>
        <c:crossAx val="391931648"/>
        <c:crosses val="autoZero"/>
        <c:auto val="1"/>
        <c:lblAlgn val="ctr"/>
        <c:lblOffset val="100"/>
        <c:noMultiLvlLbl val="0"/>
      </c:catAx>
      <c:valAx>
        <c:axId val="391931648"/>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ru-RU"/>
          </a:p>
        </c:txPr>
        <c:crossAx val="391930080"/>
        <c:crosses val="autoZero"/>
        <c:crossBetween val="between"/>
        <c:majorUnit val="1"/>
      </c:valAx>
      <c:spPr>
        <a:noFill/>
        <a:ln>
          <a:noFill/>
        </a:ln>
        <a:effectLst/>
      </c:spPr>
    </c:plotArea>
    <c:plotVisOnly val="1"/>
    <c:dispBlanksAs val="gap"/>
    <c:showDLblsOverMax val="0"/>
  </c:chart>
  <c:spPr>
    <a:solidFill>
      <a:schemeClr val="bg2"/>
    </a:solidFill>
    <a:ln>
      <a:solidFill>
        <a:schemeClr val="tx1">
          <a:lumMod val="60000"/>
          <a:lumOff val="40000"/>
        </a:schemeClr>
      </a:solidFill>
    </a:ln>
    <a:effectLst/>
  </c:spPr>
  <c:txPr>
    <a:bodyPr/>
    <a:lstStyle/>
    <a:p>
      <a:pPr>
        <a:defRPr/>
      </a:pPr>
      <a:endParaRPr lang="ru-RU"/>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ru-RU"/>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r>
              <a:rPr lang="ru-RU" sz="2400"/>
              <a:t>опасность для человека (токсичность)</a:t>
            </a:r>
          </a:p>
        </c:rich>
      </c:tx>
      <c:layout/>
      <c:overlay val="0"/>
      <c:spPr>
        <a:noFill/>
        <a:ln>
          <a:noFill/>
        </a:ln>
        <a:effectLst/>
      </c:spPr>
      <c:txPr>
        <a:bodyPr rot="0" spcFirstLastPara="1" vertOverflow="ellipsis" vert="horz" wrap="square" anchor="ctr" anchorCtr="1"/>
        <a:lstStyle/>
        <a:p>
          <a:pPr>
            <a:defRPr sz="2400" b="0" i="0" u="none" strike="noStrike" kern="1200" spc="0" baseline="0">
              <a:solidFill>
                <a:schemeClr val="tx1">
                  <a:lumMod val="65000"/>
                  <a:lumOff val="35000"/>
                </a:schemeClr>
              </a:solidFill>
              <a:latin typeface="+mn-lt"/>
              <a:ea typeface="+mn-ea"/>
              <a:cs typeface="+mn-cs"/>
            </a:defRPr>
          </a:pPr>
          <a:endParaRPr lang="ru-RU"/>
        </a:p>
      </c:txPr>
    </c:title>
    <c:autoTitleDeleted val="0"/>
    <c:plotArea>
      <c:layout/>
      <c:barChart>
        <c:barDir val="bar"/>
        <c:grouping val="clustered"/>
        <c:varyColors val="0"/>
        <c:ser>
          <c:idx val="0"/>
          <c:order val="0"/>
          <c:spPr>
            <a:solidFill>
              <a:schemeClr val="accent2">
                <a:lumMod val="75000"/>
              </a:schemeClr>
            </a:solidFill>
            <a:ln>
              <a:noFill/>
            </a:ln>
            <a:effectLst/>
          </c:spPr>
          <c:invertIfNegative val="0"/>
          <c:dPt>
            <c:idx val="0"/>
            <c:invertIfNegative val="0"/>
            <c:bubble3D val="0"/>
            <c:spPr>
              <a:solidFill>
                <a:srgbClr val="6214CA"/>
              </a:solidFill>
              <a:ln>
                <a:noFill/>
              </a:ln>
              <a:effectLst/>
            </c:spPr>
          </c:dPt>
          <c:dPt>
            <c:idx val="1"/>
            <c:invertIfNegative val="0"/>
            <c:bubble3D val="0"/>
            <c:spPr>
              <a:solidFill>
                <a:srgbClr val="00B050"/>
              </a:solidFill>
              <a:ln>
                <a:noFill/>
              </a:ln>
              <a:effectLst/>
            </c:spPr>
          </c:dPt>
          <c:dPt>
            <c:idx val="2"/>
            <c:invertIfNegative val="0"/>
            <c:bubble3D val="0"/>
            <c:spPr>
              <a:solidFill>
                <a:srgbClr val="00B050"/>
              </a:solidFill>
              <a:ln>
                <a:noFill/>
              </a:ln>
              <a:effectLst/>
            </c:spPr>
          </c:dPt>
          <c:dPt>
            <c:idx val="3"/>
            <c:invertIfNegative val="0"/>
            <c:bubble3D val="0"/>
            <c:spPr>
              <a:solidFill>
                <a:srgbClr val="D09E00"/>
              </a:solidFill>
              <a:ln>
                <a:noFill/>
              </a:ln>
              <a:effectLst/>
            </c:spPr>
          </c:dPt>
          <c:dPt>
            <c:idx val="4"/>
            <c:invertIfNegative val="0"/>
            <c:bubble3D val="0"/>
            <c:spPr>
              <a:solidFill>
                <a:srgbClr val="D09E00"/>
              </a:solidFill>
              <a:ln>
                <a:noFill/>
              </a:ln>
              <a:effectLst/>
            </c:spPr>
          </c:dPt>
          <c:dPt>
            <c:idx val="5"/>
            <c:invertIfNegative val="0"/>
            <c:bubble3D val="0"/>
            <c:spPr>
              <a:solidFill>
                <a:schemeClr val="bg1">
                  <a:lumMod val="85000"/>
                </a:schemeClr>
              </a:solidFill>
              <a:ln>
                <a:noFill/>
              </a:ln>
              <a:effectLst/>
            </c:spPr>
          </c:dPt>
          <c:dPt>
            <c:idx val="6"/>
            <c:invertIfNegative val="0"/>
            <c:bubble3D val="0"/>
            <c:spPr>
              <a:solidFill>
                <a:schemeClr val="bg1">
                  <a:lumMod val="85000"/>
                </a:schemeClr>
              </a:solidFill>
              <a:ln>
                <a:noFill/>
              </a:ln>
              <a:effectLst/>
            </c:spPr>
          </c:dPt>
          <c:dPt>
            <c:idx val="7"/>
            <c:invertIfNegative val="0"/>
            <c:bubble3D val="0"/>
            <c:spPr>
              <a:solidFill>
                <a:srgbClr val="CB1B1F"/>
              </a:solidFill>
              <a:ln>
                <a:noFill/>
              </a:ln>
              <a:effectLst/>
            </c:spPr>
          </c:dPt>
          <c:dPt>
            <c:idx val="8"/>
            <c:invertIfNegative val="0"/>
            <c:bubble3D val="0"/>
            <c:spPr>
              <a:solidFill>
                <a:srgbClr val="CB1B1F"/>
              </a:solidFill>
              <a:ln>
                <a:noFill/>
              </a:ln>
              <a:effectLst/>
            </c:spPr>
          </c:dPt>
          <c:dPt>
            <c:idx val="9"/>
            <c:invertIfNegative val="0"/>
            <c:bubble3D val="0"/>
            <c:spPr>
              <a:solidFill>
                <a:srgbClr val="CB1B1F"/>
              </a:solidFill>
              <a:ln>
                <a:noFill/>
              </a:ln>
              <a:effectLst/>
            </c:spPr>
          </c:dPt>
          <c:dPt>
            <c:idx val="10"/>
            <c:invertIfNegative val="0"/>
            <c:bubble3D val="0"/>
            <c:spPr>
              <a:solidFill>
                <a:schemeClr val="tx1"/>
              </a:solidFill>
              <a:ln>
                <a:noFill/>
              </a:ln>
              <a:effectLst/>
            </c:spPr>
          </c:dPt>
          <c:cat>
            <c:strRef>
              <c:f>Лист1!$A$21:$A$31</c:f>
              <c:strCache>
                <c:ptCount val="11"/>
                <c:pt idx="0">
                  <c:v>Берлинская лазурь</c:v>
                </c:pt>
                <c:pt idx="1">
                  <c:v>Зеленый хром</c:v>
                </c:pt>
                <c:pt idx="2">
                  <c:v>Малахит</c:v>
                </c:pt>
                <c:pt idx="3">
                  <c:v>Охра </c:v>
                </c:pt>
                <c:pt idx="4">
                  <c:v>Желтый йодид свинца</c:v>
                </c:pt>
                <c:pt idx="5">
                  <c:v>Баритовые белила</c:v>
                </c:pt>
                <c:pt idx="6">
                  <c:v>Цинковые белила</c:v>
                </c:pt>
                <c:pt idx="7">
                  <c:v>Роданид железа</c:v>
                </c:pt>
                <c:pt idx="8">
                  <c:v>Железный сурик</c:v>
                </c:pt>
                <c:pt idx="9">
                  <c:v>Красный крон</c:v>
                </c:pt>
                <c:pt idx="10">
                  <c:v>Чернила</c:v>
                </c:pt>
              </c:strCache>
            </c:strRef>
          </c:cat>
          <c:val>
            <c:numRef>
              <c:f>Лист1!$B$21:$B$31</c:f>
              <c:numCache>
                <c:formatCode>General</c:formatCode>
                <c:ptCount val="11"/>
                <c:pt idx="0">
                  <c:v>1</c:v>
                </c:pt>
                <c:pt idx="1">
                  <c:v>2</c:v>
                </c:pt>
                <c:pt idx="2">
                  <c:v>2</c:v>
                </c:pt>
                <c:pt idx="3">
                  <c:v>2</c:v>
                </c:pt>
                <c:pt idx="4">
                  <c:v>3</c:v>
                </c:pt>
                <c:pt idx="5">
                  <c:v>1</c:v>
                </c:pt>
                <c:pt idx="6">
                  <c:v>1</c:v>
                </c:pt>
                <c:pt idx="7">
                  <c:v>2</c:v>
                </c:pt>
                <c:pt idx="8">
                  <c:v>1</c:v>
                </c:pt>
                <c:pt idx="9">
                  <c:v>3</c:v>
                </c:pt>
                <c:pt idx="10">
                  <c:v>1</c:v>
                </c:pt>
              </c:numCache>
            </c:numRef>
          </c:val>
        </c:ser>
        <c:dLbls>
          <c:showLegendKey val="0"/>
          <c:showVal val="0"/>
          <c:showCatName val="0"/>
          <c:showSerName val="0"/>
          <c:showPercent val="0"/>
          <c:showBubbleSize val="0"/>
        </c:dLbls>
        <c:gapWidth val="182"/>
        <c:axId val="393537088"/>
        <c:axId val="393539440"/>
      </c:barChart>
      <c:catAx>
        <c:axId val="39353708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tx1">
                    <a:lumMod val="65000"/>
                    <a:lumOff val="35000"/>
                  </a:schemeClr>
                </a:solidFill>
                <a:latin typeface="+mn-lt"/>
                <a:ea typeface="+mn-ea"/>
                <a:cs typeface="+mn-cs"/>
              </a:defRPr>
            </a:pPr>
            <a:endParaRPr lang="ru-RU"/>
          </a:p>
        </c:txPr>
        <c:crossAx val="393539440"/>
        <c:crosses val="autoZero"/>
        <c:auto val="1"/>
        <c:lblAlgn val="ctr"/>
        <c:lblOffset val="100"/>
        <c:noMultiLvlLbl val="0"/>
      </c:catAx>
      <c:valAx>
        <c:axId val="393539440"/>
        <c:scaling>
          <c:orientation val="minMax"/>
          <c:max val="3"/>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ru-RU"/>
          </a:p>
        </c:txPr>
        <c:crossAx val="393537088"/>
        <c:crosses val="autoZero"/>
        <c:crossBetween val="between"/>
        <c:majorUnit val="1"/>
      </c:valAx>
      <c:spPr>
        <a:noFill/>
        <a:ln>
          <a:noFill/>
        </a:ln>
        <a:effectLst/>
      </c:spPr>
    </c:plotArea>
    <c:plotVisOnly val="1"/>
    <c:dispBlanksAs val="gap"/>
    <c:showDLblsOverMax val="0"/>
  </c:chart>
  <c:spPr>
    <a:solidFill>
      <a:schemeClr val="bg2"/>
    </a:solidFill>
    <a:ln>
      <a:solidFill>
        <a:schemeClr val="tx1">
          <a:lumMod val="60000"/>
          <a:lumOff val="40000"/>
        </a:schemeClr>
      </a:solidFill>
    </a:ln>
    <a:effectLst/>
  </c:spPr>
  <c:txPr>
    <a:bodyPr/>
    <a:lstStyle/>
    <a:p>
      <a:pPr>
        <a:defRPr sz="1050"/>
      </a:pPr>
      <a:endParaRPr lang="ru-RU"/>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8.png"/><Relationship Id="rId7"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image" Target="../media/image6.png"/><Relationship Id="rId6" Type="http://schemas.openxmlformats.org/officeDocument/2006/relationships/image" Target="../media/image11.png"/><Relationship Id="rId5" Type="http://schemas.openxmlformats.org/officeDocument/2006/relationships/image" Target="../media/image10.png"/><Relationship Id="rId10" Type="http://schemas.openxmlformats.org/officeDocument/2006/relationships/image" Target="../media/image15.png"/><Relationship Id="rId4" Type="http://schemas.openxmlformats.org/officeDocument/2006/relationships/image" Target="../media/image9.png"/><Relationship Id="rId9" Type="http://schemas.openxmlformats.org/officeDocument/2006/relationships/image" Target="../media/image14.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45659" cy="498056"/>
          </a:xfrm>
          <a:prstGeom prst="rect">
            <a:avLst/>
          </a:prstGeom>
        </p:spPr>
        <p:txBody>
          <a:bodyPr vert="horz" lIns="91440" tIns="45720" rIns="91440" bIns="45720" rtlCol="0"/>
          <a:lstStyle>
            <a:lvl1pPr algn="l" fontAlgn="auto" latinLnBrk="0">
              <a:spcBef>
                <a:spcPts val="0"/>
              </a:spcBef>
              <a:spcAft>
                <a:spcPts val="0"/>
              </a:spcAft>
              <a:defRPr lang="ru-RU" sz="1200">
                <a:latin typeface="+mn-lt"/>
                <a:cs typeface="+mn-cs"/>
              </a:defRPr>
            </a:lvl1pPr>
          </a:lstStyle>
          <a:p>
            <a:pPr>
              <a:defRPr/>
            </a:pPr>
            <a:endParaRPr/>
          </a:p>
        </p:txBody>
      </p:sp>
      <p:sp>
        <p:nvSpPr>
          <p:cNvPr id="3" name="Дата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fontAlgn="auto" latinLnBrk="0">
              <a:spcBef>
                <a:spcPts val="0"/>
              </a:spcBef>
              <a:spcAft>
                <a:spcPts val="0"/>
              </a:spcAft>
              <a:defRPr lang="ru-RU" sz="1200">
                <a:latin typeface="+mn-lt"/>
                <a:cs typeface="+mn-cs"/>
              </a:defRPr>
            </a:lvl1pPr>
          </a:lstStyle>
          <a:p>
            <a:pPr>
              <a:defRPr/>
            </a:pPr>
            <a:fld id="{E653F97C-BC0A-4089-BE25-3F8C3884057C}" type="datetimeFigureOut">
              <a:rPr lang="ru-RU"/>
              <a:pPr>
                <a:defRPr/>
              </a:pPr>
              <a:t>26.01.2020</a:t>
            </a:fld>
            <a:endParaRPr dirty="0"/>
          </a:p>
        </p:txBody>
      </p:sp>
      <p:sp>
        <p:nvSpPr>
          <p:cNvPr id="4" name="Нижний колонтитул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fontAlgn="auto" latinLnBrk="0">
              <a:spcBef>
                <a:spcPts val="0"/>
              </a:spcBef>
              <a:spcAft>
                <a:spcPts val="0"/>
              </a:spcAft>
              <a:defRPr lang="ru-RU" sz="1200">
                <a:latin typeface="+mn-lt"/>
                <a:cs typeface="+mn-cs"/>
              </a:defRPr>
            </a:lvl1pPr>
          </a:lstStyle>
          <a:p>
            <a:pPr>
              <a:defRPr/>
            </a:pPr>
            <a:endParaRPr/>
          </a:p>
        </p:txBody>
      </p:sp>
      <p:sp>
        <p:nvSpPr>
          <p:cNvPr id="5" name="Номер слайда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fontAlgn="auto" latinLnBrk="0">
              <a:spcBef>
                <a:spcPts val="0"/>
              </a:spcBef>
              <a:spcAft>
                <a:spcPts val="0"/>
              </a:spcAft>
              <a:defRPr lang="ru-RU" sz="1200">
                <a:latin typeface="+mn-lt"/>
                <a:cs typeface="+mn-cs"/>
              </a:defRPr>
            </a:lvl1pPr>
          </a:lstStyle>
          <a:p>
            <a:pPr>
              <a:defRPr/>
            </a:pPr>
            <a:fld id="{DE4DB022-3BB3-4AF7-989E-6314E76FE414}" type="slidenum">
              <a:rPr/>
              <a:pPr>
                <a:defRPr/>
              </a:pPr>
              <a:t>‹#›</a:t>
            </a:fld>
            <a:endParaRPr dirty="0"/>
          </a:p>
        </p:txBody>
      </p:sp>
    </p:spTree>
    <p:extLst>
      <p:ext uri="{BB962C8B-B14F-4D97-AF65-F5344CB8AC3E}">
        <p14:creationId xmlns:p14="http://schemas.microsoft.com/office/powerpoint/2010/main" val="19353969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45659" cy="498056"/>
          </a:xfrm>
          <a:prstGeom prst="rect">
            <a:avLst/>
          </a:prstGeom>
        </p:spPr>
        <p:txBody>
          <a:bodyPr vert="horz" lIns="91440" tIns="45720" rIns="91440" bIns="45720" rtlCol="0"/>
          <a:lstStyle>
            <a:lvl1pPr algn="l" fontAlgn="auto" latinLnBrk="0">
              <a:spcBef>
                <a:spcPts val="0"/>
              </a:spcBef>
              <a:spcAft>
                <a:spcPts val="0"/>
              </a:spcAft>
              <a:defRPr lang="ru-RU" sz="1200">
                <a:latin typeface="+mn-lt"/>
                <a:cs typeface="+mn-cs"/>
              </a:defRPr>
            </a:lvl1pPr>
          </a:lstStyle>
          <a:p>
            <a:pPr>
              <a:defRPr/>
            </a:pPr>
            <a:endParaRPr/>
          </a:p>
        </p:txBody>
      </p:sp>
      <p:sp>
        <p:nvSpPr>
          <p:cNvPr id="3" name="Дата 2"/>
          <p:cNvSpPr>
            <a:spLocks noGrp="1"/>
          </p:cNvSpPr>
          <p:nvPr>
            <p:ph type="dt" idx="1"/>
          </p:nvPr>
        </p:nvSpPr>
        <p:spPr>
          <a:xfrm>
            <a:off x="3850443" y="0"/>
            <a:ext cx="2945659" cy="498056"/>
          </a:xfrm>
          <a:prstGeom prst="rect">
            <a:avLst/>
          </a:prstGeom>
        </p:spPr>
        <p:txBody>
          <a:bodyPr vert="horz" lIns="91440" tIns="45720" rIns="91440" bIns="45720" rtlCol="0"/>
          <a:lstStyle>
            <a:lvl1pPr algn="r" fontAlgn="auto" latinLnBrk="0">
              <a:spcBef>
                <a:spcPts val="0"/>
              </a:spcBef>
              <a:spcAft>
                <a:spcPts val="0"/>
              </a:spcAft>
              <a:defRPr lang="ru-RU" sz="1200">
                <a:latin typeface="+mn-lt"/>
                <a:cs typeface="+mn-cs"/>
              </a:defRPr>
            </a:lvl1pPr>
          </a:lstStyle>
          <a:p>
            <a:pPr>
              <a:defRPr/>
            </a:pPr>
            <a:fld id="{04CE5DE4-5DCE-483A-A4FF-D595EF138409}" type="datetimeFigureOut">
              <a:rPr lang="ru-RU"/>
              <a:pPr>
                <a:defRPr/>
              </a:pPr>
              <a:t>26.01.2020</a:t>
            </a:fld>
            <a:endParaRPr dirty="0"/>
          </a:p>
        </p:txBody>
      </p:sp>
      <p:sp>
        <p:nvSpPr>
          <p:cNvPr id="4" name="Образ слайда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pPr lvl="0"/>
            <a:endParaRPr lang="ru-RU" noProof="0" dirty="0"/>
          </a:p>
        </p:txBody>
      </p:sp>
      <p:sp>
        <p:nvSpPr>
          <p:cNvPr id="5" name="Заметки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ru-RU" noProof="0" dirty="0"/>
              <a:t>Образец текста</a:t>
            </a:r>
          </a:p>
          <a:p>
            <a:pPr lvl="1"/>
            <a:r>
              <a:rPr lang="ru-RU" noProof="0" dirty="0"/>
              <a:t>Второй уровень</a:t>
            </a:r>
          </a:p>
          <a:p>
            <a:pPr lvl="2"/>
            <a:r>
              <a:rPr lang="ru-RU" noProof="0" dirty="0"/>
              <a:t>Третий уровень</a:t>
            </a:r>
          </a:p>
          <a:p>
            <a:pPr lvl="3"/>
            <a:r>
              <a:rPr lang="ru-RU" noProof="0" dirty="0"/>
              <a:t>Четвертый уровень</a:t>
            </a:r>
          </a:p>
          <a:p>
            <a:pPr lvl="4"/>
            <a:r>
              <a:rPr lang="ru-RU" noProof="0" dirty="0"/>
              <a:t>Пятый уровень</a:t>
            </a:r>
          </a:p>
        </p:txBody>
      </p:sp>
      <p:sp>
        <p:nvSpPr>
          <p:cNvPr id="6" name="Нижний колонтитул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fontAlgn="auto" latinLnBrk="0">
              <a:spcBef>
                <a:spcPts val="0"/>
              </a:spcBef>
              <a:spcAft>
                <a:spcPts val="0"/>
              </a:spcAft>
              <a:defRPr lang="ru-RU" sz="1200">
                <a:latin typeface="+mn-lt"/>
                <a:cs typeface="+mn-cs"/>
              </a:defRPr>
            </a:lvl1pPr>
          </a:lstStyle>
          <a:p>
            <a:pPr>
              <a:defRPr/>
            </a:pPr>
            <a:endParaRPr/>
          </a:p>
        </p:txBody>
      </p:sp>
      <p:sp>
        <p:nvSpPr>
          <p:cNvPr id="7" name="Номер слайда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fontAlgn="auto" latinLnBrk="0">
              <a:spcBef>
                <a:spcPts val="0"/>
              </a:spcBef>
              <a:spcAft>
                <a:spcPts val="0"/>
              </a:spcAft>
              <a:defRPr lang="ru-RU" sz="1200">
                <a:latin typeface="+mn-lt"/>
                <a:cs typeface="+mn-cs"/>
              </a:defRPr>
            </a:lvl1pPr>
          </a:lstStyle>
          <a:p>
            <a:pPr>
              <a:defRPr/>
            </a:pPr>
            <a:fld id="{91E492FC-EF36-42D3-8AE6-47ECEC13646B}" type="slidenum">
              <a:rPr/>
              <a:pPr>
                <a:defRPr/>
              </a:pPr>
              <a:t>‹#›</a:t>
            </a:fld>
            <a:endParaRPr dirty="0"/>
          </a:p>
        </p:txBody>
      </p:sp>
    </p:spTree>
    <p:extLst>
      <p:ext uri="{BB962C8B-B14F-4D97-AF65-F5344CB8AC3E}">
        <p14:creationId xmlns:p14="http://schemas.microsoft.com/office/powerpoint/2010/main" val="265453157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lang="ru-RU" sz="1200" kern="1200">
        <a:solidFill>
          <a:schemeClr val="tx1"/>
        </a:solidFill>
        <a:latin typeface="+mn-lt"/>
        <a:ea typeface="+mn-ea"/>
        <a:cs typeface="+mn-cs"/>
      </a:defRPr>
    </a:lvl1pPr>
    <a:lvl2pPr marL="457200" algn="l" rtl="0" eaLnBrk="0" fontAlgn="base" hangingPunct="0">
      <a:spcBef>
        <a:spcPct val="30000"/>
      </a:spcBef>
      <a:spcAft>
        <a:spcPct val="0"/>
      </a:spcAft>
      <a:defRPr lang="ru-RU" sz="1200" kern="1200">
        <a:solidFill>
          <a:schemeClr val="tx1"/>
        </a:solidFill>
        <a:latin typeface="+mn-lt"/>
        <a:ea typeface="+mn-ea"/>
        <a:cs typeface="+mn-cs"/>
      </a:defRPr>
    </a:lvl2pPr>
    <a:lvl3pPr marL="914400" algn="l" rtl="0" eaLnBrk="0" fontAlgn="base" hangingPunct="0">
      <a:spcBef>
        <a:spcPct val="30000"/>
      </a:spcBef>
      <a:spcAft>
        <a:spcPct val="0"/>
      </a:spcAft>
      <a:defRPr lang="ru-RU" sz="1200" kern="1200">
        <a:solidFill>
          <a:schemeClr val="tx1"/>
        </a:solidFill>
        <a:latin typeface="+mn-lt"/>
        <a:ea typeface="+mn-ea"/>
        <a:cs typeface="+mn-cs"/>
      </a:defRPr>
    </a:lvl3pPr>
    <a:lvl4pPr marL="1371600" algn="l" rtl="0" eaLnBrk="0" fontAlgn="base" hangingPunct="0">
      <a:spcBef>
        <a:spcPct val="30000"/>
      </a:spcBef>
      <a:spcAft>
        <a:spcPct val="0"/>
      </a:spcAft>
      <a:defRPr lang="ru-RU" sz="1200" kern="1200">
        <a:solidFill>
          <a:schemeClr val="tx1"/>
        </a:solidFill>
        <a:latin typeface="+mn-lt"/>
        <a:ea typeface="+mn-ea"/>
        <a:cs typeface="+mn-cs"/>
      </a:defRPr>
    </a:lvl4pPr>
    <a:lvl5pPr marL="1828800" algn="l" rtl="0" eaLnBrk="0" fontAlgn="base" hangingPunct="0">
      <a:spcBef>
        <a:spcPct val="30000"/>
      </a:spcBef>
      <a:spcAft>
        <a:spcPct val="0"/>
      </a:spcAft>
      <a:defRPr lang="ru-RU" sz="1200" kern="1200">
        <a:solidFill>
          <a:schemeClr val="tx1"/>
        </a:solidFill>
        <a:latin typeface="+mn-lt"/>
        <a:ea typeface="+mn-ea"/>
        <a:cs typeface="+mn-cs"/>
      </a:defRPr>
    </a:lvl5pPr>
    <a:lvl6pPr marL="2286000" algn="l" defTabSz="914400" rtl="0" eaLnBrk="1" latinLnBrk="0" hangingPunct="1">
      <a:defRPr lang="ru-RU" sz="1200" kern="1200">
        <a:solidFill>
          <a:schemeClr val="tx1"/>
        </a:solidFill>
        <a:latin typeface="+mn-lt"/>
        <a:ea typeface="+mn-ea"/>
        <a:cs typeface="+mn-cs"/>
      </a:defRPr>
    </a:lvl6pPr>
    <a:lvl7pPr marL="2743200" algn="l" defTabSz="914400" rtl="0" eaLnBrk="1" latinLnBrk="0" hangingPunct="1">
      <a:defRPr lang="ru-RU" sz="1200" kern="1200">
        <a:solidFill>
          <a:schemeClr val="tx1"/>
        </a:solidFill>
        <a:latin typeface="+mn-lt"/>
        <a:ea typeface="+mn-ea"/>
        <a:cs typeface="+mn-cs"/>
      </a:defRPr>
    </a:lvl7pPr>
    <a:lvl8pPr marL="3200400" algn="l" defTabSz="914400" rtl="0" eaLnBrk="1" latinLnBrk="0" hangingPunct="1">
      <a:defRPr lang="ru-RU" sz="1200" kern="1200">
        <a:solidFill>
          <a:schemeClr val="tx1"/>
        </a:solidFill>
        <a:latin typeface="+mn-lt"/>
        <a:ea typeface="+mn-ea"/>
        <a:cs typeface="+mn-cs"/>
      </a:defRPr>
    </a:lvl8pPr>
    <a:lvl9pPr marL="3657600" algn="l" defTabSz="914400" rtl="0" eaLnBrk="1" latinLnBrk="0" hangingPunct="1">
      <a:defRPr lang="ru-RU"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Образ слайда 1"/>
          <p:cNvSpPr>
            <a:spLocks noGrp="1" noRot="1" noChangeAspect="1"/>
          </p:cNvSpPr>
          <p:nvPr>
            <p:ph type="sldImg"/>
          </p:nvPr>
        </p:nvSpPr>
        <p:spPr bwMode="auto">
          <a:noFill/>
          <a:ln>
            <a:solidFill>
              <a:srgbClr val="000000"/>
            </a:solidFill>
            <a:miter lim="800000"/>
            <a:headEnd/>
            <a:tailEnd/>
          </a:ln>
        </p:spPr>
      </p:sp>
      <p:sp>
        <p:nvSpPr>
          <p:cNvPr id="15362"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b="1" smtClean="0">
                <a:cs typeface="Arial" charset="0"/>
              </a:rPr>
              <a:t>Примечание. </a:t>
            </a:r>
            <a:r>
              <a:rPr smtClean="0">
                <a:cs typeface="Arial" charset="0"/>
              </a:rPr>
              <a:t>Хотите разместить другое изображение на этом слайде? Выберите рисунок и удалите его. Теперь щелкните значок "Рисунки" в заполнителе, чтобы вставить свое изображение.</a:t>
            </a:r>
          </a:p>
        </p:txBody>
      </p:sp>
      <p:sp>
        <p:nvSpPr>
          <p:cNvPr id="17411"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A755189-57A9-49EC-AEFE-CCB939528CA5}" type="slidenum">
              <a:rPr>
                <a:cs typeface="Arial" charset="0"/>
              </a:rPr>
              <a:pPr fontAlgn="base">
                <a:spcBef>
                  <a:spcPct val="0"/>
                </a:spcBef>
                <a:spcAft>
                  <a:spcPct val="0"/>
                </a:spcAft>
                <a:defRPr/>
              </a:pPr>
              <a:t>1</a:t>
            </a:fld>
            <a:endParaRPr>
              <a:cs typeface="Arial" charset="0"/>
            </a:endParaRPr>
          </a:p>
        </p:txBody>
      </p:sp>
    </p:spTree>
    <p:extLst>
      <p:ext uri="{BB962C8B-B14F-4D97-AF65-F5344CB8AC3E}">
        <p14:creationId xmlns:p14="http://schemas.microsoft.com/office/powerpoint/2010/main" val="239332230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оугольник 6"/>
          <p:cNvSpPr/>
          <p:nvPr/>
        </p:nvSpPr>
        <p:spPr>
          <a:xfrm>
            <a:off x="0" y="5778500"/>
            <a:ext cx="12192000" cy="1079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5" name="Прямоугольник 7"/>
          <p:cNvSpPr/>
          <p:nvPr/>
        </p:nvSpPr>
        <p:spPr>
          <a:xfrm>
            <a:off x="0" y="0"/>
            <a:ext cx="12192000" cy="1079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pic>
        <p:nvPicPr>
          <p:cNvPr id="6" name="Рисунок 10"/>
          <p:cNvPicPr>
            <a:picLocks noChangeAspect="1"/>
          </p:cNvPicPr>
          <p:nvPr/>
        </p:nvPicPr>
        <p:blipFill rotWithShape="1">
          <a:blip r:embed="rId2" cstate="print">
            <a:duotone>
              <a:schemeClr val="accent2">
                <a:shade val="45000"/>
                <a:satMod val="135000"/>
              </a:schemeClr>
              <a:prstClr val="white"/>
            </a:duotone>
            <a:extLst/>
          </a:blip>
          <a:srcRect/>
          <a:stretch/>
        </p:blipFill>
        <p:spPr>
          <a:xfrm>
            <a:off x="1324445" y="0"/>
            <a:ext cx="1747524" cy="2292094"/>
          </a:xfrm>
          <a:prstGeom prst="rect">
            <a:avLst/>
          </a:prstGeom>
        </p:spPr>
      </p:pic>
      <p:sp>
        <p:nvSpPr>
          <p:cNvPr id="2" name="Заголовок 1"/>
          <p:cNvSpPr>
            <a:spLocks noGrp="1"/>
          </p:cNvSpPr>
          <p:nvPr>
            <p:ph type="ctrTitle"/>
          </p:nvPr>
        </p:nvSpPr>
        <p:spPr>
          <a:xfrm>
            <a:off x="1104900" y="2292094"/>
            <a:ext cx="10096500" cy="2219691"/>
          </a:xfrm>
        </p:spPr>
        <p:txBody>
          <a:bodyPr anchor="ctr">
            <a:normAutofit/>
          </a:bodyPr>
          <a:lstStyle>
            <a:lvl1pPr algn="l" latinLnBrk="0">
              <a:defRPr lang="ru-RU" sz="4400" cap="all" baseline="0"/>
            </a:lvl1pPr>
          </a:lstStyle>
          <a:p>
            <a:r>
              <a:rPr lang="ru-RU" dirty="0"/>
              <a:t>Образец заголовка</a:t>
            </a:r>
          </a:p>
        </p:txBody>
      </p:sp>
      <p:sp>
        <p:nvSpPr>
          <p:cNvPr id="3" name="Подзаголовок 2"/>
          <p:cNvSpPr>
            <a:spLocks noGrp="1"/>
          </p:cNvSpPr>
          <p:nvPr>
            <p:ph type="subTitle" idx="1"/>
          </p:nvPr>
        </p:nvSpPr>
        <p:spPr>
          <a:xfrm>
            <a:off x="1104898" y="4511784"/>
            <a:ext cx="10096501" cy="955565"/>
          </a:xfrm>
        </p:spPr>
        <p:txBody>
          <a:bodyPr/>
          <a:lstStyle>
            <a:lvl1pPr marL="0" indent="0" algn="l" latinLnBrk="0">
              <a:spcBef>
                <a:spcPts val="0"/>
              </a:spcBef>
              <a:buNone/>
              <a:defRPr lang="ru-RU" sz="1800"/>
            </a:lvl1pPr>
            <a:lvl2pPr marL="457200" indent="0" algn="ctr" latinLnBrk="0">
              <a:buNone/>
              <a:defRPr lang="ru-RU" sz="2000"/>
            </a:lvl2pPr>
            <a:lvl3pPr marL="914400" indent="0" algn="ctr" latinLnBrk="0">
              <a:buNone/>
              <a:defRPr lang="ru-RU" sz="1800"/>
            </a:lvl3pPr>
            <a:lvl4pPr marL="1371600" indent="0" algn="ctr" latinLnBrk="0">
              <a:buNone/>
              <a:defRPr lang="ru-RU" sz="1600"/>
            </a:lvl4pPr>
            <a:lvl5pPr marL="1828800" indent="0" algn="ctr" latinLnBrk="0">
              <a:buNone/>
              <a:defRPr lang="ru-RU" sz="1600"/>
            </a:lvl5pPr>
            <a:lvl6pPr marL="2286000" indent="0" algn="ctr" latinLnBrk="0">
              <a:buNone/>
              <a:defRPr lang="ru-RU" sz="1600"/>
            </a:lvl6pPr>
            <a:lvl7pPr marL="2743200" indent="0" algn="ctr" latinLnBrk="0">
              <a:buNone/>
              <a:defRPr lang="ru-RU" sz="1600"/>
            </a:lvl7pPr>
            <a:lvl8pPr marL="3200400" indent="0" algn="ctr" latinLnBrk="0">
              <a:buNone/>
              <a:defRPr lang="ru-RU" sz="1600"/>
            </a:lvl8pPr>
            <a:lvl9pPr marL="3657600" indent="0" algn="ctr" latinLnBrk="0">
              <a:buNone/>
              <a:defRPr lang="ru-RU" sz="1600"/>
            </a:lvl9pPr>
          </a:lstStyle>
          <a:p>
            <a:r>
              <a:rPr lang="ru-RU" dirty="0"/>
              <a:t>Образец подзаголовка</a:t>
            </a:r>
          </a:p>
        </p:txBody>
      </p:sp>
      <p:sp>
        <p:nvSpPr>
          <p:cNvPr id="7" name="Дата 3"/>
          <p:cNvSpPr>
            <a:spLocks noGrp="1"/>
          </p:cNvSpPr>
          <p:nvPr>
            <p:ph type="dt" sz="half" idx="10"/>
          </p:nvPr>
        </p:nvSpPr>
        <p:spPr/>
        <p:txBody>
          <a:bodyPr/>
          <a:lstStyle>
            <a:lvl1pPr>
              <a:defRPr/>
            </a:lvl1pPr>
          </a:lstStyle>
          <a:p>
            <a:pPr>
              <a:defRPr/>
            </a:pPr>
            <a:fld id="{506C5BF6-918A-47EB-B464-8D0D6821B2E7}" type="datetimeFigureOut">
              <a:rPr lang="ru-RU"/>
              <a:pPr>
                <a:defRPr/>
              </a:pPr>
              <a:t>26.01.2020</a:t>
            </a:fld>
            <a:endParaRPr dirty="0"/>
          </a:p>
        </p:txBody>
      </p:sp>
      <p:sp>
        <p:nvSpPr>
          <p:cNvPr id="8" name="Нижний колонтитул 4"/>
          <p:cNvSpPr>
            <a:spLocks noGrp="1"/>
          </p:cNvSpPr>
          <p:nvPr>
            <p:ph type="ftr" sz="quarter" idx="11"/>
          </p:nvPr>
        </p:nvSpPr>
        <p:spPr/>
        <p:txBody>
          <a:bodyPr/>
          <a:lstStyle>
            <a:lvl1pPr>
              <a:defRPr/>
            </a:lvl1pPr>
          </a:lstStyle>
          <a:p>
            <a:pPr>
              <a:defRPr/>
            </a:pPr>
            <a:endParaRPr/>
          </a:p>
        </p:txBody>
      </p:sp>
      <p:sp>
        <p:nvSpPr>
          <p:cNvPr id="9" name="Номер слайда 5"/>
          <p:cNvSpPr>
            <a:spLocks noGrp="1"/>
          </p:cNvSpPr>
          <p:nvPr>
            <p:ph type="sldNum" sz="quarter" idx="12"/>
          </p:nvPr>
        </p:nvSpPr>
        <p:spPr/>
        <p:txBody>
          <a:bodyPr/>
          <a:lstStyle>
            <a:lvl1pPr>
              <a:defRPr/>
            </a:lvl1pPr>
          </a:lstStyle>
          <a:p>
            <a:pPr>
              <a:defRPr/>
            </a:pPr>
            <a:fld id="{4CFE8B42-2D0A-4B29-A078-CDE5ED858B63}" type="slidenum">
              <a:rPr/>
              <a:pPr>
                <a:defRPr/>
              </a:pPr>
              <a:t>‹#›</a:t>
            </a:fld>
            <a:endParaRPr dirty="0"/>
          </a:p>
        </p:txBody>
      </p:sp>
    </p:spTree>
  </p:cSld>
  <p:clrMapOvr>
    <a:masterClrMapping/>
  </p:clrMapOvr>
  <p:transition spd="med">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Образец заголовка</a:t>
            </a:r>
          </a:p>
        </p:txBody>
      </p:sp>
      <p:sp>
        <p:nvSpPr>
          <p:cNvPr id="3" name="Объект 2"/>
          <p:cNvSpPr>
            <a:spLocks noGrp="1"/>
          </p:cNvSpPr>
          <p:nvPr>
            <p:ph idx="1"/>
          </p:nvPr>
        </p:nvSpPr>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4" name="Дата 3"/>
          <p:cNvSpPr>
            <a:spLocks noGrp="1"/>
          </p:cNvSpPr>
          <p:nvPr>
            <p:ph type="dt" sz="half" idx="10"/>
          </p:nvPr>
        </p:nvSpPr>
        <p:spPr/>
        <p:txBody>
          <a:bodyPr/>
          <a:lstStyle>
            <a:lvl1pPr>
              <a:defRPr/>
            </a:lvl1pPr>
          </a:lstStyle>
          <a:p>
            <a:pPr>
              <a:defRPr/>
            </a:pPr>
            <a:fld id="{CA8FBD58-5263-4DF3-B9A2-BDBDDDCE8CEA}" type="datetimeFigureOut">
              <a:rPr lang="ru-RU"/>
              <a:pPr>
                <a:defRPr/>
              </a:pPr>
              <a:t>26.01.2020</a:t>
            </a:fld>
            <a:endParaRPr dirty="0"/>
          </a:p>
        </p:txBody>
      </p:sp>
      <p:sp>
        <p:nvSpPr>
          <p:cNvPr id="5" name="Нижний колонтитул 4"/>
          <p:cNvSpPr>
            <a:spLocks noGrp="1"/>
          </p:cNvSpPr>
          <p:nvPr>
            <p:ph type="ftr" sz="quarter" idx="11"/>
          </p:nvPr>
        </p:nvSpPr>
        <p:spPr/>
        <p:txBody>
          <a:bodyPr/>
          <a:lstStyle>
            <a:lvl1pPr>
              <a:defRPr/>
            </a:lvl1pPr>
          </a:lstStyle>
          <a:p>
            <a:pPr>
              <a:defRPr/>
            </a:pPr>
            <a:endParaRPr/>
          </a:p>
        </p:txBody>
      </p:sp>
      <p:sp>
        <p:nvSpPr>
          <p:cNvPr id="6" name="Номер слайда 5"/>
          <p:cNvSpPr>
            <a:spLocks noGrp="1"/>
          </p:cNvSpPr>
          <p:nvPr>
            <p:ph type="sldNum" sz="quarter" idx="12"/>
          </p:nvPr>
        </p:nvSpPr>
        <p:spPr/>
        <p:txBody>
          <a:bodyPr/>
          <a:lstStyle>
            <a:lvl1pPr>
              <a:defRPr/>
            </a:lvl1pPr>
          </a:lstStyle>
          <a:p>
            <a:pPr>
              <a:defRPr/>
            </a:pPr>
            <a:fld id="{F5756473-3A15-4F33-8973-2EF94E3153BC}" type="slidenum">
              <a:rPr/>
              <a:pPr>
                <a:defRPr/>
              </a:pPr>
              <a:t>‹#›</a:t>
            </a:fld>
            <a:endParaRPr dirty="0"/>
          </a:p>
        </p:txBody>
      </p:sp>
    </p:spTree>
  </p:cSld>
  <p:clrMapOvr>
    <a:masterClrMapping/>
  </p:clrMapOvr>
  <p:transition spd="med">
    <p:strips dir="l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Титульный слайд с картинками">
    <p:spTree>
      <p:nvGrpSpPr>
        <p:cNvPr id="1" name=""/>
        <p:cNvGrpSpPr/>
        <p:nvPr/>
      </p:nvGrpSpPr>
      <p:grpSpPr>
        <a:xfrm>
          <a:off x="0" y="0"/>
          <a:ext cx="0" cy="0"/>
          <a:chOff x="0" y="0"/>
          <a:chExt cx="0" cy="0"/>
        </a:xfrm>
      </p:grpSpPr>
      <p:grpSp>
        <p:nvGrpSpPr>
          <p:cNvPr id="5" name="Группа 12"/>
          <p:cNvGrpSpPr>
            <a:grpSpLocks/>
          </p:cNvGrpSpPr>
          <p:nvPr/>
        </p:nvGrpSpPr>
        <p:grpSpPr bwMode="auto">
          <a:xfrm rot="10800000">
            <a:off x="0" y="5645150"/>
            <a:ext cx="12192000" cy="63500"/>
            <a:chOff x="507492" y="1501519"/>
            <a:chExt cx="8129016" cy="63125"/>
          </a:xfrm>
        </p:grpSpPr>
        <p:cxnSp>
          <p:nvCxnSpPr>
            <p:cNvPr id="6" name="Прямая соединительная линия 16"/>
            <p:cNvCxnSpPr/>
            <p:nvPr/>
          </p:nvCxnSpPr>
          <p:spPr>
            <a:xfrm>
              <a:off x="510667" y="1564644"/>
              <a:ext cx="8129017"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7" name="Прямая соединительная линия 17"/>
            <p:cNvCxnSpPr/>
            <p:nvPr/>
          </p:nvCxnSpPr>
          <p:spPr>
            <a:xfrm>
              <a:off x="510667" y="1501519"/>
              <a:ext cx="8129017"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grpSp>
        <p:nvGrpSpPr>
          <p:cNvPr id="8" name="Группа 13"/>
          <p:cNvGrpSpPr>
            <a:grpSpLocks/>
          </p:cNvGrpSpPr>
          <p:nvPr/>
        </p:nvGrpSpPr>
        <p:grpSpPr bwMode="auto">
          <a:xfrm>
            <a:off x="0" y="1143000"/>
            <a:ext cx="12192000" cy="63500"/>
            <a:chOff x="507492" y="1501519"/>
            <a:chExt cx="8129016" cy="63125"/>
          </a:xfrm>
        </p:grpSpPr>
        <p:cxnSp>
          <p:nvCxnSpPr>
            <p:cNvPr id="9" name="Прямая соединительная линия 14"/>
            <p:cNvCxnSpPr/>
            <p:nvPr/>
          </p:nvCxnSpPr>
          <p:spPr>
            <a:xfrm>
              <a:off x="507492" y="1564644"/>
              <a:ext cx="8129016"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0" name="Прямая соединительная линия 15"/>
            <p:cNvCxnSpPr/>
            <p:nvPr/>
          </p:nvCxnSpPr>
          <p:spPr>
            <a:xfrm>
              <a:off x="507492" y="1501519"/>
              <a:ext cx="8129016"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12" name="Прямоугольник 6"/>
          <p:cNvSpPr/>
          <p:nvPr/>
        </p:nvSpPr>
        <p:spPr>
          <a:xfrm>
            <a:off x="0" y="5778500"/>
            <a:ext cx="12192000" cy="1079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sp>
        <p:nvSpPr>
          <p:cNvPr id="13" name="Прямоугольник 7"/>
          <p:cNvSpPr/>
          <p:nvPr/>
        </p:nvSpPr>
        <p:spPr>
          <a:xfrm>
            <a:off x="0" y="0"/>
            <a:ext cx="12192000" cy="1079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dirty="0"/>
          </a:p>
        </p:txBody>
      </p:sp>
      <p:pic>
        <p:nvPicPr>
          <p:cNvPr id="14" name="Рисунок 9"/>
          <p:cNvPicPr>
            <a:picLocks noChangeAspect="1"/>
          </p:cNvPicPr>
          <p:nvPr/>
        </p:nvPicPr>
        <p:blipFill rotWithShape="1">
          <a:blip r:embed="rId2" cstate="print">
            <a:duotone>
              <a:schemeClr val="accent2">
                <a:shade val="45000"/>
                <a:satMod val="135000"/>
              </a:schemeClr>
              <a:prstClr val="white"/>
            </a:duotone>
            <a:extLst/>
          </a:blip>
          <a:srcRect/>
          <a:stretch/>
        </p:blipFill>
        <p:spPr>
          <a:xfrm>
            <a:off x="1325880" y="0"/>
            <a:ext cx="1747524" cy="2292094"/>
          </a:xfrm>
          <a:prstGeom prst="rect">
            <a:avLst/>
          </a:prstGeom>
        </p:spPr>
      </p:pic>
      <p:sp>
        <p:nvSpPr>
          <p:cNvPr id="2" name="Заголовок 1"/>
          <p:cNvSpPr>
            <a:spLocks noGrp="1"/>
          </p:cNvSpPr>
          <p:nvPr>
            <p:ph type="ctrTitle"/>
          </p:nvPr>
        </p:nvSpPr>
        <p:spPr>
          <a:xfrm>
            <a:off x="1104900" y="2292094"/>
            <a:ext cx="5734050" cy="2219691"/>
          </a:xfrm>
        </p:spPr>
        <p:txBody>
          <a:bodyPr anchor="ctr">
            <a:normAutofit/>
          </a:bodyPr>
          <a:lstStyle>
            <a:lvl1pPr algn="l" latinLnBrk="0">
              <a:defRPr lang="ru-RU" sz="4400" cap="all" baseline="0"/>
            </a:lvl1pPr>
          </a:lstStyle>
          <a:p>
            <a:r>
              <a:rPr lang="ru-RU" dirty="0"/>
              <a:t>Образец заголовка</a:t>
            </a:r>
          </a:p>
        </p:txBody>
      </p:sp>
      <p:sp>
        <p:nvSpPr>
          <p:cNvPr id="3" name="Подзаголовок 2"/>
          <p:cNvSpPr>
            <a:spLocks noGrp="1"/>
          </p:cNvSpPr>
          <p:nvPr>
            <p:ph type="subTitle" idx="1"/>
          </p:nvPr>
        </p:nvSpPr>
        <p:spPr>
          <a:xfrm>
            <a:off x="1104900" y="4511784"/>
            <a:ext cx="5734050" cy="955565"/>
          </a:xfrm>
        </p:spPr>
        <p:txBody>
          <a:bodyPr/>
          <a:lstStyle>
            <a:lvl1pPr marL="0" indent="0" algn="l" latinLnBrk="0">
              <a:spcBef>
                <a:spcPts val="0"/>
              </a:spcBef>
              <a:buNone/>
              <a:defRPr lang="ru-RU" sz="1800"/>
            </a:lvl1pPr>
            <a:lvl2pPr marL="457200" indent="0" algn="ctr" latinLnBrk="0">
              <a:buNone/>
              <a:defRPr lang="ru-RU" sz="2000"/>
            </a:lvl2pPr>
            <a:lvl3pPr marL="914400" indent="0" algn="ctr" latinLnBrk="0">
              <a:buNone/>
              <a:defRPr lang="ru-RU" sz="1800"/>
            </a:lvl3pPr>
            <a:lvl4pPr marL="1371600" indent="0" algn="ctr" latinLnBrk="0">
              <a:buNone/>
              <a:defRPr lang="ru-RU" sz="1600"/>
            </a:lvl4pPr>
            <a:lvl5pPr marL="1828800" indent="0" algn="ctr" latinLnBrk="0">
              <a:buNone/>
              <a:defRPr lang="ru-RU" sz="1600"/>
            </a:lvl5pPr>
            <a:lvl6pPr marL="2286000" indent="0" algn="ctr" latinLnBrk="0">
              <a:buNone/>
              <a:defRPr lang="ru-RU" sz="1600"/>
            </a:lvl6pPr>
            <a:lvl7pPr marL="2743200" indent="0" algn="ctr" latinLnBrk="0">
              <a:buNone/>
              <a:defRPr lang="ru-RU" sz="1600"/>
            </a:lvl7pPr>
            <a:lvl8pPr marL="3200400" indent="0" algn="ctr" latinLnBrk="0">
              <a:buNone/>
              <a:defRPr lang="ru-RU" sz="1600"/>
            </a:lvl8pPr>
            <a:lvl9pPr marL="3657600" indent="0" algn="ctr" latinLnBrk="0">
              <a:buNone/>
              <a:defRPr lang="ru-RU" sz="1600"/>
            </a:lvl9pPr>
          </a:lstStyle>
          <a:p>
            <a:r>
              <a:rPr lang="ru-RU" dirty="0"/>
              <a:t>Образец подзаголовка</a:t>
            </a:r>
          </a:p>
        </p:txBody>
      </p:sp>
      <p:sp>
        <p:nvSpPr>
          <p:cNvPr id="11" name="Рисунок 10"/>
          <p:cNvSpPr>
            <a:spLocks noGrp="1"/>
          </p:cNvSpPr>
          <p:nvPr>
            <p:ph type="pic" sz="quarter" idx="13"/>
          </p:nvPr>
        </p:nvSpPr>
        <p:spPr>
          <a:xfrm>
            <a:off x="6981063" y="1310656"/>
            <a:ext cx="5210937" cy="4208604"/>
          </a:xfrm>
          <a:solidFill>
            <a:schemeClr val="tx1">
              <a:lumMod val="20000"/>
              <a:lumOff val="80000"/>
            </a:schemeClr>
          </a:solidFill>
        </p:spPr>
        <p:txBody>
          <a:bodyPr tIns="1005840"/>
          <a:lstStyle>
            <a:lvl1pPr marL="0" indent="0" algn="ctr" latinLnBrk="0">
              <a:buNone/>
              <a:defRPr lang="ru-RU"/>
            </a:lvl1pPr>
          </a:lstStyle>
          <a:p>
            <a:pPr lvl="0"/>
            <a:endParaRPr lang="ru-RU" noProof="0" dirty="0"/>
          </a:p>
        </p:txBody>
      </p:sp>
    </p:spTree>
  </p:cSld>
  <p:clrMapOvr>
    <a:masterClrMapping/>
  </p:clrMapOvr>
  <p:transition spd="med">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Образец заголовка</a:t>
            </a:r>
          </a:p>
        </p:txBody>
      </p:sp>
      <p:sp>
        <p:nvSpPr>
          <p:cNvPr id="3" name="Объект 2"/>
          <p:cNvSpPr>
            <a:spLocks noGrp="1"/>
          </p:cNvSpPr>
          <p:nvPr>
            <p:ph sz="half" idx="1"/>
          </p:nvPr>
        </p:nvSpPr>
        <p:spPr>
          <a:xfrm>
            <a:off x="1104900" y="1600200"/>
            <a:ext cx="4914900" cy="4571999"/>
          </a:xfrm>
        </p:spPr>
        <p:txBody>
          <a:bodyPr/>
          <a:lstStyle>
            <a:lvl5pPr latinLnBrk="0">
              <a:defRPr lang="ru-RU"/>
            </a:lvl5pPr>
            <a:lvl6pPr latinLnBrk="0">
              <a:defRPr lang="ru-RU"/>
            </a:lvl6pPr>
            <a:lvl7pPr latinLnBrk="0">
              <a:defRPr lang="ru-RU"/>
            </a:lvl7pPr>
            <a:lvl8pPr latinLnBrk="0">
              <a:defRPr lang="ru-RU"/>
            </a:lvl8pPr>
            <a:lvl9pPr latinLnBrk="0">
              <a:defRPr lang="ru-RU"/>
            </a:lvl9p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4" name="Объект 3"/>
          <p:cNvSpPr>
            <a:spLocks noGrp="1"/>
          </p:cNvSpPr>
          <p:nvPr>
            <p:ph sz="half" idx="2"/>
          </p:nvPr>
        </p:nvSpPr>
        <p:spPr>
          <a:xfrm>
            <a:off x="6172200" y="1600200"/>
            <a:ext cx="4914900" cy="4571999"/>
          </a:xfrm>
        </p:spPr>
        <p:txBody>
          <a:bodyPr/>
          <a:lstStyle>
            <a:lvl5pPr latinLnBrk="0">
              <a:defRPr lang="ru-RU"/>
            </a:lvl5pPr>
            <a:lvl6pPr latinLnBrk="0">
              <a:defRPr lang="ru-RU"/>
            </a:lvl6pPr>
            <a:lvl7pPr latinLnBrk="0">
              <a:defRPr lang="ru-RU"/>
            </a:lvl7pPr>
            <a:lvl8pPr latinLnBrk="0">
              <a:defRPr lang="ru-RU"/>
            </a:lvl8p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5" name="Дата 3"/>
          <p:cNvSpPr>
            <a:spLocks noGrp="1"/>
          </p:cNvSpPr>
          <p:nvPr>
            <p:ph type="dt" sz="half" idx="10"/>
          </p:nvPr>
        </p:nvSpPr>
        <p:spPr/>
        <p:txBody>
          <a:bodyPr/>
          <a:lstStyle>
            <a:lvl1pPr>
              <a:defRPr/>
            </a:lvl1pPr>
          </a:lstStyle>
          <a:p>
            <a:pPr>
              <a:defRPr/>
            </a:pPr>
            <a:fld id="{EFC3D9AD-A030-4101-BC30-8A929656EEA0}" type="datetimeFigureOut">
              <a:rPr lang="ru-RU"/>
              <a:pPr>
                <a:defRPr/>
              </a:pPr>
              <a:t>26.01.2020</a:t>
            </a:fld>
            <a:endParaRPr dirty="0"/>
          </a:p>
        </p:txBody>
      </p:sp>
      <p:sp>
        <p:nvSpPr>
          <p:cNvPr id="6" name="Нижний колонтитул 4"/>
          <p:cNvSpPr>
            <a:spLocks noGrp="1"/>
          </p:cNvSpPr>
          <p:nvPr>
            <p:ph type="ftr" sz="quarter" idx="11"/>
          </p:nvPr>
        </p:nvSpPr>
        <p:spPr/>
        <p:txBody>
          <a:bodyPr/>
          <a:lstStyle>
            <a:lvl1pPr>
              <a:defRPr/>
            </a:lvl1pPr>
          </a:lstStyle>
          <a:p>
            <a:pPr>
              <a:defRPr/>
            </a:pPr>
            <a:endParaRPr/>
          </a:p>
        </p:txBody>
      </p:sp>
      <p:sp>
        <p:nvSpPr>
          <p:cNvPr id="7" name="Номер слайда 5"/>
          <p:cNvSpPr>
            <a:spLocks noGrp="1"/>
          </p:cNvSpPr>
          <p:nvPr>
            <p:ph type="sldNum" sz="quarter" idx="12"/>
          </p:nvPr>
        </p:nvSpPr>
        <p:spPr/>
        <p:txBody>
          <a:bodyPr/>
          <a:lstStyle>
            <a:lvl1pPr>
              <a:defRPr/>
            </a:lvl1pPr>
          </a:lstStyle>
          <a:p>
            <a:pPr>
              <a:defRPr/>
            </a:pPr>
            <a:fld id="{2BD761FC-3C03-47BB-89FE-42FEF3E8250C}" type="slidenum">
              <a:rPr/>
              <a:pPr>
                <a:defRPr/>
              </a:pPr>
              <a:t>‹#›</a:t>
            </a:fld>
            <a:endParaRPr dirty="0"/>
          </a:p>
        </p:txBody>
      </p:sp>
    </p:spTree>
  </p:cSld>
  <p:clrMapOvr>
    <a:masterClrMapping/>
  </p:clrMapOvr>
  <p:transition spd="med">
    <p:strips dir="ru"/>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Образец заголовка</a:t>
            </a:r>
          </a:p>
        </p:txBody>
      </p:sp>
      <p:sp>
        <p:nvSpPr>
          <p:cNvPr id="3" name="Текст 2"/>
          <p:cNvSpPr>
            <a:spLocks noGrp="1"/>
          </p:cNvSpPr>
          <p:nvPr>
            <p:ph type="body" idx="1"/>
          </p:nvPr>
        </p:nvSpPr>
        <p:spPr>
          <a:xfrm>
            <a:off x="1104900" y="1600200"/>
            <a:ext cx="4919472" cy="823912"/>
          </a:xfrm>
        </p:spPr>
        <p:txBody>
          <a:bodyPr anchor="b"/>
          <a:lstStyle>
            <a:lvl1pPr marL="0" indent="0" latinLnBrk="0">
              <a:spcBef>
                <a:spcPts val="0"/>
              </a:spcBef>
              <a:buNone/>
              <a:defRPr lang="ru-RU" sz="2400" b="1"/>
            </a:lvl1pPr>
            <a:lvl2pPr marL="457200" indent="0" latinLnBrk="0">
              <a:buNone/>
              <a:defRPr lang="ru-RU" sz="2000" b="1"/>
            </a:lvl2pPr>
            <a:lvl3pPr marL="914400" indent="0" latinLnBrk="0">
              <a:buNone/>
              <a:defRPr lang="ru-RU" sz="1800" b="1"/>
            </a:lvl3pPr>
            <a:lvl4pPr marL="1371600" indent="0" latinLnBrk="0">
              <a:buNone/>
              <a:defRPr lang="ru-RU" sz="1600" b="1"/>
            </a:lvl4pPr>
            <a:lvl5pPr marL="1828800" indent="0" latinLnBrk="0">
              <a:buNone/>
              <a:defRPr lang="ru-RU" sz="1600" b="1"/>
            </a:lvl5pPr>
            <a:lvl6pPr marL="2286000" indent="0" latinLnBrk="0">
              <a:buNone/>
              <a:defRPr lang="ru-RU" sz="1600" b="1"/>
            </a:lvl6pPr>
            <a:lvl7pPr marL="2743200" indent="0" latinLnBrk="0">
              <a:buNone/>
              <a:defRPr lang="ru-RU" sz="1600" b="1"/>
            </a:lvl7pPr>
            <a:lvl8pPr marL="3200400" indent="0" latinLnBrk="0">
              <a:buNone/>
              <a:defRPr lang="ru-RU" sz="1600" b="1"/>
            </a:lvl8pPr>
            <a:lvl9pPr marL="3657600" indent="0" latinLnBrk="0">
              <a:buNone/>
              <a:defRPr lang="ru-RU" sz="1600" b="1"/>
            </a:lvl9pPr>
          </a:lstStyle>
          <a:p>
            <a:pPr lvl="0"/>
            <a:r>
              <a:rPr lang="ru-RU" dirty="0"/>
              <a:t>Образец текста</a:t>
            </a:r>
          </a:p>
        </p:txBody>
      </p:sp>
      <p:sp>
        <p:nvSpPr>
          <p:cNvPr id="4" name="Объект 3"/>
          <p:cNvSpPr>
            <a:spLocks noGrp="1"/>
          </p:cNvSpPr>
          <p:nvPr>
            <p:ph sz="half" idx="2"/>
          </p:nvPr>
        </p:nvSpPr>
        <p:spPr>
          <a:xfrm>
            <a:off x="1104900" y="2424112"/>
            <a:ext cx="4919472" cy="3748088"/>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5" name="Текст 4"/>
          <p:cNvSpPr>
            <a:spLocks noGrp="1"/>
          </p:cNvSpPr>
          <p:nvPr>
            <p:ph type="body" sz="quarter" idx="3"/>
          </p:nvPr>
        </p:nvSpPr>
        <p:spPr>
          <a:xfrm>
            <a:off x="6166110" y="1600200"/>
            <a:ext cx="4919472" cy="823912"/>
          </a:xfrm>
        </p:spPr>
        <p:txBody>
          <a:bodyPr anchor="b"/>
          <a:lstStyle>
            <a:lvl1pPr marL="0" indent="0" latinLnBrk="0">
              <a:spcBef>
                <a:spcPts val="0"/>
              </a:spcBef>
              <a:buNone/>
              <a:defRPr lang="ru-RU" sz="2400" b="1"/>
            </a:lvl1pPr>
            <a:lvl2pPr marL="457200" indent="0" latinLnBrk="0">
              <a:buNone/>
              <a:defRPr lang="ru-RU" sz="2000" b="1"/>
            </a:lvl2pPr>
            <a:lvl3pPr marL="914400" indent="0" latinLnBrk="0">
              <a:buNone/>
              <a:defRPr lang="ru-RU" sz="1800" b="1"/>
            </a:lvl3pPr>
            <a:lvl4pPr marL="1371600" indent="0" latinLnBrk="0">
              <a:buNone/>
              <a:defRPr lang="ru-RU" sz="1600" b="1"/>
            </a:lvl4pPr>
            <a:lvl5pPr marL="1828800" indent="0" latinLnBrk="0">
              <a:buNone/>
              <a:defRPr lang="ru-RU" sz="1600" b="1"/>
            </a:lvl5pPr>
            <a:lvl6pPr marL="2286000" indent="0" latinLnBrk="0">
              <a:buNone/>
              <a:defRPr lang="ru-RU" sz="1600" b="1"/>
            </a:lvl6pPr>
            <a:lvl7pPr marL="2743200" indent="0" latinLnBrk="0">
              <a:buNone/>
              <a:defRPr lang="ru-RU" sz="1600" b="1"/>
            </a:lvl7pPr>
            <a:lvl8pPr marL="3200400" indent="0" latinLnBrk="0">
              <a:buNone/>
              <a:defRPr lang="ru-RU" sz="1600" b="1"/>
            </a:lvl8pPr>
            <a:lvl9pPr marL="3657600" indent="0" latinLnBrk="0">
              <a:buNone/>
              <a:defRPr lang="ru-RU" sz="1600" b="1"/>
            </a:lvl9pPr>
          </a:lstStyle>
          <a:p>
            <a:pPr lvl="0"/>
            <a:r>
              <a:rPr lang="ru-RU" dirty="0"/>
              <a:t>Образец текста</a:t>
            </a:r>
          </a:p>
        </p:txBody>
      </p:sp>
      <p:sp>
        <p:nvSpPr>
          <p:cNvPr id="6" name="Объект 5"/>
          <p:cNvSpPr>
            <a:spLocks noGrp="1"/>
          </p:cNvSpPr>
          <p:nvPr>
            <p:ph sz="quarter" idx="4"/>
          </p:nvPr>
        </p:nvSpPr>
        <p:spPr>
          <a:xfrm>
            <a:off x="6166110" y="2424112"/>
            <a:ext cx="4919472" cy="3748088"/>
          </a:xfrm>
        </p:spPr>
        <p:txBody>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7" name="Дата 3"/>
          <p:cNvSpPr>
            <a:spLocks noGrp="1"/>
          </p:cNvSpPr>
          <p:nvPr>
            <p:ph type="dt" sz="half" idx="10"/>
          </p:nvPr>
        </p:nvSpPr>
        <p:spPr/>
        <p:txBody>
          <a:bodyPr/>
          <a:lstStyle>
            <a:lvl1pPr>
              <a:defRPr/>
            </a:lvl1pPr>
          </a:lstStyle>
          <a:p>
            <a:pPr>
              <a:defRPr/>
            </a:pPr>
            <a:fld id="{9FD67142-B112-4D8B-9FE1-092618214BBD}" type="datetimeFigureOut">
              <a:rPr lang="ru-RU"/>
              <a:pPr>
                <a:defRPr/>
              </a:pPr>
              <a:t>26.01.2020</a:t>
            </a:fld>
            <a:endParaRPr dirty="0"/>
          </a:p>
        </p:txBody>
      </p:sp>
      <p:sp>
        <p:nvSpPr>
          <p:cNvPr id="8" name="Нижний колонтитул 4"/>
          <p:cNvSpPr>
            <a:spLocks noGrp="1"/>
          </p:cNvSpPr>
          <p:nvPr>
            <p:ph type="ftr" sz="quarter" idx="11"/>
          </p:nvPr>
        </p:nvSpPr>
        <p:spPr/>
        <p:txBody>
          <a:bodyPr/>
          <a:lstStyle>
            <a:lvl1pPr>
              <a:defRPr/>
            </a:lvl1pPr>
          </a:lstStyle>
          <a:p>
            <a:pPr>
              <a:defRPr/>
            </a:pPr>
            <a:endParaRPr/>
          </a:p>
        </p:txBody>
      </p:sp>
      <p:sp>
        <p:nvSpPr>
          <p:cNvPr id="9" name="Номер слайда 5"/>
          <p:cNvSpPr>
            <a:spLocks noGrp="1"/>
          </p:cNvSpPr>
          <p:nvPr>
            <p:ph type="sldNum" sz="quarter" idx="12"/>
          </p:nvPr>
        </p:nvSpPr>
        <p:spPr/>
        <p:txBody>
          <a:bodyPr/>
          <a:lstStyle>
            <a:lvl1pPr>
              <a:defRPr/>
            </a:lvl1pPr>
          </a:lstStyle>
          <a:p>
            <a:pPr>
              <a:defRPr/>
            </a:pPr>
            <a:fld id="{D79D1289-1A4E-4881-9426-6321F2C035F7}" type="slidenum">
              <a:rPr/>
              <a:pPr>
                <a:defRPr/>
              </a:pPr>
              <a:t>‹#›</a:t>
            </a:fld>
            <a:endParaRPr dirty="0"/>
          </a:p>
        </p:txBody>
      </p:sp>
    </p:spTree>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Образец заголовка</a:t>
            </a:r>
          </a:p>
        </p:txBody>
      </p:sp>
      <p:sp>
        <p:nvSpPr>
          <p:cNvPr id="3" name="Дата 3"/>
          <p:cNvSpPr>
            <a:spLocks noGrp="1"/>
          </p:cNvSpPr>
          <p:nvPr>
            <p:ph type="dt" sz="half" idx="10"/>
          </p:nvPr>
        </p:nvSpPr>
        <p:spPr/>
        <p:txBody>
          <a:bodyPr/>
          <a:lstStyle>
            <a:lvl1pPr>
              <a:defRPr/>
            </a:lvl1pPr>
          </a:lstStyle>
          <a:p>
            <a:pPr>
              <a:defRPr/>
            </a:pPr>
            <a:fld id="{955D078B-F47C-41FE-A9FC-73086D18C16F}" type="datetimeFigureOut">
              <a:rPr lang="ru-RU"/>
              <a:pPr>
                <a:defRPr/>
              </a:pPr>
              <a:t>26.01.2020</a:t>
            </a:fld>
            <a:endParaRPr dirty="0"/>
          </a:p>
        </p:txBody>
      </p:sp>
      <p:sp>
        <p:nvSpPr>
          <p:cNvPr id="4" name="Нижний колонтитул 4"/>
          <p:cNvSpPr>
            <a:spLocks noGrp="1"/>
          </p:cNvSpPr>
          <p:nvPr>
            <p:ph type="ftr" sz="quarter" idx="11"/>
          </p:nvPr>
        </p:nvSpPr>
        <p:spPr/>
        <p:txBody>
          <a:bodyPr/>
          <a:lstStyle>
            <a:lvl1pPr>
              <a:defRPr/>
            </a:lvl1pPr>
          </a:lstStyle>
          <a:p>
            <a:pPr>
              <a:defRPr/>
            </a:pPr>
            <a:endParaRPr/>
          </a:p>
        </p:txBody>
      </p:sp>
      <p:sp>
        <p:nvSpPr>
          <p:cNvPr id="5" name="Номер слайда 5"/>
          <p:cNvSpPr>
            <a:spLocks noGrp="1"/>
          </p:cNvSpPr>
          <p:nvPr>
            <p:ph type="sldNum" sz="quarter" idx="12"/>
          </p:nvPr>
        </p:nvSpPr>
        <p:spPr/>
        <p:txBody>
          <a:bodyPr/>
          <a:lstStyle>
            <a:lvl1pPr>
              <a:defRPr/>
            </a:lvl1pPr>
          </a:lstStyle>
          <a:p>
            <a:pPr>
              <a:defRPr/>
            </a:pPr>
            <a:fld id="{CB14D0AA-3366-44DE-89CF-40DD1EE272BD}" type="slidenum">
              <a:rPr/>
              <a:pPr>
                <a:defRPr/>
              </a:pPr>
              <a:t>‹#›</a:t>
            </a:fld>
            <a:endParaRPr dirty="0"/>
          </a:p>
        </p:txBody>
      </p:sp>
    </p:spTree>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latinLnBrk="0">
              <a:defRPr lang="ru-RU" sz="3200"/>
            </a:lvl1pPr>
          </a:lstStyle>
          <a:p>
            <a:r>
              <a:rPr lang="ru-RU" dirty="0"/>
              <a:t>Образец заголовка</a:t>
            </a:r>
          </a:p>
        </p:txBody>
      </p:sp>
      <p:sp>
        <p:nvSpPr>
          <p:cNvPr id="3" name="Объект 2"/>
          <p:cNvSpPr>
            <a:spLocks noGrp="1"/>
          </p:cNvSpPr>
          <p:nvPr>
            <p:ph idx="1"/>
          </p:nvPr>
        </p:nvSpPr>
        <p:spPr>
          <a:xfrm>
            <a:off x="5641848" y="1600199"/>
            <a:ext cx="5445252" cy="4572001"/>
          </a:xfrm>
        </p:spPr>
        <p:txBody>
          <a:bodyPr/>
          <a:lstStyle>
            <a:lvl1pPr latinLnBrk="0">
              <a:defRPr lang="ru-RU" sz="2000"/>
            </a:lvl1pPr>
            <a:lvl2pPr latinLnBrk="0">
              <a:defRPr lang="ru-RU" sz="1600"/>
            </a:lvl2pPr>
            <a:lvl3pPr latinLnBrk="0">
              <a:defRPr lang="ru-RU" sz="1600"/>
            </a:lvl3pPr>
            <a:lvl4pPr latinLnBrk="0">
              <a:defRPr lang="ru-RU" sz="1400"/>
            </a:lvl4pPr>
            <a:lvl5pPr latinLnBrk="0">
              <a:defRPr lang="ru-RU" sz="1400"/>
            </a:lvl5pPr>
            <a:lvl6pPr latinLnBrk="0">
              <a:defRPr lang="ru-RU" sz="1400"/>
            </a:lvl6pPr>
            <a:lvl7pPr latinLnBrk="0">
              <a:defRPr lang="ru-RU" sz="1400"/>
            </a:lvl7pPr>
            <a:lvl8pPr latinLnBrk="0">
              <a:defRPr lang="ru-RU" sz="1400"/>
            </a:lvl8pPr>
            <a:lvl9pPr latinLnBrk="0">
              <a:defRPr lang="ru-RU" sz="1400"/>
            </a:lvl9p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4" name="Текст 3"/>
          <p:cNvSpPr>
            <a:spLocks noGrp="1"/>
          </p:cNvSpPr>
          <p:nvPr>
            <p:ph type="body" sz="half" idx="2"/>
          </p:nvPr>
        </p:nvSpPr>
        <p:spPr>
          <a:xfrm>
            <a:off x="1104900" y="1600200"/>
            <a:ext cx="4384548" cy="4572000"/>
          </a:xfrm>
        </p:spPr>
        <p:txBody>
          <a:bodyPr/>
          <a:lstStyle>
            <a:lvl1pPr marL="0" indent="0" latinLnBrk="0">
              <a:spcBef>
                <a:spcPts val="1200"/>
              </a:spcBef>
              <a:buNone/>
              <a:defRPr lang="ru-RU" sz="1800"/>
            </a:lvl1pPr>
            <a:lvl2pPr marL="457200" indent="0" latinLnBrk="0">
              <a:buNone/>
              <a:defRPr lang="ru-RU" sz="1400"/>
            </a:lvl2pPr>
            <a:lvl3pPr marL="914400" indent="0" latinLnBrk="0">
              <a:buNone/>
              <a:defRPr lang="ru-RU" sz="1200"/>
            </a:lvl3pPr>
            <a:lvl4pPr marL="1371600" indent="0" latinLnBrk="0">
              <a:buNone/>
              <a:defRPr lang="ru-RU" sz="1000"/>
            </a:lvl4pPr>
            <a:lvl5pPr marL="1828800" indent="0" latinLnBrk="0">
              <a:buNone/>
              <a:defRPr lang="ru-RU" sz="1000"/>
            </a:lvl5pPr>
            <a:lvl6pPr marL="2286000" indent="0" latinLnBrk="0">
              <a:buNone/>
              <a:defRPr lang="ru-RU" sz="1000"/>
            </a:lvl6pPr>
            <a:lvl7pPr marL="2743200" indent="0" latinLnBrk="0">
              <a:buNone/>
              <a:defRPr lang="ru-RU" sz="1000"/>
            </a:lvl7pPr>
            <a:lvl8pPr marL="3200400" indent="0" latinLnBrk="0">
              <a:buNone/>
              <a:defRPr lang="ru-RU" sz="1000"/>
            </a:lvl8pPr>
            <a:lvl9pPr marL="3657600" indent="0" latinLnBrk="0">
              <a:buNone/>
              <a:defRPr lang="ru-RU" sz="1000"/>
            </a:lvl9pPr>
          </a:lstStyle>
          <a:p>
            <a:pPr lvl="0"/>
            <a:r>
              <a:rPr lang="ru-RU" dirty="0"/>
              <a:t>Образец текста</a:t>
            </a:r>
          </a:p>
        </p:txBody>
      </p:sp>
      <p:sp>
        <p:nvSpPr>
          <p:cNvPr id="5" name="Дата 3"/>
          <p:cNvSpPr>
            <a:spLocks noGrp="1"/>
          </p:cNvSpPr>
          <p:nvPr>
            <p:ph type="dt" sz="half" idx="10"/>
          </p:nvPr>
        </p:nvSpPr>
        <p:spPr/>
        <p:txBody>
          <a:bodyPr/>
          <a:lstStyle>
            <a:lvl1pPr>
              <a:defRPr/>
            </a:lvl1pPr>
          </a:lstStyle>
          <a:p>
            <a:pPr>
              <a:defRPr/>
            </a:pPr>
            <a:fld id="{F1773252-DE00-40B6-83A5-1781037C83E2}" type="datetimeFigureOut">
              <a:rPr lang="ru-RU"/>
              <a:pPr>
                <a:defRPr/>
              </a:pPr>
              <a:t>26.01.2020</a:t>
            </a:fld>
            <a:endParaRPr dirty="0"/>
          </a:p>
        </p:txBody>
      </p:sp>
      <p:sp>
        <p:nvSpPr>
          <p:cNvPr id="6" name="Нижний колонтитул 4"/>
          <p:cNvSpPr>
            <a:spLocks noGrp="1"/>
          </p:cNvSpPr>
          <p:nvPr>
            <p:ph type="ftr" sz="quarter" idx="11"/>
          </p:nvPr>
        </p:nvSpPr>
        <p:spPr/>
        <p:txBody>
          <a:bodyPr/>
          <a:lstStyle>
            <a:lvl1pPr>
              <a:defRPr/>
            </a:lvl1pPr>
          </a:lstStyle>
          <a:p>
            <a:pPr>
              <a:defRPr/>
            </a:pPr>
            <a:endParaRPr/>
          </a:p>
        </p:txBody>
      </p:sp>
      <p:sp>
        <p:nvSpPr>
          <p:cNvPr id="7" name="Номер слайда 5"/>
          <p:cNvSpPr>
            <a:spLocks noGrp="1"/>
          </p:cNvSpPr>
          <p:nvPr>
            <p:ph type="sldNum" sz="quarter" idx="12"/>
          </p:nvPr>
        </p:nvSpPr>
        <p:spPr/>
        <p:txBody>
          <a:bodyPr/>
          <a:lstStyle>
            <a:lvl1pPr>
              <a:defRPr/>
            </a:lvl1pPr>
          </a:lstStyle>
          <a:p>
            <a:pPr>
              <a:defRPr/>
            </a:pPr>
            <a:fld id="{45A76BC7-7410-48C8-B777-9600FD1C5E3B}" type="slidenum">
              <a:rPr/>
              <a:pPr>
                <a:defRPr/>
              </a:pPr>
              <a:t>‹#›</a:t>
            </a:fld>
            <a:endParaRPr dirty="0"/>
          </a:p>
        </p:txBody>
      </p:sp>
    </p:spTree>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latinLnBrk="0">
              <a:defRPr lang="ru-RU" sz="3200"/>
            </a:lvl1pPr>
          </a:lstStyle>
          <a:p>
            <a:r>
              <a:rPr lang="ru-RU" dirty="0"/>
              <a:t>Образец заголовка</a:t>
            </a:r>
          </a:p>
        </p:txBody>
      </p:sp>
      <p:sp>
        <p:nvSpPr>
          <p:cNvPr id="3" name="Рисунок 2"/>
          <p:cNvSpPr>
            <a:spLocks noGrp="1"/>
          </p:cNvSpPr>
          <p:nvPr>
            <p:ph type="pic" idx="1"/>
          </p:nvPr>
        </p:nvSpPr>
        <p:spPr>
          <a:xfrm>
            <a:off x="4654671" y="1600199"/>
            <a:ext cx="6430912" cy="4572001"/>
          </a:xfrm>
        </p:spPr>
        <p:txBody>
          <a:bodyPr tIns="1188720"/>
          <a:lstStyle>
            <a:lvl1pPr marL="0" indent="0" algn="ctr" latinLnBrk="0">
              <a:buNone/>
              <a:defRPr lang="ru-RU" sz="2000"/>
            </a:lvl1pPr>
            <a:lvl2pPr marL="457200" indent="0" latinLnBrk="0">
              <a:buNone/>
              <a:defRPr lang="ru-RU" sz="2800"/>
            </a:lvl2pPr>
            <a:lvl3pPr marL="914400" indent="0" latinLnBrk="0">
              <a:buNone/>
              <a:defRPr lang="ru-RU" sz="2400"/>
            </a:lvl3pPr>
            <a:lvl4pPr marL="1371600" indent="0" latinLnBrk="0">
              <a:buNone/>
              <a:defRPr lang="ru-RU" sz="2000"/>
            </a:lvl4pPr>
            <a:lvl5pPr marL="1828800" indent="0" latinLnBrk="0">
              <a:buNone/>
              <a:defRPr lang="ru-RU" sz="2000"/>
            </a:lvl5pPr>
            <a:lvl6pPr marL="2286000" indent="0" latinLnBrk="0">
              <a:buNone/>
              <a:defRPr lang="ru-RU" sz="2000"/>
            </a:lvl6pPr>
            <a:lvl7pPr marL="2743200" indent="0" latinLnBrk="0">
              <a:buNone/>
              <a:defRPr lang="ru-RU" sz="2000"/>
            </a:lvl7pPr>
            <a:lvl8pPr marL="3200400" indent="0" latinLnBrk="0">
              <a:buNone/>
              <a:defRPr lang="ru-RU" sz="2000"/>
            </a:lvl8pPr>
            <a:lvl9pPr marL="3657600" indent="0" latinLnBrk="0">
              <a:buNone/>
              <a:defRPr lang="ru-RU" sz="2000"/>
            </a:lvl9pPr>
          </a:lstStyle>
          <a:p>
            <a:pPr lvl="0"/>
            <a:endParaRPr lang="ru-RU" noProof="0" dirty="0"/>
          </a:p>
        </p:txBody>
      </p:sp>
      <p:sp>
        <p:nvSpPr>
          <p:cNvPr id="4" name="Текст 3"/>
          <p:cNvSpPr>
            <a:spLocks noGrp="1"/>
          </p:cNvSpPr>
          <p:nvPr>
            <p:ph type="body" sz="half" idx="2"/>
          </p:nvPr>
        </p:nvSpPr>
        <p:spPr>
          <a:xfrm>
            <a:off x="1104900" y="1600200"/>
            <a:ext cx="3396996" cy="4572000"/>
          </a:xfrm>
        </p:spPr>
        <p:txBody>
          <a:bodyPr/>
          <a:lstStyle>
            <a:lvl1pPr marL="0" indent="0" latinLnBrk="0">
              <a:spcBef>
                <a:spcPts val="1200"/>
              </a:spcBef>
              <a:buNone/>
              <a:defRPr lang="ru-RU" sz="1800"/>
            </a:lvl1pPr>
            <a:lvl2pPr marL="457200" indent="0" latinLnBrk="0">
              <a:buNone/>
              <a:defRPr lang="ru-RU" sz="1400"/>
            </a:lvl2pPr>
            <a:lvl3pPr marL="914400" indent="0" latinLnBrk="0">
              <a:buNone/>
              <a:defRPr lang="ru-RU" sz="1200"/>
            </a:lvl3pPr>
            <a:lvl4pPr marL="1371600" indent="0" latinLnBrk="0">
              <a:buNone/>
              <a:defRPr lang="ru-RU" sz="1000"/>
            </a:lvl4pPr>
            <a:lvl5pPr marL="1828800" indent="0" latinLnBrk="0">
              <a:buNone/>
              <a:defRPr lang="ru-RU" sz="1000"/>
            </a:lvl5pPr>
            <a:lvl6pPr marL="2286000" indent="0" latinLnBrk="0">
              <a:buNone/>
              <a:defRPr lang="ru-RU" sz="1000"/>
            </a:lvl6pPr>
            <a:lvl7pPr marL="2743200" indent="0" latinLnBrk="0">
              <a:buNone/>
              <a:defRPr lang="ru-RU" sz="1000"/>
            </a:lvl7pPr>
            <a:lvl8pPr marL="3200400" indent="0" latinLnBrk="0">
              <a:buNone/>
              <a:defRPr lang="ru-RU" sz="1000"/>
            </a:lvl8pPr>
            <a:lvl9pPr marL="3657600" indent="0" latinLnBrk="0">
              <a:buNone/>
              <a:defRPr lang="ru-RU" sz="1000"/>
            </a:lvl9pPr>
          </a:lstStyle>
          <a:p>
            <a:pPr lvl="0"/>
            <a:r>
              <a:rPr lang="ru-RU" dirty="0"/>
              <a:t>Образец текста</a:t>
            </a:r>
          </a:p>
        </p:txBody>
      </p:sp>
      <p:sp>
        <p:nvSpPr>
          <p:cNvPr id="5" name="Дата 3"/>
          <p:cNvSpPr>
            <a:spLocks noGrp="1"/>
          </p:cNvSpPr>
          <p:nvPr>
            <p:ph type="dt" sz="half" idx="10"/>
          </p:nvPr>
        </p:nvSpPr>
        <p:spPr/>
        <p:txBody>
          <a:bodyPr/>
          <a:lstStyle>
            <a:lvl1pPr>
              <a:defRPr/>
            </a:lvl1pPr>
          </a:lstStyle>
          <a:p>
            <a:pPr>
              <a:defRPr/>
            </a:pPr>
            <a:fld id="{E6F5CEEF-2F5D-470F-AD95-CA258A87CE19}" type="datetimeFigureOut">
              <a:rPr lang="ru-RU"/>
              <a:pPr>
                <a:defRPr/>
              </a:pPr>
              <a:t>26.01.2020</a:t>
            </a:fld>
            <a:endParaRPr dirty="0"/>
          </a:p>
        </p:txBody>
      </p:sp>
      <p:sp>
        <p:nvSpPr>
          <p:cNvPr id="6" name="Нижний колонтитул 4"/>
          <p:cNvSpPr>
            <a:spLocks noGrp="1"/>
          </p:cNvSpPr>
          <p:nvPr>
            <p:ph type="ftr" sz="quarter" idx="11"/>
          </p:nvPr>
        </p:nvSpPr>
        <p:spPr/>
        <p:txBody>
          <a:bodyPr/>
          <a:lstStyle>
            <a:lvl1pPr>
              <a:defRPr/>
            </a:lvl1pPr>
          </a:lstStyle>
          <a:p>
            <a:pPr>
              <a:defRPr/>
            </a:pPr>
            <a:endParaRPr/>
          </a:p>
        </p:txBody>
      </p:sp>
      <p:sp>
        <p:nvSpPr>
          <p:cNvPr id="7" name="Номер слайда 5"/>
          <p:cNvSpPr>
            <a:spLocks noGrp="1"/>
          </p:cNvSpPr>
          <p:nvPr>
            <p:ph type="sldNum" sz="quarter" idx="12"/>
          </p:nvPr>
        </p:nvSpPr>
        <p:spPr/>
        <p:txBody>
          <a:bodyPr/>
          <a:lstStyle>
            <a:lvl1pPr>
              <a:defRPr/>
            </a:lvl1pPr>
          </a:lstStyle>
          <a:p>
            <a:pPr>
              <a:defRPr/>
            </a:pPr>
            <a:fld id="{1C2F88A1-0D68-4C85-900A-FE29B6D39176}" type="slidenum">
              <a:rPr/>
              <a:pPr>
                <a:defRPr/>
              </a:pPr>
              <a:t>‹#›</a:t>
            </a:fld>
            <a:endParaRPr dirty="0"/>
          </a:p>
        </p:txBody>
      </p:sp>
    </p:spTree>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Образец заголовка</a:t>
            </a:r>
          </a:p>
        </p:txBody>
      </p:sp>
      <p:sp>
        <p:nvSpPr>
          <p:cNvPr id="3" name="Вертикальный текст 2"/>
          <p:cNvSpPr>
            <a:spLocks noGrp="1"/>
          </p:cNvSpPr>
          <p:nvPr>
            <p:ph type="body" orient="vert" idx="1"/>
          </p:nvPr>
        </p:nvSpPr>
        <p:spPr/>
        <p:txBody>
          <a:bodyPr vert="eaVert"/>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4" name="Дата 3"/>
          <p:cNvSpPr>
            <a:spLocks noGrp="1"/>
          </p:cNvSpPr>
          <p:nvPr>
            <p:ph type="dt" sz="half" idx="10"/>
          </p:nvPr>
        </p:nvSpPr>
        <p:spPr/>
        <p:txBody>
          <a:bodyPr/>
          <a:lstStyle>
            <a:lvl1pPr>
              <a:defRPr/>
            </a:lvl1pPr>
          </a:lstStyle>
          <a:p>
            <a:pPr>
              <a:defRPr/>
            </a:pPr>
            <a:fld id="{471EA76B-02C5-4978-B143-CF2D7F8964A3}" type="datetimeFigureOut">
              <a:rPr lang="ru-RU"/>
              <a:pPr>
                <a:defRPr/>
              </a:pPr>
              <a:t>26.01.2020</a:t>
            </a:fld>
            <a:endParaRPr dirty="0"/>
          </a:p>
        </p:txBody>
      </p:sp>
      <p:sp>
        <p:nvSpPr>
          <p:cNvPr id="5" name="Нижний колонтитул 4"/>
          <p:cNvSpPr>
            <a:spLocks noGrp="1"/>
          </p:cNvSpPr>
          <p:nvPr>
            <p:ph type="ftr" sz="quarter" idx="11"/>
          </p:nvPr>
        </p:nvSpPr>
        <p:spPr/>
        <p:txBody>
          <a:bodyPr/>
          <a:lstStyle>
            <a:lvl1pPr>
              <a:defRPr/>
            </a:lvl1pPr>
          </a:lstStyle>
          <a:p>
            <a:pPr>
              <a:defRPr/>
            </a:pPr>
            <a:endParaRPr/>
          </a:p>
        </p:txBody>
      </p:sp>
      <p:sp>
        <p:nvSpPr>
          <p:cNvPr id="6" name="Номер слайда 5"/>
          <p:cNvSpPr>
            <a:spLocks noGrp="1"/>
          </p:cNvSpPr>
          <p:nvPr>
            <p:ph type="sldNum" sz="quarter" idx="12"/>
          </p:nvPr>
        </p:nvSpPr>
        <p:spPr/>
        <p:txBody>
          <a:bodyPr/>
          <a:lstStyle>
            <a:lvl1pPr>
              <a:defRPr/>
            </a:lvl1pPr>
          </a:lstStyle>
          <a:p>
            <a:pPr>
              <a:defRPr/>
            </a:pPr>
            <a:fld id="{1FC76FB6-2430-4E8E-8FB5-B8FAFD8D51D5}" type="slidenum">
              <a:rPr/>
              <a:pPr>
                <a:defRPr/>
              </a:pPr>
              <a:t>‹#›</a:t>
            </a:fld>
            <a:endParaRPr dirty="0"/>
          </a:p>
        </p:txBody>
      </p:sp>
    </p:spTree>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grpSp>
        <p:nvGrpSpPr>
          <p:cNvPr id="4" name="Группа 6"/>
          <p:cNvGrpSpPr>
            <a:grpSpLocks/>
          </p:cNvGrpSpPr>
          <p:nvPr/>
        </p:nvGrpSpPr>
        <p:grpSpPr bwMode="auto">
          <a:xfrm rot="5400000">
            <a:off x="6513513" y="3228975"/>
            <a:ext cx="5634038" cy="84137"/>
            <a:chOff x="1073150" y="1219201"/>
            <a:chExt cx="10058400" cy="63125"/>
          </a:xfrm>
        </p:grpSpPr>
        <p:cxnSp>
          <p:nvCxnSpPr>
            <p:cNvPr id="5" name="Прямая соединительная линия 7"/>
            <p:cNvCxnSpPr/>
            <p:nvPr/>
          </p:nvCxnSpPr>
          <p:spPr>
            <a:xfrm rot="10800000">
              <a:off x="1073151" y="1215628"/>
              <a:ext cx="10058400"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6" name="Прямая соединительная линия 8"/>
            <p:cNvCxnSpPr/>
            <p:nvPr/>
          </p:nvCxnSpPr>
          <p:spPr>
            <a:xfrm rot="10800000">
              <a:off x="1073151" y="1278754"/>
              <a:ext cx="10058400"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Вертикальный заголовок 1"/>
          <p:cNvSpPr>
            <a:spLocks noGrp="1"/>
          </p:cNvSpPr>
          <p:nvPr>
            <p:ph type="title" orient="vert"/>
          </p:nvPr>
        </p:nvSpPr>
        <p:spPr>
          <a:xfrm>
            <a:off x="9372600" y="365125"/>
            <a:ext cx="1714500" cy="5811838"/>
          </a:xfrm>
        </p:spPr>
        <p:txBody>
          <a:bodyPr vert="eaVert"/>
          <a:lstStyle/>
          <a:p>
            <a:r>
              <a:rPr lang="ru-RU" dirty="0"/>
              <a:t>Образец заголовка</a:t>
            </a:r>
          </a:p>
        </p:txBody>
      </p:sp>
      <p:sp>
        <p:nvSpPr>
          <p:cNvPr id="3" name="Вертикальный текст 2"/>
          <p:cNvSpPr>
            <a:spLocks noGrp="1"/>
          </p:cNvSpPr>
          <p:nvPr>
            <p:ph type="body" orient="vert" idx="1"/>
          </p:nvPr>
        </p:nvSpPr>
        <p:spPr>
          <a:xfrm>
            <a:off x="1104900" y="365125"/>
            <a:ext cx="8098896" cy="5811838"/>
          </a:xfrm>
        </p:spPr>
        <p:txBody>
          <a:bodyPr vert="eaVert"/>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p:txBody>
      </p:sp>
      <p:sp>
        <p:nvSpPr>
          <p:cNvPr id="7" name="Дата 3"/>
          <p:cNvSpPr>
            <a:spLocks noGrp="1"/>
          </p:cNvSpPr>
          <p:nvPr>
            <p:ph type="dt" sz="half" idx="10"/>
          </p:nvPr>
        </p:nvSpPr>
        <p:spPr/>
        <p:txBody>
          <a:bodyPr/>
          <a:lstStyle>
            <a:lvl1pPr>
              <a:defRPr/>
            </a:lvl1pPr>
          </a:lstStyle>
          <a:p>
            <a:pPr>
              <a:defRPr/>
            </a:pPr>
            <a:fld id="{AB8C4198-CC03-48E1-ACAB-3882B0B09367}" type="datetimeFigureOut">
              <a:rPr lang="ru-RU"/>
              <a:pPr>
                <a:defRPr/>
              </a:pPr>
              <a:t>26.01.2020</a:t>
            </a:fld>
            <a:endParaRPr dirty="0"/>
          </a:p>
        </p:txBody>
      </p:sp>
      <p:sp>
        <p:nvSpPr>
          <p:cNvPr id="8" name="Нижний колонтитул 4"/>
          <p:cNvSpPr>
            <a:spLocks noGrp="1"/>
          </p:cNvSpPr>
          <p:nvPr>
            <p:ph type="ftr" sz="quarter" idx="11"/>
          </p:nvPr>
        </p:nvSpPr>
        <p:spPr/>
        <p:txBody>
          <a:bodyPr/>
          <a:lstStyle>
            <a:lvl1pPr>
              <a:defRPr/>
            </a:lvl1pPr>
          </a:lstStyle>
          <a:p>
            <a:pPr>
              <a:defRPr/>
            </a:pPr>
            <a:endParaRPr/>
          </a:p>
        </p:txBody>
      </p:sp>
      <p:sp>
        <p:nvSpPr>
          <p:cNvPr id="9" name="Номер слайда 5"/>
          <p:cNvSpPr>
            <a:spLocks noGrp="1"/>
          </p:cNvSpPr>
          <p:nvPr>
            <p:ph type="sldNum" sz="quarter" idx="12"/>
          </p:nvPr>
        </p:nvSpPr>
        <p:spPr/>
        <p:txBody>
          <a:bodyPr/>
          <a:lstStyle>
            <a:lvl1pPr>
              <a:defRPr/>
            </a:lvl1pPr>
          </a:lstStyle>
          <a:p>
            <a:pPr>
              <a:defRPr/>
            </a:pPr>
            <a:fld id="{7EA29B5A-6D4C-4DD4-B30D-285EFFF7775B}" type="slidenum">
              <a:rPr/>
              <a:pPr>
                <a:defRPr/>
              </a:pPr>
              <a:t>‹#›</a:t>
            </a:fld>
            <a:endParaRPr dirty="0"/>
          </a:p>
        </p:txBody>
      </p:sp>
    </p:spTree>
  </p:cSld>
  <p:clrMapOvr>
    <a:masterClrMapping/>
  </p:clrMapOvr>
  <p:transition spd="med">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1104900" y="76200"/>
            <a:ext cx="9980613" cy="1096963"/>
          </a:xfrm>
          <a:prstGeom prst="rect">
            <a:avLst/>
          </a:prstGeom>
          <a:noFill/>
          <a:ln w="9525">
            <a:noFill/>
            <a:miter lim="800000"/>
            <a:headEnd/>
            <a:tailEnd/>
          </a:ln>
        </p:spPr>
        <p:txBody>
          <a:bodyPr vert="horz" wrap="square" lIns="0" tIns="45720" rIns="0" bIns="45720" numCol="1" anchor="b" anchorCtr="0" compatLnSpc="1">
            <a:prstTxWarp prst="textNoShape">
              <a:avLst/>
            </a:prstTxWarp>
          </a:bodyPr>
          <a:lstStyle/>
          <a:p>
            <a:pPr lvl="0"/>
            <a:r>
              <a:rPr lang="ru-RU" smtClean="0"/>
              <a:t>Образец заголовка</a:t>
            </a:r>
          </a:p>
        </p:txBody>
      </p:sp>
      <p:sp>
        <p:nvSpPr>
          <p:cNvPr id="3" name="Текст 2"/>
          <p:cNvSpPr>
            <a:spLocks noGrp="1"/>
          </p:cNvSpPr>
          <p:nvPr>
            <p:ph type="body" idx="1"/>
          </p:nvPr>
        </p:nvSpPr>
        <p:spPr>
          <a:xfrm>
            <a:off x="1104900" y="1600200"/>
            <a:ext cx="9982200" cy="4572000"/>
          </a:xfrm>
          <a:prstGeom prst="rect">
            <a:avLst/>
          </a:prstGeom>
        </p:spPr>
        <p:txBody>
          <a:bodyPr vert="horz" lIns="0" tIns="45720" rIns="0" bIns="45720" rtlCol="0">
            <a:normAutofit/>
          </a:bodyPr>
          <a:lstStyle/>
          <a:p>
            <a:pPr lvl="0"/>
            <a:r>
              <a:rPr lang="ru-RU" dirty="0"/>
              <a:t>Образец текста</a:t>
            </a:r>
          </a:p>
          <a:p>
            <a:pPr lvl="1"/>
            <a:r>
              <a:rPr lang="ru-RU" dirty="0"/>
              <a:t>Второй уровень</a:t>
            </a:r>
          </a:p>
          <a:p>
            <a:pPr lvl="2"/>
            <a:r>
              <a:rPr lang="ru-RU" dirty="0"/>
              <a:t>Третий уровень</a:t>
            </a:r>
          </a:p>
          <a:p>
            <a:pPr lvl="3"/>
            <a:r>
              <a:rPr lang="ru-RU" dirty="0"/>
              <a:t>Четвертый уровень</a:t>
            </a:r>
          </a:p>
          <a:p>
            <a:pPr lvl="4"/>
            <a:r>
              <a:rPr lang="ru-RU" dirty="0"/>
              <a:t>Пятый уровень</a:t>
            </a:r>
          </a:p>
          <a:p>
            <a:pPr lvl="5"/>
            <a:r>
              <a:rPr lang="ru-RU" dirty="0"/>
              <a:t>Шестой уровень</a:t>
            </a:r>
          </a:p>
          <a:p>
            <a:pPr lvl="6"/>
            <a:r>
              <a:rPr lang="ru-RU" dirty="0"/>
              <a:t>Седьмой уровень</a:t>
            </a:r>
          </a:p>
          <a:p>
            <a:pPr lvl="7"/>
            <a:r>
              <a:rPr lang="ru-RU" dirty="0"/>
              <a:t>Восьмой уровень</a:t>
            </a:r>
          </a:p>
          <a:p>
            <a:pPr lvl="8"/>
            <a:r>
              <a:rPr lang="ru-RU" dirty="0"/>
              <a:t>Девятый уровень</a:t>
            </a:r>
          </a:p>
        </p:txBody>
      </p:sp>
      <p:sp>
        <p:nvSpPr>
          <p:cNvPr id="4" name="Дата 3"/>
          <p:cNvSpPr>
            <a:spLocks noGrp="1"/>
          </p:cNvSpPr>
          <p:nvPr>
            <p:ph type="dt" sz="half" idx="2"/>
          </p:nvPr>
        </p:nvSpPr>
        <p:spPr>
          <a:xfrm>
            <a:off x="1104900" y="6356350"/>
            <a:ext cx="1828800" cy="365125"/>
          </a:xfrm>
          <a:prstGeom prst="rect">
            <a:avLst/>
          </a:prstGeom>
        </p:spPr>
        <p:txBody>
          <a:bodyPr vert="horz" lIns="0" tIns="45720" rIns="0" bIns="45720" rtlCol="0" anchor="ctr"/>
          <a:lstStyle>
            <a:lvl1pPr algn="l" fontAlgn="auto" latinLnBrk="0">
              <a:spcBef>
                <a:spcPts val="0"/>
              </a:spcBef>
              <a:spcAft>
                <a:spcPts val="0"/>
              </a:spcAft>
              <a:defRPr lang="ru-RU" sz="1200">
                <a:solidFill>
                  <a:schemeClr val="tx1">
                    <a:lumMod val="60000"/>
                    <a:lumOff val="40000"/>
                  </a:schemeClr>
                </a:solidFill>
                <a:latin typeface="+mn-lt"/>
                <a:cs typeface="+mn-cs"/>
              </a:defRPr>
            </a:lvl1pPr>
          </a:lstStyle>
          <a:p>
            <a:pPr>
              <a:defRPr/>
            </a:pPr>
            <a:fld id="{BF08112D-50B2-4CB1-BD40-EA15448AF98F}" type="datetimeFigureOut">
              <a:rPr lang="ru-RU"/>
              <a:pPr>
                <a:defRPr/>
              </a:pPr>
              <a:t>26.01.2020</a:t>
            </a:fld>
            <a:endParaRPr dirty="0"/>
          </a:p>
        </p:txBody>
      </p:sp>
      <p:sp>
        <p:nvSpPr>
          <p:cNvPr id="5" name="Нижний колонтитул 4"/>
          <p:cNvSpPr>
            <a:spLocks noGrp="1"/>
          </p:cNvSpPr>
          <p:nvPr>
            <p:ph type="ftr" sz="quarter" idx="3"/>
          </p:nvPr>
        </p:nvSpPr>
        <p:spPr>
          <a:xfrm>
            <a:off x="2933700" y="6356350"/>
            <a:ext cx="6324600" cy="365125"/>
          </a:xfrm>
          <a:prstGeom prst="rect">
            <a:avLst/>
          </a:prstGeom>
        </p:spPr>
        <p:txBody>
          <a:bodyPr vert="horz" lIns="0" tIns="45720" rIns="0" bIns="45720" rtlCol="0" anchor="ctr"/>
          <a:lstStyle>
            <a:lvl1pPr algn="ctr" fontAlgn="auto" latinLnBrk="0">
              <a:spcBef>
                <a:spcPts val="0"/>
              </a:spcBef>
              <a:spcAft>
                <a:spcPts val="0"/>
              </a:spcAft>
              <a:defRPr lang="ru-RU" sz="1200">
                <a:solidFill>
                  <a:schemeClr val="tx1">
                    <a:lumMod val="60000"/>
                    <a:lumOff val="40000"/>
                  </a:schemeClr>
                </a:solidFill>
                <a:latin typeface="+mn-lt"/>
                <a:cs typeface="+mn-cs"/>
              </a:defRPr>
            </a:lvl1pPr>
          </a:lstStyle>
          <a:p>
            <a:pPr>
              <a:defRPr/>
            </a:pPr>
            <a:endParaRPr/>
          </a:p>
        </p:txBody>
      </p:sp>
      <p:sp>
        <p:nvSpPr>
          <p:cNvPr id="6" name="Номер слайда 5"/>
          <p:cNvSpPr>
            <a:spLocks noGrp="1"/>
          </p:cNvSpPr>
          <p:nvPr>
            <p:ph type="sldNum" sz="quarter" idx="4"/>
          </p:nvPr>
        </p:nvSpPr>
        <p:spPr>
          <a:xfrm>
            <a:off x="9256713" y="6356350"/>
            <a:ext cx="1828800" cy="365125"/>
          </a:xfrm>
          <a:prstGeom prst="rect">
            <a:avLst/>
          </a:prstGeom>
        </p:spPr>
        <p:txBody>
          <a:bodyPr vert="horz" lIns="0" tIns="45720" rIns="0" bIns="45720" rtlCol="0" anchor="ctr"/>
          <a:lstStyle>
            <a:lvl1pPr algn="r" fontAlgn="auto" latinLnBrk="0">
              <a:spcBef>
                <a:spcPts val="0"/>
              </a:spcBef>
              <a:spcAft>
                <a:spcPts val="0"/>
              </a:spcAft>
              <a:defRPr lang="ru-RU" sz="1200">
                <a:solidFill>
                  <a:schemeClr val="tx1">
                    <a:lumMod val="60000"/>
                    <a:lumOff val="40000"/>
                  </a:schemeClr>
                </a:solidFill>
                <a:latin typeface="+mn-lt"/>
                <a:cs typeface="+mn-cs"/>
              </a:defRPr>
            </a:lvl1pPr>
          </a:lstStyle>
          <a:p>
            <a:pPr>
              <a:defRPr/>
            </a:pPr>
            <a:fld id="{45F396EE-FD46-4D60-9247-99FAF1A73C8D}" type="slidenum">
              <a:rPr/>
              <a:pPr>
                <a:defRPr/>
              </a:pPr>
              <a:t>‹#›</a:t>
            </a:fld>
            <a:endParaRPr dirty="0"/>
          </a:p>
        </p:txBody>
      </p:sp>
      <p:grpSp>
        <p:nvGrpSpPr>
          <p:cNvPr id="1031" name="Группа 14"/>
          <p:cNvGrpSpPr>
            <a:grpSpLocks/>
          </p:cNvGrpSpPr>
          <p:nvPr/>
        </p:nvGrpSpPr>
        <p:grpSpPr bwMode="auto">
          <a:xfrm>
            <a:off x="1103313" y="1219200"/>
            <a:ext cx="9985375" cy="84138"/>
            <a:chOff x="1073150" y="1219201"/>
            <a:chExt cx="10058400" cy="63125"/>
          </a:xfrm>
        </p:grpSpPr>
        <p:cxnSp>
          <p:nvCxnSpPr>
            <p:cNvPr id="13" name="Прямая соединительная линия 12"/>
            <p:cNvCxnSpPr/>
            <p:nvPr/>
          </p:nvCxnSpPr>
          <p:spPr>
            <a:xfrm rot="10800000">
              <a:off x="1073150" y="1219201"/>
              <a:ext cx="10058400" cy="0"/>
            </a:xfrm>
            <a:prstGeom prst="line">
              <a:avLst/>
            </a:prstGeom>
            <a:ln w="381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4" name="Прямая соединительная линия 13"/>
            <p:cNvCxnSpPr/>
            <p:nvPr/>
          </p:nvCxnSpPr>
          <p:spPr>
            <a:xfrm rot="10800000">
              <a:off x="1073150" y="1282326"/>
              <a:ext cx="10058400" cy="0"/>
            </a:xfrm>
            <a:prstGeom prst="line">
              <a:avLst/>
            </a:prstGeom>
            <a:ln w="12700" cap="flat">
              <a:solidFill>
                <a:schemeClr val="tx1"/>
              </a:solidFill>
              <a:miter lim="800000"/>
            </a:ln>
          </p:spPr>
          <p:style>
            <a:lnRef idx="1">
              <a:schemeClr val="accent1"/>
            </a:lnRef>
            <a:fillRef idx="0">
              <a:schemeClr val="accent1"/>
            </a:fillRef>
            <a:effectRef idx="0">
              <a:schemeClr val="accent1"/>
            </a:effectRef>
            <a:fontRef idx="minor">
              <a:schemeClr val="tx1"/>
            </a:fontRef>
          </p:style>
        </p:cxnSp>
      </p:grpSp>
    </p:spTree>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Lst>
  <p:transition spd="med">
    <p:random/>
  </p:transition>
  <p:txStyles>
    <p:titleStyle>
      <a:lvl1pPr algn="l" rtl="0" eaLnBrk="0" fontAlgn="base" hangingPunct="0">
        <a:lnSpc>
          <a:spcPct val="90000"/>
        </a:lnSpc>
        <a:spcBef>
          <a:spcPct val="0"/>
        </a:spcBef>
        <a:spcAft>
          <a:spcPct val="0"/>
        </a:spcAft>
        <a:defRPr lang="ru-RU" sz="2800" kern="1200">
          <a:solidFill>
            <a:schemeClr val="tx1"/>
          </a:solidFill>
          <a:latin typeface="+mj-lt"/>
          <a:ea typeface="+mj-ea"/>
          <a:cs typeface="+mj-cs"/>
        </a:defRPr>
      </a:lvl1pPr>
      <a:lvl2pPr algn="l" rtl="0" eaLnBrk="0" fontAlgn="base" hangingPunct="0">
        <a:lnSpc>
          <a:spcPct val="90000"/>
        </a:lnSpc>
        <a:spcBef>
          <a:spcPct val="0"/>
        </a:spcBef>
        <a:spcAft>
          <a:spcPct val="0"/>
        </a:spcAft>
        <a:defRPr sz="2800">
          <a:solidFill>
            <a:schemeClr val="tx1"/>
          </a:solidFill>
          <a:latin typeface="Plantagenet Cherokee" pitchFamily="18" charset="0"/>
        </a:defRPr>
      </a:lvl2pPr>
      <a:lvl3pPr algn="l" rtl="0" eaLnBrk="0" fontAlgn="base" hangingPunct="0">
        <a:lnSpc>
          <a:spcPct val="90000"/>
        </a:lnSpc>
        <a:spcBef>
          <a:spcPct val="0"/>
        </a:spcBef>
        <a:spcAft>
          <a:spcPct val="0"/>
        </a:spcAft>
        <a:defRPr sz="2800">
          <a:solidFill>
            <a:schemeClr val="tx1"/>
          </a:solidFill>
          <a:latin typeface="Plantagenet Cherokee" pitchFamily="18" charset="0"/>
        </a:defRPr>
      </a:lvl3pPr>
      <a:lvl4pPr algn="l" rtl="0" eaLnBrk="0" fontAlgn="base" hangingPunct="0">
        <a:lnSpc>
          <a:spcPct val="90000"/>
        </a:lnSpc>
        <a:spcBef>
          <a:spcPct val="0"/>
        </a:spcBef>
        <a:spcAft>
          <a:spcPct val="0"/>
        </a:spcAft>
        <a:defRPr sz="2800">
          <a:solidFill>
            <a:schemeClr val="tx1"/>
          </a:solidFill>
          <a:latin typeface="Plantagenet Cherokee" pitchFamily="18" charset="0"/>
        </a:defRPr>
      </a:lvl4pPr>
      <a:lvl5pPr algn="l" rtl="0" eaLnBrk="0" fontAlgn="base" hangingPunct="0">
        <a:lnSpc>
          <a:spcPct val="90000"/>
        </a:lnSpc>
        <a:spcBef>
          <a:spcPct val="0"/>
        </a:spcBef>
        <a:spcAft>
          <a:spcPct val="0"/>
        </a:spcAft>
        <a:defRPr sz="2800">
          <a:solidFill>
            <a:schemeClr val="tx1"/>
          </a:solidFill>
          <a:latin typeface="Plantagenet Cherokee" pitchFamily="18" charset="0"/>
        </a:defRPr>
      </a:lvl5pPr>
      <a:lvl6pPr marL="457200" algn="l" rtl="0" fontAlgn="base">
        <a:lnSpc>
          <a:spcPct val="90000"/>
        </a:lnSpc>
        <a:spcBef>
          <a:spcPct val="0"/>
        </a:spcBef>
        <a:spcAft>
          <a:spcPct val="0"/>
        </a:spcAft>
        <a:defRPr sz="2800">
          <a:solidFill>
            <a:schemeClr val="tx1"/>
          </a:solidFill>
          <a:latin typeface="Plantagenet Cherokee" pitchFamily="18" charset="0"/>
        </a:defRPr>
      </a:lvl6pPr>
      <a:lvl7pPr marL="914400" algn="l" rtl="0" fontAlgn="base">
        <a:lnSpc>
          <a:spcPct val="90000"/>
        </a:lnSpc>
        <a:spcBef>
          <a:spcPct val="0"/>
        </a:spcBef>
        <a:spcAft>
          <a:spcPct val="0"/>
        </a:spcAft>
        <a:defRPr sz="2800">
          <a:solidFill>
            <a:schemeClr val="tx1"/>
          </a:solidFill>
          <a:latin typeface="Plantagenet Cherokee" pitchFamily="18" charset="0"/>
        </a:defRPr>
      </a:lvl7pPr>
      <a:lvl8pPr marL="1371600" algn="l" rtl="0" fontAlgn="base">
        <a:lnSpc>
          <a:spcPct val="90000"/>
        </a:lnSpc>
        <a:spcBef>
          <a:spcPct val="0"/>
        </a:spcBef>
        <a:spcAft>
          <a:spcPct val="0"/>
        </a:spcAft>
        <a:defRPr sz="2800">
          <a:solidFill>
            <a:schemeClr val="tx1"/>
          </a:solidFill>
          <a:latin typeface="Plantagenet Cherokee" pitchFamily="18" charset="0"/>
        </a:defRPr>
      </a:lvl8pPr>
      <a:lvl9pPr marL="1828800" algn="l" rtl="0" fontAlgn="base">
        <a:lnSpc>
          <a:spcPct val="90000"/>
        </a:lnSpc>
        <a:spcBef>
          <a:spcPct val="0"/>
        </a:spcBef>
        <a:spcAft>
          <a:spcPct val="0"/>
        </a:spcAft>
        <a:defRPr sz="2800">
          <a:solidFill>
            <a:schemeClr val="tx1"/>
          </a:solidFill>
          <a:latin typeface="Plantagenet Cherokee" pitchFamily="18" charset="0"/>
        </a:defRPr>
      </a:lvl9pPr>
    </p:titleStyle>
    <p:bodyStyle>
      <a:lvl1pPr marL="228600" indent="-228600" algn="l" rtl="0" eaLnBrk="0" fontAlgn="base" hangingPunct="0">
        <a:lnSpc>
          <a:spcPct val="90000"/>
        </a:lnSpc>
        <a:spcBef>
          <a:spcPts val="1800"/>
        </a:spcBef>
        <a:spcAft>
          <a:spcPct val="0"/>
        </a:spcAft>
        <a:buFont typeface="Wingdings" pitchFamily="2" charset="2"/>
        <a:buChar char="§"/>
        <a:defRPr lang="ru-RU" sz="2000" kern="1200">
          <a:solidFill>
            <a:schemeClr val="tx1"/>
          </a:solidFill>
          <a:latin typeface="+mn-lt"/>
          <a:ea typeface="+mn-ea"/>
          <a:cs typeface="+mn-cs"/>
        </a:defRPr>
      </a:lvl1pPr>
      <a:lvl2pPr marL="685800" indent="-228600" algn="l" rtl="0" eaLnBrk="0" fontAlgn="base" hangingPunct="0">
        <a:lnSpc>
          <a:spcPct val="90000"/>
        </a:lnSpc>
        <a:spcBef>
          <a:spcPts val="600"/>
        </a:spcBef>
        <a:spcAft>
          <a:spcPct val="0"/>
        </a:spcAft>
        <a:buFont typeface="Wingdings" pitchFamily="2" charset="2"/>
        <a:buChar char="§"/>
        <a:defRPr lang="ru-RU" sz="1600" kern="1200">
          <a:solidFill>
            <a:schemeClr val="tx1"/>
          </a:solidFill>
          <a:latin typeface="+mn-lt"/>
          <a:ea typeface="+mn-ea"/>
          <a:cs typeface="+mn-cs"/>
        </a:defRPr>
      </a:lvl2pPr>
      <a:lvl3pPr marL="1143000" indent="-228600" algn="l" rtl="0" eaLnBrk="0" fontAlgn="base" hangingPunct="0">
        <a:lnSpc>
          <a:spcPct val="90000"/>
        </a:lnSpc>
        <a:spcBef>
          <a:spcPts val="600"/>
        </a:spcBef>
        <a:spcAft>
          <a:spcPct val="0"/>
        </a:spcAft>
        <a:buFont typeface="Wingdings" pitchFamily="2" charset="2"/>
        <a:buChar char="§"/>
        <a:defRPr lang="ru-RU" sz="1400" kern="1200">
          <a:solidFill>
            <a:schemeClr val="tx1"/>
          </a:solidFill>
          <a:latin typeface="+mn-lt"/>
          <a:ea typeface="+mn-ea"/>
          <a:cs typeface="+mn-cs"/>
        </a:defRPr>
      </a:lvl3pPr>
      <a:lvl4pPr marL="1600200" indent="-228600" algn="l" rtl="0" eaLnBrk="0" fontAlgn="base" hangingPunct="0">
        <a:lnSpc>
          <a:spcPct val="90000"/>
        </a:lnSpc>
        <a:spcBef>
          <a:spcPts val="600"/>
        </a:spcBef>
        <a:spcAft>
          <a:spcPct val="0"/>
        </a:spcAft>
        <a:buFont typeface="Wingdings" pitchFamily="2" charset="2"/>
        <a:buChar char="§"/>
        <a:defRPr lang="ru-RU" sz="1400" kern="1200">
          <a:solidFill>
            <a:schemeClr val="tx1"/>
          </a:solidFill>
          <a:latin typeface="+mn-lt"/>
          <a:ea typeface="+mn-ea"/>
          <a:cs typeface="+mn-cs"/>
        </a:defRPr>
      </a:lvl4pPr>
      <a:lvl5pPr marL="2057400" indent="-228600" algn="l" rtl="0" eaLnBrk="0" fontAlgn="base" hangingPunct="0">
        <a:lnSpc>
          <a:spcPct val="90000"/>
        </a:lnSpc>
        <a:spcBef>
          <a:spcPts val="600"/>
        </a:spcBef>
        <a:spcAft>
          <a:spcPct val="0"/>
        </a:spcAft>
        <a:buFont typeface="Wingdings" pitchFamily="2" charset="2"/>
        <a:buChar char="§"/>
        <a:defRPr lang="ru-RU"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Wingdings" panose="05000000000000000000" pitchFamily="2" charset="2"/>
        <a:buChar char="§"/>
        <a:defRPr lang="ru-RU"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Wingdings" panose="05000000000000000000" pitchFamily="2" charset="2"/>
        <a:buChar char="§"/>
        <a:defRPr lang="ru-RU"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Wingdings" panose="05000000000000000000" pitchFamily="2" charset="2"/>
        <a:buChar char="§"/>
        <a:defRPr lang="ru-RU"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Wingdings" panose="05000000000000000000" pitchFamily="2" charset="2"/>
        <a:buChar char="§"/>
        <a:defRPr lang="ru-RU" sz="1400" kern="1200">
          <a:solidFill>
            <a:schemeClr val="tx1"/>
          </a:solidFill>
          <a:latin typeface="+mn-lt"/>
          <a:ea typeface="+mn-ea"/>
          <a:cs typeface="+mn-cs"/>
        </a:defRPr>
      </a:lvl9pPr>
    </p:bodyStyle>
    <p:otherStyle>
      <a:defPPr>
        <a:defRPr lang="ru-RU"/>
      </a:defPPr>
      <a:lvl1pPr marL="0" algn="l" defTabSz="914400" rtl="0" eaLnBrk="1" latinLnBrk="0" hangingPunct="1">
        <a:defRPr lang="ru-RU" sz="1800" kern="1200">
          <a:solidFill>
            <a:schemeClr val="tx1"/>
          </a:solidFill>
          <a:latin typeface="+mn-lt"/>
          <a:ea typeface="+mn-ea"/>
          <a:cs typeface="+mn-cs"/>
        </a:defRPr>
      </a:lvl1pPr>
      <a:lvl2pPr marL="457200" algn="l" defTabSz="914400" rtl="0" eaLnBrk="1" latinLnBrk="0" hangingPunct="1">
        <a:defRPr lang="ru-RU" sz="1800" kern="1200">
          <a:solidFill>
            <a:schemeClr val="tx1"/>
          </a:solidFill>
          <a:latin typeface="+mn-lt"/>
          <a:ea typeface="+mn-ea"/>
          <a:cs typeface="+mn-cs"/>
        </a:defRPr>
      </a:lvl2pPr>
      <a:lvl3pPr marL="914400" algn="l" defTabSz="914400" rtl="0" eaLnBrk="1" latinLnBrk="0" hangingPunct="1">
        <a:defRPr lang="ru-RU" sz="1800" kern="1200">
          <a:solidFill>
            <a:schemeClr val="tx1"/>
          </a:solidFill>
          <a:latin typeface="+mn-lt"/>
          <a:ea typeface="+mn-ea"/>
          <a:cs typeface="+mn-cs"/>
        </a:defRPr>
      </a:lvl3pPr>
      <a:lvl4pPr marL="1371600" algn="l" defTabSz="914400" rtl="0" eaLnBrk="1" latinLnBrk="0" hangingPunct="1">
        <a:defRPr lang="ru-RU" sz="1800" kern="1200">
          <a:solidFill>
            <a:schemeClr val="tx1"/>
          </a:solidFill>
          <a:latin typeface="+mn-lt"/>
          <a:ea typeface="+mn-ea"/>
          <a:cs typeface="+mn-cs"/>
        </a:defRPr>
      </a:lvl4pPr>
      <a:lvl5pPr marL="1828800" algn="l" defTabSz="914400" rtl="0" eaLnBrk="1" latinLnBrk="0" hangingPunct="1">
        <a:defRPr lang="ru-RU" sz="1800" kern="1200">
          <a:solidFill>
            <a:schemeClr val="tx1"/>
          </a:solidFill>
          <a:latin typeface="+mn-lt"/>
          <a:ea typeface="+mn-ea"/>
          <a:cs typeface="+mn-cs"/>
        </a:defRPr>
      </a:lvl5pPr>
      <a:lvl6pPr marL="2286000" algn="l" defTabSz="914400" rtl="0" eaLnBrk="1" latinLnBrk="0" hangingPunct="1">
        <a:defRPr lang="ru-RU" sz="1800" kern="1200">
          <a:solidFill>
            <a:schemeClr val="tx1"/>
          </a:solidFill>
          <a:latin typeface="+mn-lt"/>
          <a:ea typeface="+mn-ea"/>
          <a:cs typeface="+mn-cs"/>
        </a:defRPr>
      </a:lvl6pPr>
      <a:lvl7pPr marL="2743200" algn="l" defTabSz="914400" rtl="0" eaLnBrk="1" latinLnBrk="0" hangingPunct="1">
        <a:defRPr lang="ru-RU" sz="1800" kern="1200">
          <a:solidFill>
            <a:schemeClr val="tx1"/>
          </a:solidFill>
          <a:latin typeface="+mn-lt"/>
          <a:ea typeface="+mn-ea"/>
          <a:cs typeface="+mn-cs"/>
        </a:defRPr>
      </a:lvl7pPr>
      <a:lvl8pPr marL="3200400" algn="l" defTabSz="914400" rtl="0" eaLnBrk="1" latinLnBrk="0" hangingPunct="1">
        <a:defRPr lang="ru-RU" sz="1800" kern="1200">
          <a:solidFill>
            <a:schemeClr val="tx1"/>
          </a:solidFill>
          <a:latin typeface="+mn-lt"/>
          <a:ea typeface="+mn-ea"/>
          <a:cs typeface="+mn-cs"/>
        </a:defRPr>
      </a:lvl8pPr>
      <a:lvl9pPr marL="3657600" algn="l" defTabSz="914400" rtl="0" eaLnBrk="1" latinLnBrk="0" hangingPunct="1">
        <a:defRPr lang="ru-RU"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3.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8.png"/><Relationship Id="rId13" Type="http://schemas.openxmlformats.org/officeDocument/2006/relationships/oleObject" Target="../embeddings/oleObject6.bin"/><Relationship Id="rId18" Type="http://schemas.openxmlformats.org/officeDocument/2006/relationships/image" Target="../media/image13.png"/><Relationship Id="rId3" Type="http://schemas.openxmlformats.org/officeDocument/2006/relationships/oleObject" Target="../embeddings/oleObject1.bin"/><Relationship Id="rId21" Type="http://schemas.openxmlformats.org/officeDocument/2006/relationships/oleObject" Target="../embeddings/oleObject10.bin"/><Relationship Id="rId7" Type="http://schemas.openxmlformats.org/officeDocument/2006/relationships/oleObject" Target="../embeddings/oleObject3.bin"/><Relationship Id="rId12" Type="http://schemas.openxmlformats.org/officeDocument/2006/relationships/image" Target="../media/image10.png"/><Relationship Id="rId17" Type="http://schemas.openxmlformats.org/officeDocument/2006/relationships/oleObject" Target="../embeddings/oleObject8.bin"/><Relationship Id="rId2" Type="http://schemas.openxmlformats.org/officeDocument/2006/relationships/slideLayout" Target="../slideLayouts/slideLayout2.xml"/><Relationship Id="rId16" Type="http://schemas.openxmlformats.org/officeDocument/2006/relationships/image" Target="../media/image12.png"/><Relationship Id="rId20" Type="http://schemas.openxmlformats.org/officeDocument/2006/relationships/image" Target="../media/image14.png"/><Relationship Id="rId1" Type="http://schemas.openxmlformats.org/officeDocument/2006/relationships/vmlDrawing" Target="../drawings/vmlDrawing1.vml"/><Relationship Id="rId6" Type="http://schemas.openxmlformats.org/officeDocument/2006/relationships/image" Target="../media/image7.png"/><Relationship Id="rId11" Type="http://schemas.openxmlformats.org/officeDocument/2006/relationships/oleObject" Target="../embeddings/oleObject5.bin"/><Relationship Id="rId5" Type="http://schemas.openxmlformats.org/officeDocument/2006/relationships/oleObject" Target="../embeddings/oleObject2.bin"/><Relationship Id="rId15" Type="http://schemas.openxmlformats.org/officeDocument/2006/relationships/oleObject" Target="../embeddings/oleObject7.bin"/><Relationship Id="rId10" Type="http://schemas.openxmlformats.org/officeDocument/2006/relationships/image" Target="../media/image9.png"/><Relationship Id="rId19" Type="http://schemas.openxmlformats.org/officeDocument/2006/relationships/oleObject" Target="../embeddings/oleObject9.bin"/><Relationship Id="rId4" Type="http://schemas.openxmlformats.org/officeDocument/2006/relationships/image" Target="../media/image6.png"/><Relationship Id="rId9" Type="http://schemas.openxmlformats.org/officeDocument/2006/relationships/oleObject" Target="../embeddings/oleObject4.bin"/><Relationship Id="rId14" Type="http://schemas.openxmlformats.org/officeDocument/2006/relationships/image" Target="../media/image11.png"/><Relationship Id="rId22"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9.png"/><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2.xml"/><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Подзаголовок 6"/>
          <p:cNvSpPr>
            <a:spLocks noGrp="1"/>
          </p:cNvSpPr>
          <p:nvPr>
            <p:ph type="subTitle" idx="1"/>
          </p:nvPr>
        </p:nvSpPr>
        <p:spPr bwMode="auto">
          <a:xfrm>
            <a:off x="224693" y="2799470"/>
            <a:ext cx="5500246" cy="1149459"/>
          </a:xfrm>
        </p:spPr>
        <p:txBody>
          <a:bodyPr wrap="square" numCol="1" anchor="t" anchorCtr="0" compatLnSpc="1">
            <a:prstTxWarp prst="textNoShape">
              <a:avLst/>
            </a:prstTxWarp>
            <a:noAutofit/>
          </a:bodyPr>
          <a:lstStyle/>
          <a:p>
            <a:pPr algn="ctr"/>
            <a:r>
              <a:rPr lang="ru-RU" sz="2800" b="1" dirty="0">
                <a:solidFill>
                  <a:srgbClr val="002060"/>
                </a:solidFill>
              </a:rPr>
              <a:t>ХИМИЯ В ЖИВОПИСИ</a:t>
            </a:r>
          </a:p>
        </p:txBody>
      </p:sp>
      <p:sp>
        <p:nvSpPr>
          <p:cNvPr id="16391" name="Text Box 7"/>
          <p:cNvSpPr txBox="1">
            <a:spLocks noChangeArrowheads="1"/>
          </p:cNvSpPr>
          <p:nvPr/>
        </p:nvSpPr>
        <p:spPr bwMode="auto">
          <a:xfrm>
            <a:off x="6915276" y="6004069"/>
            <a:ext cx="1149675" cy="584775"/>
          </a:xfrm>
          <a:prstGeom prst="rect">
            <a:avLst/>
          </a:prstGeom>
          <a:noFill/>
          <a:ln w="9525">
            <a:noFill/>
            <a:miter lim="800000"/>
            <a:headEnd/>
            <a:tailEnd/>
          </a:ln>
        </p:spPr>
        <p:txBody>
          <a:bodyPr wrap="none">
            <a:spAutoFit/>
          </a:bodyPr>
          <a:lstStyle/>
          <a:p>
            <a:pPr algn="ctr"/>
            <a:r>
              <a:rPr lang="uk-UA" altLang="ru-RU" sz="3200" b="1" dirty="0" err="1" smtClean="0">
                <a:solidFill>
                  <a:schemeClr val="bg2"/>
                </a:solidFill>
              </a:rPr>
              <a:t>ФИО</a:t>
            </a:r>
            <a:endParaRPr lang="ru-RU" sz="3200" b="1" dirty="0">
              <a:solidFill>
                <a:schemeClr val="bg2"/>
              </a:solidFill>
            </a:endParaRPr>
          </a:p>
        </p:txBody>
      </p:sp>
      <p:sp>
        <p:nvSpPr>
          <p:cNvPr id="8" name="Rectangle 5"/>
          <p:cNvSpPr>
            <a:spLocks noChangeArrowheads="1"/>
          </p:cNvSpPr>
          <p:nvPr/>
        </p:nvSpPr>
        <p:spPr bwMode="auto">
          <a:xfrm>
            <a:off x="3373268" y="2631068"/>
            <a:ext cx="915604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eaLnBrk="0" hangingPunct="0">
              <a:spcBef>
                <a:spcPct val="20000"/>
              </a:spcBef>
              <a:buClr>
                <a:schemeClr val="folHlink"/>
              </a:buClr>
              <a:buSzPct val="90000"/>
              <a:buFont typeface="Wingdings" pitchFamily="2" charset="2"/>
              <a:buChar char="n"/>
              <a:defRPr sz="2800">
                <a:solidFill>
                  <a:schemeClr val="tx1"/>
                </a:solidFill>
                <a:latin typeface="Arial" charset="0"/>
              </a:defRPr>
            </a:lvl1pPr>
            <a:lvl2pPr marL="742950" indent="-285750" eaLnBrk="0" hangingPunct="0">
              <a:spcBef>
                <a:spcPct val="20000"/>
              </a:spcBef>
              <a:buClr>
                <a:schemeClr val="accent1"/>
              </a:buClr>
              <a:buSzPct val="75000"/>
              <a:buFont typeface="Wingdings" pitchFamily="2" charset="2"/>
              <a:buChar char="n"/>
              <a:defRPr sz="2600">
                <a:solidFill>
                  <a:schemeClr val="tx1"/>
                </a:solidFill>
                <a:latin typeface="Arial" charset="0"/>
              </a:defRPr>
            </a:lvl2pPr>
            <a:lvl3pPr marL="1143000" indent="-228600" eaLnBrk="0" hangingPunct="0">
              <a:spcBef>
                <a:spcPct val="20000"/>
              </a:spcBef>
              <a:buClr>
                <a:schemeClr val="folHlink"/>
              </a:buClr>
              <a:buSzPct val="55000"/>
              <a:buFont typeface="Wingdings" pitchFamily="2" charset="2"/>
              <a:buChar char="n"/>
              <a:defRPr sz="2300">
                <a:solidFill>
                  <a:schemeClr val="tx1"/>
                </a:solidFill>
                <a:latin typeface="Arial" charset="0"/>
              </a:defRPr>
            </a:lvl3pPr>
            <a:lvl4pPr marL="1600200" indent="-228600" eaLnBrk="0" hangingPunct="0">
              <a:spcBef>
                <a:spcPct val="20000"/>
              </a:spcBef>
              <a:buClr>
                <a:schemeClr val="accent1"/>
              </a:buClr>
              <a:buFont typeface="Wingdings" pitchFamily="2" charset="2"/>
              <a:buChar char="§"/>
              <a:defRPr sz="2000">
                <a:solidFill>
                  <a:schemeClr val="tx1"/>
                </a:solidFill>
                <a:latin typeface="Arial" charset="0"/>
              </a:defRPr>
            </a:lvl4pPr>
            <a:lvl5pPr marL="2057400" indent="-228600" eaLnBrk="0" hangingPunct="0">
              <a:spcBef>
                <a:spcPct val="20000"/>
              </a:spcBef>
              <a:buClr>
                <a:schemeClr val="accent1"/>
              </a:buClr>
              <a:buFont typeface="Wingdings" pitchFamily="2" charset="2"/>
              <a:buChar char="§"/>
              <a:defRPr sz="2000">
                <a:solidFill>
                  <a:schemeClr val="tx1"/>
                </a:solidFill>
                <a:latin typeface="Arial" charset="0"/>
              </a:defRPr>
            </a:lvl5pPr>
            <a:lvl6pPr marL="25146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6pPr>
            <a:lvl7pPr marL="29718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7pPr>
            <a:lvl8pPr marL="34290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8pPr>
            <a:lvl9pPr marL="38862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9pPr>
          </a:lstStyle>
          <a:p>
            <a:pPr algn="ctr">
              <a:buNone/>
            </a:pPr>
            <a:r>
              <a:rPr lang="ru-RU" sz="2000" dirty="0" smtClean="0">
                <a:solidFill>
                  <a:schemeClr val="bg1"/>
                </a:solidFill>
              </a:rPr>
              <a:t>НАЗВАНИЕ </a:t>
            </a:r>
            <a:r>
              <a:rPr lang="ru-RU" sz="2000" dirty="0" smtClean="0">
                <a:solidFill>
                  <a:schemeClr val="bg1"/>
                </a:solidFill>
              </a:rPr>
              <a:t>ШКОЛЫ</a:t>
            </a:r>
            <a:endParaRPr lang="ru-RU" sz="2000" dirty="0">
              <a:solidFill>
                <a:schemeClr val="bg1"/>
              </a:solidFill>
            </a:endParaRPr>
          </a:p>
        </p:txBody>
      </p:sp>
      <p:pic>
        <p:nvPicPr>
          <p:cNvPr id="28674" name="Picture 2" descr="Картинки по запросу ХИМИЯ В ЖИВОПИСИ"/>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15276" y="1977401"/>
            <a:ext cx="4045126" cy="2793595"/>
          </a:xfrm>
          <a:prstGeom prst="rect">
            <a:avLst/>
          </a:prstGeom>
          <a:noFill/>
          <a:extLst>
            <a:ext uri="{909E8E84-426E-40DD-AFC4-6F175D3DCCD1}">
              <a14:hiddenFill xmlns:a14="http://schemas.microsoft.com/office/drawing/2010/main">
                <a:solidFill>
                  <a:srgbClr val="FFFFFF"/>
                </a:solidFill>
              </a14:hiddenFill>
            </a:ext>
          </a:extLst>
        </p:spPr>
      </p:pic>
      <p:pic>
        <p:nvPicPr>
          <p:cNvPr id="28676" name="Picture 4" descr="Картинки по запросу ХИМИЯ краски"/>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88911" y="1277241"/>
            <a:ext cx="5990545" cy="4306457"/>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2"/>
          <p:cNvSpPr txBox="1">
            <a:spLocks noChangeArrowheads="1"/>
          </p:cNvSpPr>
          <p:nvPr/>
        </p:nvSpPr>
        <p:spPr>
          <a:xfrm>
            <a:off x="682647" y="3948929"/>
            <a:ext cx="5267222" cy="1634769"/>
          </a:xfrm>
          <a:prstGeom prst="rect">
            <a:avLst/>
          </a:prstGeom>
          <a:solidFill>
            <a:schemeClr val="bg2"/>
          </a:solidFill>
        </p:spPr>
        <p:txBody>
          <a:bodyPr vert="horz" lIns="0" tIns="45720" rIns="0" bIns="45720" rtlCol="0">
            <a:normAutofit/>
          </a:bodyPr>
          <a:lstStyle>
            <a:lvl1pPr marL="228600" indent="-228600" algn="l" rtl="0" eaLnBrk="0" fontAlgn="base" hangingPunct="0">
              <a:lnSpc>
                <a:spcPct val="90000"/>
              </a:lnSpc>
              <a:spcBef>
                <a:spcPts val="1800"/>
              </a:spcBef>
              <a:spcAft>
                <a:spcPct val="0"/>
              </a:spcAft>
              <a:buFont typeface="Wingdings" pitchFamily="2" charset="2"/>
              <a:buChar char="§"/>
              <a:defRPr lang="ru-RU" sz="2000" kern="1200">
                <a:solidFill>
                  <a:schemeClr val="tx1"/>
                </a:solidFill>
                <a:latin typeface="+mn-lt"/>
                <a:ea typeface="+mn-ea"/>
                <a:cs typeface="+mn-cs"/>
              </a:defRPr>
            </a:lvl1pPr>
            <a:lvl2pPr marL="685800" indent="-228600" algn="l" rtl="0" eaLnBrk="0" fontAlgn="base" hangingPunct="0">
              <a:lnSpc>
                <a:spcPct val="90000"/>
              </a:lnSpc>
              <a:spcBef>
                <a:spcPts val="600"/>
              </a:spcBef>
              <a:spcAft>
                <a:spcPct val="0"/>
              </a:spcAft>
              <a:buFont typeface="Wingdings" pitchFamily="2" charset="2"/>
              <a:buChar char="§"/>
              <a:defRPr lang="ru-RU" sz="1600" kern="1200">
                <a:solidFill>
                  <a:schemeClr val="tx1"/>
                </a:solidFill>
                <a:latin typeface="+mn-lt"/>
                <a:ea typeface="+mn-ea"/>
                <a:cs typeface="+mn-cs"/>
              </a:defRPr>
            </a:lvl2pPr>
            <a:lvl3pPr marL="1143000" indent="-228600" algn="l" rtl="0" eaLnBrk="0" fontAlgn="base" hangingPunct="0">
              <a:lnSpc>
                <a:spcPct val="90000"/>
              </a:lnSpc>
              <a:spcBef>
                <a:spcPts val="600"/>
              </a:spcBef>
              <a:spcAft>
                <a:spcPct val="0"/>
              </a:spcAft>
              <a:buFont typeface="Wingdings" pitchFamily="2" charset="2"/>
              <a:buChar char="§"/>
              <a:defRPr lang="ru-RU" sz="1400" kern="1200">
                <a:solidFill>
                  <a:schemeClr val="tx1"/>
                </a:solidFill>
                <a:latin typeface="+mn-lt"/>
                <a:ea typeface="+mn-ea"/>
                <a:cs typeface="+mn-cs"/>
              </a:defRPr>
            </a:lvl3pPr>
            <a:lvl4pPr marL="1600200" indent="-228600" algn="l" rtl="0" eaLnBrk="0" fontAlgn="base" hangingPunct="0">
              <a:lnSpc>
                <a:spcPct val="90000"/>
              </a:lnSpc>
              <a:spcBef>
                <a:spcPts val="600"/>
              </a:spcBef>
              <a:spcAft>
                <a:spcPct val="0"/>
              </a:spcAft>
              <a:buFont typeface="Wingdings" pitchFamily="2" charset="2"/>
              <a:buChar char="§"/>
              <a:defRPr lang="ru-RU" sz="1400" kern="1200">
                <a:solidFill>
                  <a:schemeClr val="tx1"/>
                </a:solidFill>
                <a:latin typeface="+mn-lt"/>
                <a:ea typeface="+mn-ea"/>
                <a:cs typeface="+mn-cs"/>
              </a:defRPr>
            </a:lvl4pPr>
            <a:lvl5pPr marL="2057400" indent="-228600" algn="l" rtl="0" eaLnBrk="0" fontAlgn="base" hangingPunct="0">
              <a:lnSpc>
                <a:spcPct val="90000"/>
              </a:lnSpc>
              <a:spcBef>
                <a:spcPts val="600"/>
              </a:spcBef>
              <a:spcAft>
                <a:spcPct val="0"/>
              </a:spcAft>
              <a:buFont typeface="Wingdings" pitchFamily="2" charset="2"/>
              <a:buChar char="§"/>
              <a:defRPr lang="ru-RU"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Wingdings" panose="05000000000000000000" pitchFamily="2" charset="2"/>
              <a:buChar char="§"/>
              <a:defRPr lang="ru-RU"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Wingdings" panose="05000000000000000000" pitchFamily="2" charset="2"/>
              <a:buChar char="§"/>
              <a:defRPr lang="ru-RU"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Wingdings" panose="05000000000000000000" pitchFamily="2" charset="2"/>
              <a:buChar char="§"/>
              <a:defRPr lang="ru-RU"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Wingdings" panose="05000000000000000000" pitchFamily="2" charset="2"/>
              <a:buChar char="§"/>
              <a:defRPr lang="ru-RU" sz="1400" kern="1200">
                <a:solidFill>
                  <a:schemeClr val="tx1"/>
                </a:solidFill>
                <a:latin typeface="+mn-lt"/>
                <a:ea typeface="+mn-ea"/>
                <a:cs typeface="+mn-cs"/>
              </a:defRPr>
            </a:lvl9pPr>
          </a:lstStyle>
          <a:p>
            <a:pPr marL="0" indent="0" algn="r">
              <a:spcBef>
                <a:spcPts val="0"/>
              </a:spcBef>
              <a:buNone/>
            </a:pPr>
            <a:r>
              <a:rPr lang="ru-RU" sz="1800" i="1" dirty="0"/>
              <a:t>«Не могу представить себе химика, </a:t>
            </a:r>
            <a:endParaRPr lang="ru-RU" sz="1800" i="1" dirty="0" smtClean="0"/>
          </a:p>
          <a:p>
            <a:pPr marL="0" indent="0" algn="r">
              <a:spcBef>
                <a:spcPts val="0"/>
              </a:spcBef>
              <a:buNone/>
            </a:pPr>
            <a:r>
              <a:rPr lang="ru-RU" sz="1800" i="1" dirty="0" smtClean="0"/>
              <a:t>не </a:t>
            </a:r>
            <a:r>
              <a:rPr lang="ru-RU" sz="1800" i="1" dirty="0"/>
              <a:t>знакомого с высотами поэзии, </a:t>
            </a:r>
            <a:endParaRPr lang="ru-RU" sz="1800" dirty="0"/>
          </a:p>
          <a:p>
            <a:pPr marL="0" indent="0" algn="r">
              <a:spcBef>
                <a:spcPts val="0"/>
              </a:spcBef>
              <a:buNone/>
            </a:pPr>
            <a:r>
              <a:rPr lang="ru-RU" sz="1800" i="1" dirty="0"/>
              <a:t>с картинами живописи и с хорошей музыкой, </a:t>
            </a:r>
            <a:endParaRPr lang="ru-RU" sz="1800" dirty="0"/>
          </a:p>
          <a:p>
            <a:pPr marL="0" indent="0" algn="r">
              <a:spcBef>
                <a:spcPts val="0"/>
              </a:spcBef>
              <a:buNone/>
            </a:pPr>
            <a:r>
              <a:rPr lang="ru-RU" sz="1800" i="1" dirty="0"/>
              <a:t>вряд ли он создаст что-то значительное </a:t>
            </a:r>
            <a:endParaRPr lang="ru-RU" sz="1800" i="1" dirty="0" smtClean="0"/>
          </a:p>
          <a:p>
            <a:pPr marL="0" indent="0" algn="r">
              <a:spcBef>
                <a:spcPts val="0"/>
              </a:spcBef>
              <a:buNone/>
            </a:pPr>
            <a:r>
              <a:rPr lang="ru-RU" sz="1800" i="1" dirty="0" smtClean="0"/>
              <a:t>в </a:t>
            </a:r>
            <a:r>
              <a:rPr lang="ru-RU" sz="1800" i="1" dirty="0"/>
              <a:t>своей области». </a:t>
            </a:r>
            <a:endParaRPr lang="ru-RU" sz="1800" dirty="0"/>
          </a:p>
          <a:p>
            <a:pPr marL="0" indent="0" algn="r">
              <a:spcBef>
                <a:spcPts val="0"/>
              </a:spcBef>
              <a:buNone/>
            </a:pPr>
            <a:r>
              <a:rPr lang="ru-RU" sz="1800" i="1" dirty="0"/>
              <a:t>химик А.А. Арбузов.</a:t>
            </a:r>
            <a:endParaRPr lang="ru-RU" sz="1800" dirty="0"/>
          </a:p>
        </p:txBody>
      </p:sp>
    </p:spTree>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16386">
                                            <p:txEl>
                                              <p:pRg st="0" end="0"/>
                                            </p:txEl>
                                          </p:spTgt>
                                        </p:tgtEl>
                                        <p:attrNameLst>
                                          <p:attrName>style.visibility</p:attrName>
                                        </p:attrNameLst>
                                      </p:cBhvr>
                                      <p:to>
                                        <p:strVal val="visible"/>
                                      </p:to>
                                    </p:set>
                                    <p:animEffect transition="in" filter="fade">
                                      <p:cBhvr>
                                        <p:cTn id="7" dur="500">
                                          <p:stCondLst>
                                            <p:cond delay="0"/>
                                          </p:stCondLst>
                                        </p:cTn>
                                        <p:tgtEl>
                                          <p:spTgt spid="16386">
                                            <p:txEl>
                                              <p:pRg st="0" end="0"/>
                                            </p:txEl>
                                          </p:spTgt>
                                        </p:tgtEl>
                                      </p:cBhvr>
                                    </p:animEffect>
                                  </p:childTnLst>
                                </p:cTn>
                              </p:par>
                            </p:childTnLst>
                          </p:cTn>
                        </p:par>
                        <p:par>
                          <p:cTn id="8" fill="hold">
                            <p:stCondLst>
                              <p:cond delay="1150"/>
                            </p:stCondLst>
                            <p:childTnLst>
                              <p:par>
                                <p:cTn id="9" presetID="4" presetClass="entr" presetSubtype="16" fill="hold" grpId="0" nodeType="afterEffect">
                                  <p:stCondLst>
                                    <p:cond delay="0"/>
                                  </p:stCondLst>
                                  <p:childTnLst>
                                    <p:set>
                                      <p:cBhvr>
                                        <p:cTn id="10" dur="1" fill="hold">
                                          <p:stCondLst>
                                            <p:cond delay="0"/>
                                          </p:stCondLst>
                                        </p:cTn>
                                        <p:tgtEl>
                                          <p:spTgt spid="16391"/>
                                        </p:tgtEl>
                                        <p:attrNameLst>
                                          <p:attrName>style.visibility</p:attrName>
                                        </p:attrNameLst>
                                      </p:cBhvr>
                                      <p:to>
                                        <p:strVal val="visible"/>
                                      </p:to>
                                    </p:set>
                                    <p:animEffect transition="in" filter="box(in)">
                                      <p:cBhvr>
                                        <p:cTn id="11" dur="500"/>
                                        <p:tgtEl>
                                          <p:spTgt spid="163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build="p"/>
      <p:bldP spid="1639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Картинки по запросу краски на прозрачном фон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3761" y="1126761"/>
            <a:ext cx="6209828" cy="6268598"/>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1104900" y="76200"/>
            <a:ext cx="9980613" cy="898161"/>
          </a:xfrm>
        </p:spPr>
        <p:txBody>
          <a:bodyPr/>
          <a:lstStyle/>
          <a:p>
            <a:r>
              <a:rPr lang="ru-RU" b="1" i="1" dirty="0"/>
              <a:t>Актуальность</a:t>
            </a:r>
            <a:endParaRPr lang="ru-RU" dirty="0"/>
          </a:p>
        </p:txBody>
      </p:sp>
      <p:sp>
        <p:nvSpPr>
          <p:cNvPr id="3" name="Объект 2"/>
          <p:cNvSpPr>
            <a:spLocks noGrp="1"/>
          </p:cNvSpPr>
          <p:nvPr>
            <p:ph idx="1"/>
          </p:nvPr>
        </p:nvSpPr>
        <p:spPr>
          <a:xfrm>
            <a:off x="2590800" y="1343279"/>
            <a:ext cx="9296400" cy="2773401"/>
          </a:xfrm>
        </p:spPr>
        <p:txBody>
          <a:bodyPr>
            <a:noAutofit/>
          </a:bodyPr>
          <a:lstStyle/>
          <a:p>
            <a:pPr marL="0" indent="457200" algn="r">
              <a:buNone/>
            </a:pPr>
            <a:r>
              <a:rPr lang="ru-RU" sz="2400" dirty="0"/>
              <a:t>Современная химия служит фундаментальной базой для создания художественных шедевров: картин, скульптур, предметов декоративно-прикладного искусства.</a:t>
            </a:r>
          </a:p>
          <a:p>
            <a:pPr marL="0" indent="457200" algn="r">
              <a:buNone/>
            </a:pPr>
            <a:r>
              <a:rPr lang="ru-RU" sz="2400" dirty="0"/>
              <a:t>Большой интерес представляет вопрос: из чего состоят неорганические краски, и можно ли самостоятельно получать краски для рисования. Конечно, это сложнее, чем купить готовые краски в магазине, но и более увлекательный и познавательный процесс.</a:t>
            </a:r>
          </a:p>
          <a:p>
            <a:pPr marL="0" indent="0">
              <a:buNone/>
            </a:pPr>
            <a:endParaRPr lang="ru-RU" sz="2400" dirty="0"/>
          </a:p>
        </p:txBody>
      </p:sp>
      <p:sp>
        <p:nvSpPr>
          <p:cNvPr id="4" name="AutoShape 2" descr="Картинки по запросу актуальность"/>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4" descr="Картинки по запросу актуальность"/>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6" descr="https://static.wixstatic.com/media/3e102c_60879cf10349408991dc36925ad4e2d2~mv2.png/v1/fill/w_272,h_212,al_c,q_80,usm_0.66_1.00_0.01/3e102c_60879cf10349408991dc36925ad4e2d2~mv2.webp"/>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Прямоугольник 6"/>
          <p:cNvSpPr/>
          <p:nvPr/>
        </p:nvSpPr>
        <p:spPr>
          <a:xfrm>
            <a:off x="5148775" y="4549449"/>
            <a:ext cx="6625883" cy="1754326"/>
          </a:xfrm>
          <a:prstGeom prst="rect">
            <a:avLst/>
          </a:prstGeom>
        </p:spPr>
        <p:txBody>
          <a:bodyPr wrap="square">
            <a:spAutoFit/>
          </a:bodyPr>
          <a:lstStyle/>
          <a:p>
            <a:pPr indent="450215" algn="just">
              <a:lnSpc>
                <a:spcPct val="90000"/>
              </a:lnSpc>
              <a:spcBef>
                <a:spcPts val="1200"/>
              </a:spcBef>
              <a:spcAft>
                <a:spcPts val="0"/>
              </a:spcAft>
            </a:pPr>
            <a:r>
              <a:rPr lang="ru-RU" sz="2400" dirty="0">
                <a:latin typeface="+mn-lt"/>
                <a:cs typeface="+mn-cs"/>
              </a:rPr>
              <a:t>Актуальность выбранной темы связана с постоянным поиском новых красителей, обладающих уникальными свойствами: устойчивостью, экологической безопасностью, дешевизной и пр.                                                                              </a:t>
            </a:r>
          </a:p>
        </p:txBody>
      </p:sp>
    </p:spTree>
    <p:extLst>
      <p:ext uri="{BB962C8B-B14F-4D97-AF65-F5344CB8AC3E}">
        <p14:creationId xmlns:p14="http://schemas.microsoft.com/office/powerpoint/2010/main" val="1450099846"/>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10" presetClass="entr" presetSubtype="0" fill="hold" nodeType="withEffect">
                                  <p:stCondLst>
                                    <p:cond delay="0"/>
                                  </p:stCondLst>
                                  <p:childTnLst>
                                    <p:set>
                                      <p:cBhvr>
                                        <p:cTn id="10" dur="1" fill="hold">
                                          <p:stCondLst>
                                            <p:cond delay="0"/>
                                          </p:stCondLst>
                                        </p:cTn>
                                        <p:tgtEl>
                                          <p:spTgt spid="29698"/>
                                        </p:tgtEl>
                                        <p:attrNameLst>
                                          <p:attrName>style.visibility</p:attrName>
                                        </p:attrNameLst>
                                      </p:cBhvr>
                                      <p:to>
                                        <p:strVal val="visible"/>
                                      </p:to>
                                    </p:set>
                                    <p:animEffect transition="in" filter="fade">
                                      <p:cBhvr>
                                        <p:cTn id="11" dur="500"/>
                                        <p:tgtEl>
                                          <p:spTgt spid="296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990" y="175590"/>
            <a:ext cx="11476220" cy="1096963"/>
          </a:xfrm>
        </p:spPr>
        <p:txBody>
          <a:bodyPr/>
          <a:lstStyle/>
          <a:p>
            <a:r>
              <a:rPr lang="ru-RU" b="1" i="1" dirty="0" smtClean="0">
                <a:solidFill>
                  <a:srgbClr val="144CCA"/>
                </a:solidFill>
              </a:rPr>
              <a:t>Цель </a:t>
            </a:r>
            <a:r>
              <a:rPr lang="ru-RU" b="1" i="1" dirty="0" smtClean="0">
                <a:solidFill>
                  <a:srgbClr val="144CCA"/>
                </a:solidFill>
              </a:rPr>
              <a:t>исследования: </a:t>
            </a:r>
            <a:r>
              <a:rPr lang="ru-RU" dirty="0" smtClean="0"/>
              <a:t>выяснить </a:t>
            </a:r>
            <a:r>
              <a:rPr lang="ru-RU" dirty="0"/>
              <a:t>роль химии в живописи</a:t>
            </a:r>
            <a:r>
              <a:rPr lang="ru-RU" dirty="0" smtClean="0"/>
              <a:t>.</a:t>
            </a:r>
            <a:br>
              <a:rPr lang="ru-RU" dirty="0" smtClean="0"/>
            </a:br>
            <a:r>
              <a:rPr lang="ru-RU" dirty="0" smtClean="0"/>
              <a:t>                     </a:t>
            </a:r>
            <a:r>
              <a:rPr lang="ru-RU" b="1" i="1" dirty="0" smtClean="0">
                <a:solidFill>
                  <a:srgbClr val="6214CA"/>
                </a:solidFill>
              </a:rPr>
              <a:t>Задачи</a:t>
            </a:r>
            <a:r>
              <a:rPr lang="ru-RU" b="1" i="1" dirty="0">
                <a:solidFill>
                  <a:srgbClr val="6214CA"/>
                </a:solidFill>
              </a:rPr>
              <a:t>:</a:t>
            </a:r>
            <a:endParaRPr lang="ru-RU" b="1" i="1" dirty="0">
              <a:solidFill>
                <a:srgbClr val="6214CA"/>
              </a:solidFill>
            </a:endParaRPr>
          </a:p>
        </p:txBody>
      </p:sp>
      <p:sp>
        <p:nvSpPr>
          <p:cNvPr id="3" name="Объект 2"/>
          <p:cNvSpPr>
            <a:spLocks noGrp="1"/>
          </p:cNvSpPr>
          <p:nvPr>
            <p:ph idx="1"/>
          </p:nvPr>
        </p:nvSpPr>
        <p:spPr>
          <a:xfrm>
            <a:off x="875363" y="1660159"/>
            <a:ext cx="10517474" cy="603354"/>
          </a:xfrm>
        </p:spPr>
        <p:txBody>
          <a:bodyPr>
            <a:noAutofit/>
          </a:bodyPr>
          <a:lstStyle/>
          <a:p>
            <a:pPr marL="0" indent="0">
              <a:buNone/>
            </a:pPr>
            <a:r>
              <a:rPr lang="ru-RU" sz="2400" dirty="0"/>
              <a:t>В соответствии с поставленной целью решались следующие </a:t>
            </a:r>
            <a:r>
              <a:rPr lang="ru-RU" sz="2400" b="1" i="1" dirty="0"/>
              <a:t>задачи</a:t>
            </a:r>
            <a:r>
              <a:rPr lang="ru-RU" sz="2400" dirty="0"/>
              <a:t>: </a:t>
            </a:r>
          </a:p>
        </p:txBody>
      </p:sp>
      <p:sp>
        <p:nvSpPr>
          <p:cNvPr id="4" name="Объект 2"/>
          <p:cNvSpPr txBox="1">
            <a:spLocks/>
          </p:cNvSpPr>
          <p:nvPr/>
        </p:nvSpPr>
        <p:spPr>
          <a:xfrm>
            <a:off x="395990" y="1490872"/>
            <a:ext cx="11476220" cy="967515"/>
          </a:xfrm>
          <a:prstGeom prst="rect">
            <a:avLst/>
          </a:prstGeom>
          <a:solidFill>
            <a:srgbClr val="CCECFF"/>
          </a:solidFill>
          <a:ln>
            <a:solidFill>
              <a:srgbClr val="144CCA"/>
            </a:solidFill>
          </a:ln>
        </p:spPr>
        <p:txBody>
          <a:bodyPr vert="horz" lIns="0" tIns="45720" rIns="0" bIns="45720" rtlCol="0">
            <a:noAutofit/>
          </a:bodyPr>
          <a:lstStyle>
            <a:lvl1pPr marL="228600" indent="-228600" algn="l" rtl="0" eaLnBrk="0" fontAlgn="base" hangingPunct="0">
              <a:lnSpc>
                <a:spcPct val="90000"/>
              </a:lnSpc>
              <a:spcBef>
                <a:spcPts val="1800"/>
              </a:spcBef>
              <a:spcAft>
                <a:spcPct val="0"/>
              </a:spcAft>
              <a:buFont typeface="Wingdings" pitchFamily="2" charset="2"/>
              <a:buChar char="§"/>
              <a:defRPr lang="ru-RU" sz="2000" kern="1200">
                <a:solidFill>
                  <a:schemeClr val="tx1"/>
                </a:solidFill>
                <a:latin typeface="+mn-lt"/>
                <a:ea typeface="+mn-ea"/>
                <a:cs typeface="+mn-cs"/>
              </a:defRPr>
            </a:lvl1pPr>
            <a:lvl2pPr marL="685800" indent="-228600" algn="l" rtl="0" eaLnBrk="0" fontAlgn="base" hangingPunct="0">
              <a:lnSpc>
                <a:spcPct val="90000"/>
              </a:lnSpc>
              <a:spcBef>
                <a:spcPts val="600"/>
              </a:spcBef>
              <a:spcAft>
                <a:spcPct val="0"/>
              </a:spcAft>
              <a:buFont typeface="Wingdings" pitchFamily="2" charset="2"/>
              <a:buChar char="§"/>
              <a:defRPr lang="ru-RU" sz="1600" kern="1200">
                <a:solidFill>
                  <a:schemeClr val="tx1"/>
                </a:solidFill>
                <a:latin typeface="+mn-lt"/>
                <a:ea typeface="+mn-ea"/>
                <a:cs typeface="+mn-cs"/>
              </a:defRPr>
            </a:lvl2pPr>
            <a:lvl3pPr marL="1143000" indent="-228600" algn="l" rtl="0" eaLnBrk="0" fontAlgn="base" hangingPunct="0">
              <a:lnSpc>
                <a:spcPct val="90000"/>
              </a:lnSpc>
              <a:spcBef>
                <a:spcPts val="600"/>
              </a:spcBef>
              <a:spcAft>
                <a:spcPct val="0"/>
              </a:spcAft>
              <a:buFont typeface="Wingdings" pitchFamily="2" charset="2"/>
              <a:buChar char="§"/>
              <a:defRPr lang="ru-RU" sz="1400" kern="1200">
                <a:solidFill>
                  <a:schemeClr val="tx1"/>
                </a:solidFill>
                <a:latin typeface="+mn-lt"/>
                <a:ea typeface="+mn-ea"/>
                <a:cs typeface="+mn-cs"/>
              </a:defRPr>
            </a:lvl3pPr>
            <a:lvl4pPr marL="1600200" indent="-228600" algn="l" rtl="0" eaLnBrk="0" fontAlgn="base" hangingPunct="0">
              <a:lnSpc>
                <a:spcPct val="90000"/>
              </a:lnSpc>
              <a:spcBef>
                <a:spcPts val="600"/>
              </a:spcBef>
              <a:spcAft>
                <a:spcPct val="0"/>
              </a:spcAft>
              <a:buFont typeface="Wingdings" pitchFamily="2" charset="2"/>
              <a:buChar char="§"/>
              <a:defRPr lang="ru-RU" sz="1400" kern="1200">
                <a:solidFill>
                  <a:schemeClr val="tx1"/>
                </a:solidFill>
                <a:latin typeface="+mn-lt"/>
                <a:ea typeface="+mn-ea"/>
                <a:cs typeface="+mn-cs"/>
              </a:defRPr>
            </a:lvl4pPr>
            <a:lvl5pPr marL="2057400" indent="-228600" algn="l" rtl="0" eaLnBrk="0" fontAlgn="base" hangingPunct="0">
              <a:lnSpc>
                <a:spcPct val="90000"/>
              </a:lnSpc>
              <a:spcBef>
                <a:spcPts val="600"/>
              </a:spcBef>
              <a:spcAft>
                <a:spcPct val="0"/>
              </a:spcAft>
              <a:buFont typeface="Wingdings" pitchFamily="2" charset="2"/>
              <a:buChar char="§"/>
              <a:defRPr lang="ru-RU"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Wingdings" panose="05000000000000000000" pitchFamily="2" charset="2"/>
              <a:buChar char="§"/>
              <a:defRPr lang="ru-RU"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Wingdings" panose="05000000000000000000" pitchFamily="2" charset="2"/>
              <a:buChar char="§"/>
              <a:defRPr lang="ru-RU"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Wingdings" panose="05000000000000000000" pitchFamily="2" charset="2"/>
              <a:buChar char="§"/>
              <a:defRPr lang="ru-RU"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Wingdings" panose="05000000000000000000" pitchFamily="2" charset="2"/>
              <a:buChar char="§"/>
              <a:defRPr lang="ru-RU" sz="1400" kern="1200">
                <a:solidFill>
                  <a:schemeClr val="tx1"/>
                </a:solidFill>
                <a:latin typeface="+mn-lt"/>
                <a:ea typeface="+mn-ea"/>
                <a:cs typeface="+mn-cs"/>
              </a:defRPr>
            </a:lvl9pPr>
          </a:lstStyle>
          <a:p>
            <a:pPr marL="0" indent="0">
              <a:buNone/>
            </a:pPr>
            <a:r>
              <a:rPr lang="ru-RU" sz="2400" dirty="0" smtClean="0"/>
              <a:t>1 </a:t>
            </a:r>
            <a:r>
              <a:rPr lang="ru-RU" sz="2400" dirty="0"/>
              <a:t>Провести теоретическое исследование относительно химического состав основных компонентов красок, используемых живописцами</a:t>
            </a:r>
            <a:r>
              <a:rPr lang="ru-RU" sz="2400" dirty="0" smtClean="0"/>
              <a:t>. </a:t>
            </a:r>
            <a:endParaRPr lang="ru-RU" sz="2400" dirty="0" smtClean="0"/>
          </a:p>
        </p:txBody>
      </p:sp>
      <p:sp>
        <p:nvSpPr>
          <p:cNvPr id="5" name="Объект 2"/>
          <p:cNvSpPr txBox="1">
            <a:spLocks/>
          </p:cNvSpPr>
          <p:nvPr/>
        </p:nvSpPr>
        <p:spPr>
          <a:xfrm>
            <a:off x="395990" y="3695044"/>
            <a:ext cx="11476220" cy="756599"/>
          </a:xfrm>
          <a:prstGeom prst="rect">
            <a:avLst/>
          </a:prstGeom>
          <a:solidFill>
            <a:srgbClr val="FFCCCC"/>
          </a:solidFill>
          <a:ln>
            <a:solidFill>
              <a:srgbClr val="061D8E"/>
            </a:solidFill>
          </a:ln>
        </p:spPr>
        <p:txBody>
          <a:bodyPr vert="horz" lIns="0" tIns="45720" rIns="0" bIns="45720" rtlCol="0">
            <a:noAutofit/>
          </a:bodyPr>
          <a:lstStyle>
            <a:lvl1pPr marL="228600" indent="-228600" algn="l" rtl="0" eaLnBrk="0" fontAlgn="base" hangingPunct="0">
              <a:lnSpc>
                <a:spcPct val="90000"/>
              </a:lnSpc>
              <a:spcBef>
                <a:spcPts val="1800"/>
              </a:spcBef>
              <a:spcAft>
                <a:spcPct val="0"/>
              </a:spcAft>
              <a:buFont typeface="Wingdings" pitchFamily="2" charset="2"/>
              <a:buChar char="§"/>
              <a:defRPr lang="ru-RU" sz="2000" kern="1200">
                <a:solidFill>
                  <a:schemeClr val="tx1"/>
                </a:solidFill>
                <a:latin typeface="+mn-lt"/>
                <a:ea typeface="+mn-ea"/>
                <a:cs typeface="+mn-cs"/>
              </a:defRPr>
            </a:lvl1pPr>
            <a:lvl2pPr marL="685800" indent="-228600" algn="l" rtl="0" eaLnBrk="0" fontAlgn="base" hangingPunct="0">
              <a:lnSpc>
                <a:spcPct val="90000"/>
              </a:lnSpc>
              <a:spcBef>
                <a:spcPts val="600"/>
              </a:spcBef>
              <a:spcAft>
                <a:spcPct val="0"/>
              </a:spcAft>
              <a:buFont typeface="Wingdings" pitchFamily="2" charset="2"/>
              <a:buChar char="§"/>
              <a:defRPr lang="ru-RU" sz="1600" kern="1200">
                <a:solidFill>
                  <a:schemeClr val="tx1"/>
                </a:solidFill>
                <a:latin typeface="+mn-lt"/>
                <a:ea typeface="+mn-ea"/>
                <a:cs typeface="+mn-cs"/>
              </a:defRPr>
            </a:lvl2pPr>
            <a:lvl3pPr marL="1143000" indent="-228600" algn="l" rtl="0" eaLnBrk="0" fontAlgn="base" hangingPunct="0">
              <a:lnSpc>
                <a:spcPct val="90000"/>
              </a:lnSpc>
              <a:spcBef>
                <a:spcPts val="600"/>
              </a:spcBef>
              <a:spcAft>
                <a:spcPct val="0"/>
              </a:spcAft>
              <a:buFont typeface="Wingdings" pitchFamily="2" charset="2"/>
              <a:buChar char="§"/>
              <a:defRPr lang="ru-RU" sz="1400" kern="1200">
                <a:solidFill>
                  <a:schemeClr val="tx1"/>
                </a:solidFill>
                <a:latin typeface="+mn-lt"/>
                <a:ea typeface="+mn-ea"/>
                <a:cs typeface="+mn-cs"/>
              </a:defRPr>
            </a:lvl3pPr>
            <a:lvl4pPr marL="1600200" indent="-228600" algn="l" rtl="0" eaLnBrk="0" fontAlgn="base" hangingPunct="0">
              <a:lnSpc>
                <a:spcPct val="90000"/>
              </a:lnSpc>
              <a:spcBef>
                <a:spcPts val="600"/>
              </a:spcBef>
              <a:spcAft>
                <a:spcPct val="0"/>
              </a:spcAft>
              <a:buFont typeface="Wingdings" pitchFamily="2" charset="2"/>
              <a:buChar char="§"/>
              <a:defRPr lang="ru-RU" sz="1400" kern="1200">
                <a:solidFill>
                  <a:schemeClr val="tx1"/>
                </a:solidFill>
                <a:latin typeface="+mn-lt"/>
                <a:ea typeface="+mn-ea"/>
                <a:cs typeface="+mn-cs"/>
              </a:defRPr>
            </a:lvl4pPr>
            <a:lvl5pPr marL="2057400" indent="-228600" algn="l" rtl="0" eaLnBrk="0" fontAlgn="base" hangingPunct="0">
              <a:lnSpc>
                <a:spcPct val="90000"/>
              </a:lnSpc>
              <a:spcBef>
                <a:spcPts val="600"/>
              </a:spcBef>
              <a:spcAft>
                <a:spcPct val="0"/>
              </a:spcAft>
              <a:buFont typeface="Wingdings" pitchFamily="2" charset="2"/>
              <a:buChar char="§"/>
              <a:defRPr lang="ru-RU"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Wingdings" panose="05000000000000000000" pitchFamily="2" charset="2"/>
              <a:buChar char="§"/>
              <a:defRPr lang="ru-RU"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Wingdings" panose="05000000000000000000" pitchFamily="2" charset="2"/>
              <a:buChar char="§"/>
              <a:defRPr lang="ru-RU"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Wingdings" panose="05000000000000000000" pitchFamily="2" charset="2"/>
              <a:buChar char="§"/>
              <a:defRPr lang="ru-RU"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Wingdings" panose="05000000000000000000" pitchFamily="2" charset="2"/>
              <a:buChar char="§"/>
              <a:defRPr lang="ru-RU" sz="1400" kern="1200">
                <a:solidFill>
                  <a:schemeClr val="tx1"/>
                </a:solidFill>
                <a:latin typeface="+mn-lt"/>
                <a:ea typeface="+mn-ea"/>
                <a:cs typeface="+mn-cs"/>
              </a:defRPr>
            </a:lvl9pPr>
          </a:lstStyle>
          <a:p>
            <a:pPr marL="0" indent="0">
              <a:buNone/>
            </a:pPr>
            <a:r>
              <a:rPr lang="ru-RU" sz="2400" dirty="0" smtClean="0"/>
              <a:t>3.</a:t>
            </a:r>
            <a:r>
              <a:rPr lang="ru-RU" sz="2400" dirty="0"/>
              <a:t> </a:t>
            </a:r>
            <a:r>
              <a:rPr lang="ru-RU" sz="2400" dirty="0"/>
              <a:t>Получить наиболее важные красители в лабораторных условиях</a:t>
            </a:r>
            <a:r>
              <a:rPr lang="ru-RU" sz="2400" dirty="0" smtClean="0"/>
              <a:t>. </a:t>
            </a:r>
            <a:endParaRPr lang="ru-RU" sz="2400" dirty="0" smtClean="0"/>
          </a:p>
          <a:p>
            <a:pPr marL="0" indent="0">
              <a:buFont typeface="Wingdings" pitchFamily="2" charset="2"/>
              <a:buNone/>
            </a:pPr>
            <a:endParaRPr lang="ru-RU" sz="2400" dirty="0"/>
          </a:p>
        </p:txBody>
      </p:sp>
      <p:sp>
        <p:nvSpPr>
          <p:cNvPr id="6" name="Объект 2"/>
          <p:cNvSpPr txBox="1">
            <a:spLocks/>
          </p:cNvSpPr>
          <p:nvPr/>
        </p:nvSpPr>
        <p:spPr>
          <a:xfrm>
            <a:off x="395990" y="2676706"/>
            <a:ext cx="11476220" cy="800019"/>
          </a:xfrm>
          <a:prstGeom prst="rect">
            <a:avLst/>
          </a:prstGeom>
          <a:solidFill>
            <a:srgbClr val="CCCCFF"/>
          </a:solidFill>
          <a:ln>
            <a:solidFill>
              <a:srgbClr val="061D8E"/>
            </a:solidFill>
          </a:ln>
        </p:spPr>
        <p:txBody>
          <a:bodyPr vert="horz" lIns="0" tIns="45720" rIns="0" bIns="45720" rtlCol="0">
            <a:noAutofit/>
          </a:bodyPr>
          <a:lstStyle>
            <a:lvl1pPr marL="228600" indent="-228600" algn="l" rtl="0" eaLnBrk="0" fontAlgn="base" hangingPunct="0">
              <a:lnSpc>
                <a:spcPct val="90000"/>
              </a:lnSpc>
              <a:spcBef>
                <a:spcPts val="1800"/>
              </a:spcBef>
              <a:spcAft>
                <a:spcPct val="0"/>
              </a:spcAft>
              <a:buFont typeface="Wingdings" pitchFamily="2" charset="2"/>
              <a:buChar char="§"/>
              <a:defRPr lang="ru-RU" sz="2000" kern="1200">
                <a:solidFill>
                  <a:schemeClr val="tx1"/>
                </a:solidFill>
                <a:latin typeface="+mn-lt"/>
                <a:ea typeface="+mn-ea"/>
                <a:cs typeface="+mn-cs"/>
              </a:defRPr>
            </a:lvl1pPr>
            <a:lvl2pPr marL="685800" indent="-228600" algn="l" rtl="0" eaLnBrk="0" fontAlgn="base" hangingPunct="0">
              <a:lnSpc>
                <a:spcPct val="90000"/>
              </a:lnSpc>
              <a:spcBef>
                <a:spcPts val="600"/>
              </a:spcBef>
              <a:spcAft>
                <a:spcPct val="0"/>
              </a:spcAft>
              <a:buFont typeface="Wingdings" pitchFamily="2" charset="2"/>
              <a:buChar char="§"/>
              <a:defRPr lang="ru-RU" sz="1600" kern="1200">
                <a:solidFill>
                  <a:schemeClr val="tx1"/>
                </a:solidFill>
                <a:latin typeface="+mn-lt"/>
                <a:ea typeface="+mn-ea"/>
                <a:cs typeface="+mn-cs"/>
              </a:defRPr>
            </a:lvl2pPr>
            <a:lvl3pPr marL="1143000" indent="-228600" algn="l" rtl="0" eaLnBrk="0" fontAlgn="base" hangingPunct="0">
              <a:lnSpc>
                <a:spcPct val="90000"/>
              </a:lnSpc>
              <a:spcBef>
                <a:spcPts val="600"/>
              </a:spcBef>
              <a:spcAft>
                <a:spcPct val="0"/>
              </a:spcAft>
              <a:buFont typeface="Wingdings" pitchFamily="2" charset="2"/>
              <a:buChar char="§"/>
              <a:defRPr lang="ru-RU" sz="1400" kern="1200">
                <a:solidFill>
                  <a:schemeClr val="tx1"/>
                </a:solidFill>
                <a:latin typeface="+mn-lt"/>
                <a:ea typeface="+mn-ea"/>
                <a:cs typeface="+mn-cs"/>
              </a:defRPr>
            </a:lvl3pPr>
            <a:lvl4pPr marL="1600200" indent="-228600" algn="l" rtl="0" eaLnBrk="0" fontAlgn="base" hangingPunct="0">
              <a:lnSpc>
                <a:spcPct val="90000"/>
              </a:lnSpc>
              <a:spcBef>
                <a:spcPts val="600"/>
              </a:spcBef>
              <a:spcAft>
                <a:spcPct val="0"/>
              </a:spcAft>
              <a:buFont typeface="Wingdings" pitchFamily="2" charset="2"/>
              <a:buChar char="§"/>
              <a:defRPr lang="ru-RU" sz="1400" kern="1200">
                <a:solidFill>
                  <a:schemeClr val="tx1"/>
                </a:solidFill>
                <a:latin typeface="+mn-lt"/>
                <a:ea typeface="+mn-ea"/>
                <a:cs typeface="+mn-cs"/>
              </a:defRPr>
            </a:lvl4pPr>
            <a:lvl5pPr marL="2057400" indent="-228600" algn="l" rtl="0" eaLnBrk="0" fontAlgn="base" hangingPunct="0">
              <a:lnSpc>
                <a:spcPct val="90000"/>
              </a:lnSpc>
              <a:spcBef>
                <a:spcPts val="600"/>
              </a:spcBef>
              <a:spcAft>
                <a:spcPct val="0"/>
              </a:spcAft>
              <a:buFont typeface="Wingdings" pitchFamily="2" charset="2"/>
              <a:buChar char="§"/>
              <a:defRPr lang="ru-RU"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Wingdings" panose="05000000000000000000" pitchFamily="2" charset="2"/>
              <a:buChar char="§"/>
              <a:defRPr lang="ru-RU"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Wingdings" panose="05000000000000000000" pitchFamily="2" charset="2"/>
              <a:buChar char="§"/>
              <a:defRPr lang="ru-RU"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Wingdings" panose="05000000000000000000" pitchFamily="2" charset="2"/>
              <a:buChar char="§"/>
              <a:defRPr lang="ru-RU"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Wingdings" panose="05000000000000000000" pitchFamily="2" charset="2"/>
              <a:buChar char="§"/>
              <a:defRPr lang="ru-RU" sz="1400" kern="1200">
                <a:solidFill>
                  <a:schemeClr val="tx1"/>
                </a:solidFill>
                <a:latin typeface="+mn-lt"/>
                <a:ea typeface="+mn-ea"/>
                <a:cs typeface="+mn-cs"/>
              </a:defRPr>
            </a:lvl9pPr>
          </a:lstStyle>
          <a:p>
            <a:pPr marL="0" indent="0">
              <a:buNone/>
            </a:pPr>
            <a:r>
              <a:rPr lang="ru-RU" sz="2400" dirty="0" smtClean="0"/>
              <a:t>2.</a:t>
            </a:r>
            <a:r>
              <a:rPr lang="ru-RU" sz="2400" dirty="0"/>
              <a:t> </a:t>
            </a:r>
            <a:r>
              <a:rPr lang="ru-RU" sz="2400" dirty="0"/>
              <a:t>Составить перечень основных минеральных пигментов, использующихся для изготовления красок</a:t>
            </a:r>
            <a:r>
              <a:rPr lang="ru-RU" sz="2400" dirty="0" smtClean="0"/>
              <a:t>. </a:t>
            </a:r>
            <a:endParaRPr lang="ru-RU" sz="2400" dirty="0" smtClean="0"/>
          </a:p>
        </p:txBody>
      </p:sp>
      <p:sp>
        <p:nvSpPr>
          <p:cNvPr id="7" name="Объект 2"/>
          <p:cNvSpPr txBox="1">
            <a:spLocks/>
          </p:cNvSpPr>
          <p:nvPr/>
        </p:nvSpPr>
        <p:spPr>
          <a:xfrm>
            <a:off x="395990" y="4669963"/>
            <a:ext cx="11476220" cy="651546"/>
          </a:xfrm>
          <a:prstGeom prst="rect">
            <a:avLst/>
          </a:prstGeom>
          <a:solidFill>
            <a:srgbClr val="CCCCFF"/>
          </a:solidFill>
          <a:ln>
            <a:solidFill>
              <a:srgbClr val="144CCA"/>
            </a:solidFill>
          </a:ln>
        </p:spPr>
        <p:txBody>
          <a:bodyPr vert="horz" lIns="0" tIns="45720" rIns="0" bIns="45720" rtlCol="0">
            <a:noAutofit/>
          </a:bodyPr>
          <a:lstStyle>
            <a:lvl1pPr marL="228600" indent="-228600" algn="l" rtl="0" eaLnBrk="0" fontAlgn="base" hangingPunct="0">
              <a:lnSpc>
                <a:spcPct val="90000"/>
              </a:lnSpc>
              <a:spcBef>
                <a:spcPts val="1800"/>
              </a:spcBef>
              <a:spcAft>
                <a:spcPct val="0"/>
              </a:spcAft>
              <a:buFont typeface="Wingdings" pitchFamily="2" charset="2"/>
              <a:buChar char="§"/>
              <a:defRPr lang="ru-RU" sz="2000" kern="1200">
                <a:solidFill>
                  <a:schemeClr val="tx1"/>
                </a:solidFill>
                <a:latin typeface="+mn-lt"/>
                <a:ea typeface="+mn-ea"/>
                <a:cs typeface="+mn-cs"/>
              </a:defRPr>
            </a:lvl1pPr>
            <a:lvl2pPr marL="685800" indent="-228600" algn="l" rtl="0" eaLnBrk="0" fontAlgn="base" hangingPunct="0">
              <a:lnSpc>
                <a:spcPct val="90000"/>
              </a:lnSpc>
              <a:spcBef>
                <a:spcPts val="600"/>
              </a:spcBef>
              <a:spcAft>
                <a:spcPct val="0"/>
              </a:spcAft>
              <a:buFont typeface="Wingdings" pitchFamily="2" charset="2"/>
              <a:buChar char="§"/>
              <a:defRPr lang="ru-RU" sz="1600" kern="1200">
                <a:solidFill>
                  <a:schemeClr val="tx1"/>
                </a:solidFill>
                <a:latin typeface="+mn-lt"/>
                <a:ea typeface="+mn-ea"/>
                <a:cs typeface="+mn-cs"/>
              </a:defRPr>
            </a:lvl2pPr>
            <a:lvl3pPr marL="1143000" indent="-228600" algn="l" rtl="0" eaLnBrk="0" fontAlgn="base" hangingPunct="0">
              <a:lnSpc>
                <a:spcPct val="90000"/>
              </a:lnSpc>
              <a:spcBef>
                <a:spcPts val="600"/>
              </a:spcBef>
              <a:spcAft>
                <a:spcPct val="0"/>
              </a:spcAft>
              <a:buFont typeface="Wingdings" pitchFamily="2" charset="2"/>
              <a:buChar char="§"/>
              <a:defRPr lang="ru-RU" sz="1400" kern="1200">
                <a:solidFill>
                  <a:schemeClr val="tx1"/>
                </a:solidFill>
                <a:latin typeface="+mn-lt"/>
                <a:ea typeface="+mn-ea"/>
                <a:cs typeface="+mn-cs"/>
              </a:defRPr>
            </a:lvl3pPr>
            <a:lvl4pPr marL="1600200" indent="-228600" algn="l" rtl="0" eaLnBrk="0" fontAlgn="base" hangingPunct="0">
              <a:lnSpc>
                <a:spcPct val="90000"/>
              </a:lnSpc>
              <a:spcBef>
                <a:spcPts val="600"/>
              </a:spcBef>
              <a:spcAft>
                <a:spcPct val="0"/>
              </a:spcAft>
              <a:buFont typeface="Wingdings" pitchFamily="2" charset="2"/>
              <a:buChar char="§"/>
              <a:defRPr lang="ru-RU" sz="1400" kern="1200">
                <a:solidFill>
                  <a:schemeClr val="tx1"/>
                </a:solidFill>
                <a:latin typeface="+mn-lt"/>
                <a:ea typeface="+mn-ea"/>
                <a:cs typeface="+mn-cs"/>
              </a:defRPr>
            </a:lvl4pPr>
            <a:lvl5pPr marL="2057400" indent="-228600" algn="l" rtl="0" eaLnBrk="0" fontAlgn="base" hangingPunct="0">
              <a:lnSpc>
                <a:spcPct val="90000"/>
              </a:lnSpc>
              <a:spcBef>
                <a:spcPts val="600"/>
              </a:spcBef>
              <a:spcAft>
                <a:spcPct val="0"/>
              </a:spcAft>
              <a:buFont typeface="Wingdings" pitchFamily="2" charset="2"/>
              <a:buChar char="§"/>
              <a:defRPr lang="ru-RU"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Wingdings" panose="05000000000000000000" pitchFamily="2" charset="2"/>
              <a:buChar char="§"/>
              <a:defRPr lang="ru-RU"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Wingdings" panose="05000000000000000000" pitchFamily="2" charset="2"/>
              <a:buChar char="§"/>
              <a:defRPr lang="ru-RU"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Wingdings" panose="05000000000000000000" pitchFamily="2" charset="2"/>
              <a:buChar char="§"/>
              <a:defRPr lang="ru-RU"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Wingdings" panose="05000000000000000000" pitchFamily="2" charset="2"/>
              <a:buChar char="§"/>
              <a:defRPr lang="ru-RU" sz="1400" kern="1200">
                <a:solidFill>
                  <a:schemeClr val="tx1"/>
                </a:solidFill>
                <a:latin typeface="+mn-lt"/>
                <a:ea typeface="+mn-ea"/>
                <a:cs typeface="+mn-cs"/>
              </a:defRPr>
            </a:lvl9pPr>
          </a:lstStyle>
          <a:p>
            <a:pPr marL="0" indent="0">
              <a:buNone/>
            </a:pPr>
            <a:r>
              <a:rPr lang="ru-RU" sz="2400" dirty="0" smtClean="0"/>
              <a:t>4. </a:t>
            </a:r>
            <a:r>
              <a:rPr lang="ru-RU" sz="2400" dirty="0"/>
              <a:t>Провести сравнение полученных красок</a:t>
            </a:r>
            <a:r>
              <a:rPr lang="ru-RU" sz="2400" dirty="0" smtClean="0"/>
              <a:t>. </a:t>
            </a:r>
            <a:endParaRPr lang="ru-RU" sz="2400" dirty="0" smtClean="0"/>
          </a:p>
        </p:txBody>
      </p:sp>
      <p:sp>
        <p:nvSpPr>
          <p:cNvPr id="8" name="Объект 2"/>
          <p:cNvSpPr txBox="1">
            <a:spLocks/>
          </p:cNvSpPr>
          <p:nvPr/>
        </p:nvSpPr>
        <p:spPr>
          <a:xfrm>
            <a:off x="395990" y="5539829"/>
            <a:ext cx="11476220" cy="800019"/>
          </a:xfrm>
          <a:prstGeom prst="rect">
            <a:avLst/>
          </a:prstGeom>
          <a:solidFill>
            <a:srgbClr val="CCECFF"/>
          </a:solidFill>
          <a:ln>
            <a:solidFill>
              <a:srgbClr val="061D8E"/>
            </a:solidFill>
          </a:ln>
        </p:spPr>
        <p:txBody>
          <a:bodyPr vert="horz" lIns="0" tIns="45720" rIns="0" bIns="45720" rtlCol="0">
            <a:noAutofit/>
          </a:bodyPr>
          <a:lstStyle>
            <a:lvl1pPr marL="228600" indent="-228600" algn="l" rtl="0" eaLnBrk="0" fontAlgn="base" hangingPunct="0">
              <a:lnSpc>
                <a:spcPct val="90000"/>
              </a:lnSpc>
              <a:spcBef>
                <a:spcPts val="1800"/>
              </a:spcBef>
              <a:spcAft>
                <a:spcPct val="0"/>
              </a:spcAft>
              <a:buFont typeface="Wingdings" pitchFamily="2" charset="2"/>
              <a:buChar char="§"/>
              <a:defRPr lang="ru-RU" sz="2000" kern="1200">
                <a:solidFill>
                  <a:schemeClr val="tx1"/>
                </a:solidFill>
                <a:latin typeface="+mn-lt"/>
                <a:ea typeface="+mn-ea"/>
                <a:cs typeface="+mn-cs"/>
              </a:defRPr>
            </a:lvl1pPr>
            <a:lvl2pPr marL="685800" indent="-228600" algn="l" rtl="0" eaLnBrk="0" fontAlgn="base" hangingPunct="0">
              <a:lnSpc>
                <a:spcPct val="90000"/>
              </a:lnSpc>
              <a:spcBef>
                <a:spcPts val="600"/>
              </a:spcBef>
              <a:spcAft>
                <a:spcPct val="0"/>
              </a:spcAft>
              <a:buFont typeface="Wingdings" pitchFamily="2" charset="2"/>
              <a:buChar char="§"/>
              <a:defRPr lang="ru-RU" sz="1600" kern="1200">
                <a:solidFill>
                  <a:schemeClr val="tx1"/>
                </a:solidFill>
                <a:latin typeface="+mn-lt"/>
                <a:ea typeface="+mn-ea"/>
                <a:cs typeface="+mn-cs"/>
              </a:defRPr>
            </a:lvl2pPr>
            <a:lvl3pPr marL="1143000" indent="-228600" algn="l" rtl="0" eaLnBrk="0" fontAlgn="base" hangingPunct="0">
              <a:lnSpc>
                <a:spcPct val="90000"/>
              </a:lnSpc>
              <a:spcBef>
                <a:spcPts val="600"/>
              </a:spcBef>
              <a:spcAft>
                <a:spcPct val="0"/>
              </a:spcAft>
              <a:buFont typeface="Wingdings" pitchFamily="2" charset="2"/>
              <a:buChar char="§"/>
              <a:defRPr lang="ru-RU" sz="1400" kern="1200">
                <a:solidFill>
                  <a:schemeClr val="tx1"/>
                </a:solidFill>
                <a:latin typeface="+mn-lt"/>
                <a:ea typeface="+mn-ea"/>
                <a:cs typeface="+mn-cs"/>
              </a:defRPr>
            </a:lvl3pPr>
            <a:lvl4pPr marL="1600200" indent="-228600" algn="l" rtl="0" eaLnBrk="0" fontAlgn="base" hangingPunct="0">
              <a:lnSpc>
                <a:spcPct val="90000"/>
              </a:lnSpc>
              <a:spcBef>
                <a:spcPts val="600"/>
              </a:spcBef>
              <a:spcAft>
                <a:spcPct val="0"/>
              </a:spcAft>
              <a:buFont typeface="Wingdings" pitchFamily="2" charset="2"/>
              <a:buChar char="§"/>
              <a:defRPr lang="ru-RU" sz="1400" kern="1200">
                <a:solidFill>
                  <a:schemeClr val="tx1"/>
                </a:solidFill>
                <a:latin typeface="+mn-lt"/>
                <a:ea typeface="+mn-ea"/>
                <a:cs typeface="+mn-cs"/>
              </a:defRPr>
            </a:lvl4pPr>
            <a:lvl5pPr marL="2057400" indent="-228600" algn="l" rtl="0" eaLnBrk="0" fontAlgn="base" hangingPunct="0">
              <a:lnSpc>
                <a:spcPct val="90000"/>
              </a:lnSpc>
              <a:spcBef>
                <a:spcPts val="600"/>
              </a:spcBef>
              <a:spcAft>
                <a:spcPct val="0"/>
              </a:spcAft>
              <a:buFont typeface="Wingdings" pitchFamily="2" charset="2"/>
              <a:buChar char="§"/>
              <a:defRPr lang="ru-RU"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Wingdings" panose="05000000000000000000" pitchFamily="2" charset="2"/>
              <a:buChar char="§"/>
              <a:defRPr lang="ru-RU"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Wingdings" panose="05000000000000000000" pitchFamily="2" charset="2"/>
              <a:buChar char="§"/>
              <a:defRPr lang="ru-RU"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Wingdings" panose="05000000000000000000" pitchFamily="2" charset="2"/>
              <a:buChar char="§"/>
              <a:defRPr lang="ru-RU"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Wingdings" panose="05000000000000000000" pitchFamily="2" charset="2"/>
              <a:buChar char="§"/>
              <a:defRPr lang="ru-RU" sz="1400" kern="1200">
                <a:solidFill>
                  <a:schemeClr val="tx1"/>
                </a:solidFill>
                <a:latin typeface="+mn-lt"/>
                <a:ea typeface="+mn-ea"/>
                <a:cs typeface="+mn-cs"/>
              </a:defRPr>
            </a:lvl9pPr>
          </a:lstStyle>
          <a:p>
            <a:pPr marL="0" indent="0">
              <a:buNone/>
            </a:pPr>
            <a:r>
              <a:rPr lang="ru-RU" sz="2400" dirty="0" smtClean="0"/>
              <a:t>5. </a:t>
            </a:r>
            <a:r>
              <a:rPr lang="ru-RU" sz="2400" dirty="0"/>
              <a:t>Подвести итог работы и сформулировать выводы</a:t>
            </a:r>
            <a:r>
              <a:rPr lang="ru-RU" sz="2400" dirty="0" smtClean="0"/>
              <a:t>. </a:t>
            </a:r>
            <a:endParaRPr lang="ru-RU" sz="2400" dirty="0" smtClean="0"/>
          </a:p>
        </p:txBody>
      </p:sp>
    </p:spTree>
    <p:extLst>
      <p:ext uri="{BB962C8B-B14F-4D97-AF65-F5344CB8AC3E}">
        <p14:creationId xmlns:p14="http://schemas.microsoft.com/office/powerpoint/2010/main" val="979733380"/>
      </p:ext>
    </p:extLst>
  </p:cSld>
  <p:clrMapOvr>
    <a:masterClrMapping/>
  </p:clrMapOvr>
  <p:transition spd="med">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 presetClass="entr" presetSubtype="4"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additive="base">
                                        <p:cTn id="16" dur="500" fill="hold"/>
                                        <p:tgtEl>
                                          <p:spTgt spid="6"/>
                                        </p:tgtEl>
                                        <p:attrNameLst>
                                          <p:attrName>ppt_x</p:attrName>
                                        </p:attrNameLst>
                                      </p:cBhvr>
                                      <p:tavLst>
                                        <p:tav tm="0">
                                          <p:val>
                                            <p:strVal val="#ppt_x"/>
                                          </p:val>
                                        </p:tav>
                                        <p:tav tm="100000">
                                          <p:val>
                                            <p:strVal val="#ppt_x"/>
                                          </p:val>
                                        </p:tav>
                                      </p:tavLst>
                                    </p:anim>
                                    <p:anim calcmode="lin" valueType="num">
                                      <p:cBhvr additive="base">
                                        <p:cTn id="17" dur="500" fill="hold"/>
                                        <p:tgtEl>
                                          <p:spTgt spid="6"/>
                                        </p:tgtEl>
                                        <p:attrNameLst>
                                          <p:attrName>ppt_y</p:attrName>
                                        </p:attrNameLst>
                                      </p:cBhvr>
                                      <p:tavLst>
                                        <p:tav tm="0">
                                          <p:val>
                                            <p:strVal val="1+#ppt_h/2"/>
                                          </p:val>
                                        </p:tav>
                                        <p:tav tm="100000">
                                          <p:val>
                                            <p:strVal val="#ppt_y"/>
                                          </p:val>
                                        </p:tav>
                                      </p:tavLst>
                                    </p:anim>
                                  </p:childTnLst>
                                </p:cTn>
                              </p:par>
                            </p:childTnLst>
                          </p:cTn>
                        </p:par>
                        <p:par>
                          <p:cTn id="18" fill="hold">
                            <p:stCondLst>
                              <p:cond delay="1500"/>
                            </p:stCondLst>
                            <p:childTnLst>
                              <p:par>
                                <p:cTn id="19" presetID="2" presetClass="entr" presetSubtype="4"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childTnLst>
                          </p:cTn>
                        </p:par>
                        <p:par>
                          <p:cTn id="23" fill="hold">
                            <p:stCondLst>
                              <p:cond delay="2000"/>
                            </p:stCondLst>
                            <p:childTnLst>
                              <p:par>
                                <p:cTn id="24" presetID="2" presetClass="entr" presetSubtype="4" fill="hold" grpId="0"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par>
                          <p:cTn id="28" fill="hold">
                            <p:stCondLst>
                              <p:cond delay="2500"/>
                            </p:stCondLst>
                            <p:childTnLst>
                              <p:par>
                                <p:cTn id="29" presetID="2" presetClass="entr" presetSubtype="4"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P spid="7"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994347" y="1502526"/>
            <a:ext cx="4596984" cy="3785652"/>
          </a:xfrm>
          <a:prstGeom prst="rect">
            <a:avLst/>
          </a:prstGeom>
        </p:spPr>
        <p:txBody>
          <a:bodyPr wrap="square">
            <a:spAutoFit/>
          </a:bodyPr>
          <a:lstStyle/>
          <a:p>
            <a:r>
              <a:rPr lang="ru-RU" sz="2400" b="1" i="1" dirty="0">
                <a:solidFill>
                  <a:srgbClr val="144CCA"/>
                </a:solidFill>
                <a:latin typeface="Times New Roman" panose="02020603050405020304" pitchFamily="18" charset="0"/>
                <a:ea typeface="Times New Roman" panose="02020603050405020304" pitchFamily="18" charset="0"/>
              </a:rPr>
              <a:t>Практическая значимость</a:t>
            </a:r>
            <a:r>
              <a:rPr lang="ru-RU" sz="2400" dirty="0">
                <a:solidFill>
                  <a:srgbClr val="144CCA"/>
                </a:solidFill>
                <a:latin typeface="Times New Roman" panose="02020603050405020304" pitchFamily="18" charset="0"/>
                <a:ea typeface="Times New Roman" panose="02020603050405020304" pitchFamily="18" charset="0"/>
              </a:rPr>
              <a:t>: </a:t>
            </a:r>
            <a:endParaRPr lang="ru-RU" sz="2400" dirty="0" smtClean="0">
              <a:solidFill>
                <a:srgbClr val="144CCA"/>
              </a:solidFill>
              <a:latin typeface="Times New Roman" panose="02020603050405020304" pitchFamily="18" charset="0"/>
              <a:ea typeface="Times New Roman" panose="02020603050405020304" pitchFamily="18" charset="0"/>
            </a:endParaRPr>
          </a:p>
          <a:p>
            <a:r>
              <a:rPr lang="ru-RU" sz="2400" dirty="0" smtClean="0">
                <a:solidFill>
                  <a:srgbClr val="333333"/>
                </a:solidFill>
                <a:latin typeface="Times New Roman" panose="02020603050405020304" pitchFamily="18" charset="0"/>
                <a:ea typeface="Times New Roman" panose="02020603050405020304" pitchFamily="18" charset="0"/>
              </a:rPr>
              <a:t>работа </a:t>
            </a:r>
            <a:r>
              <a:rPr lang="ru-RU" sz="2400" dirty="0">
                <a:solidFill>
                  <a:srgbClr val="333333"/>
                </a:solidFill>
                <a:latin typeface="Times New Roman" panose="02020603050405020304" pitchFamily="18" charset="0"/>
                <a:ea typeface="Times New Roman" panose="02020603050405020304" pitchFamily="18" charset="0"/>
              </a:rPr>
              <a:t>может быть рекомендована для использования на уроках изобразительного искусства и химии, во внеклассной работе, и в качестве дополнительного материала для любознательных, при организации работы химического кружка</a:t>
            </a:r>
            <a:endParaRPr lang="ru-RU" sz="2400" dirty="0"/>
          </a:p>
        </p:txBody>
      </p:sp>
      <p:sp>
        <p:nvSpPr>
          <p:cNvPr id="7" name="Прямоугольник 6"/>
          <p:cNvSpPr/>
          <p:nvPr/>
        </p:nvSpPr>
        <p:spPr>
          <a:xfrm>
            <a:off x="6145966" y="1502526"/>
            <a:ext cx="4961745" cy="4524315"/>
          </a:xfrm>
          <a:prstGeom prst="rect">
            <a:avLst/>
          </a:prstGeom>
        </p:spPr>
        <p:txBody>
          <a:bodyPr wrap="square">
            <a:spAutoFit/>
          </a:bodyPr>
          <a:lstStyle/>
          <a:p>
            <a:pPr algn="just">
              <a:spcAft>
                <a:spcPts val="0"/>
              </a:spcAft>
            </a:pPr>
            <a:r>
              <a:rPr lang="ru-RU" sz="2400" b="1" i="1" dirty="0">
                <a:solidFill>
                  <a:srgbClr val="144CCA"/>
                </a:solidFill>
                <a:latin typeface="Times New Roman" panose="02020603050405020304" pitchFamily="18" charset="0"/>
                <a:ea typeface="Calibri" panose="020F0502020204030204" pitchFamily="34" charset="0"/>
                <a:cs typeface="Times New Roman" panose="02020603050405020304" pitchFamily="18" charset="0"/>
              </a:rPr>
              <a:t>Новизна работы состоит в следующем: </a:t>
            </a:r>
            <a:endParaRPr lang="ru-RU" sz="2400" b="1" i="1" dirty="0" smtClean="0">
              <a:solidFill>
                <a:srgbClr val="144CCA"/>
              </a:solidFill>
              <a:latin typeface="Times New Roman" panose="02020603050405020304" pitchFamily="18" charset="0"/>
              <a:ea typeface="Calibri" panose="020F0502020204030204" pitchFamily="34" charset="0"/>
              <a:cs typeface="Times New Roman" panose="02020603050405020304" pitchFamily="18" charset="0"/>
            </a:endParaRPr>
          </a:p>
          <a:p>
            <a:pPr indent="457200" algn="just">
              <a:spcAft>
                <a:spcPts val="0"/>
              </a:spcAft>
            </a:pPr>
            <a:r>
              <a:rPr lang="ru-RU" sz="24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составлен </a:t>
            </a:r>
            <a:r>
              <a:rPr lang="ru-RU"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объемный обзор источников информации по проблемам получения красителей, оценки роли химии в живописи; синтезирована коллекция красителей, которые не только могут быть использованы для живописи, но и смешением цветов можно добиться получения абсолютно любого оттенка.</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Прямоугольник 7"/>
          <p:cNvSpPr/>
          <p:nvPr/>
        </p:nvSpPr>
        <p:spPr>
          <a:xfrm>
            <a:off x="374754" y="239843"/>
            <a:ext cx="11317574" cy="830997"/>
          </a:xfrm>
          <a:prstGeom prst="rect">
            <a:avLst/>
          </a:prstGeom>
        </p:spPr>
        <p:txBody>
          <a:bodyPr wrap="square">
            <a:spAutoFit/>
          </a:bodyPr>
          <a:lstStyle/>
          <a:p>
            <a:pPr algn="just">
              <a:spcAft>
                <a:spcPts val="0"/>
              </a:spcAft>
            </a:pPr>
            <a:r>
              <a:rPr lang="ru-RU" sz="2400" b="1" i="1" dirty="0">
                <a:solidFill>
                  <a:srgbClr val="144CCA"/>
                </a:solidFill>
                <a:latin typeface="Times New Roman" panose="02020603050405020304" pitchFamily="18" charset="0"/>
                <a:ea typeface="Calibri" panose="020F0502020204030204" pitchFamily="34" charset="0"/>
                <a:cs typeface="Times New Roman" panose="02020603050405020304" pitchFamily="18" charset="0"/>
              </a:rPr>
              <a:t>Вклад автора.</a:t>
            </a:r>
            <a:r>
              <a:rPr lang="ru-RU" sz="2400" dirty="0">
                <a:solidFill>
                  <a:srgbClr val="144CCA"/>
                </a:solidFill>
                <a:latin typeface="Times New Roman" panose="02020603050405020304" pitchFamily="18" charset="0"/>
                <a:ea typeface="Calibri" panose="020F0502020204030204" pitchFamily="34" charset="0"/>
                <a:cs typeface="Times New Roman" panose="02020603050405020304" pitchFamily="18" charset="0"/>
              </a:rPr>
              <a:t> </a:t>
            </a:r>
            <a:r>
              <a:rPr lang="ru-RU" sz="24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Автором самостоятельно поставлены задачи исследования, собран и проанализирован материал, проведен эксперимент, сформулированы выводы.</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38521304"/>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32" name="Picture 12" descr="Картинки по запросу красители прозрачный фон"/>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615"/>
            <a:ext cx="12561757" cy="8367816"/>
          </a:xfrm>
          <a:prstGeom prst="rect">
            <a:avLst/>
          </a:prstGeom>
          <a:noFill/>
          <a:extLst>
            <a:ext uri="{909E8E84-426E-40DD-AFC4-6F175D3DCCD1}">
              <a14:hiddenFill xmlns:a14="http://schemas.microsoft.com/office/drawing/2010/main">
                <a:solidFill>
                  <a:srgbClr val="FFFFFF"/>
                </a:solidFill>
              </a14:hiddenFill>
            </a:ext>
          </a:extLst>
        </p:spPr>
      </p:pic>
      <p:sp>
        <p:nvSpPr>
          <p:cNvPr id="6146" name="Номер слайда 5"/>
          <p:cNvSpPr>
            <a:spLocks noGrp="1"/>
          </p:cNvSpPr>
          <p:nvPr>
            <p:ph type="sldNum" sz="quarter" idx="12"/>
          </p:nvPr>
        </p:nvSpPr>
        <p:spPr>
          <a:noFill/>
        </p:spPr>
        <p:txBody>
          <a:bodyPr/>
          <a:lstStyle>
            <a:lvl1pPr eaLnBrk="0" hangingPunct="0">
              <a:spcBef>
                <a:spcPct val="20000"/>
              </a:spcBef>
              <a:buClr>
                <a:schemeClr val="folHlink"/>
              </a:buClr>
              <a:buSzPct val="90000"/>
              <a:buFont typeface="Wingdings" pitchFamily="2" charset="2"/>
              <a:buChar char="n"/>
              <a:defRPr sz="2800">
                <a:solidFill>
                  <a:schemeClr val="tx1"/>
                </a:solidFill>
                <a:latin typeface="Arial" charset="0"/>
              </a:defRPr>
            </a:lvl1pPr>
            <a:lvl2pPr marL="742950" indent="-285750" eaLnBrk="0" hangingPunct="0">
              <a:spcBef>
                <a:spcPct val="20000"/>
              </a:spcBef>
              <a:buClr>
                <a:schemeClr val="accent1"/>
              </a:buClr>
              <a:buSzPct val="75000"/>
              <a:buFont typeface="Wingdings" pitchFamily="2" charset="2"/>
              <a:buChar char="n"/>
              <a:defRPr sz="2600">
                <a:solidFill>
                  <a:schemeClr val="tx1"/>
                </a:solidFill>
                <a:latin typeface="Arial" charset="0"/>
              </a:defRPr>
            </a:lvl2pPr>
            <a:lvl3pPr marL="1143000" indent="-228600" eaLnBrk="0" hangingPunct="0">
              <a:spcBef>
                <a:spcPct val="20000"/>
              </a:spcBef>
              <a:buClr>
                <a:schemeClr val="folHlink"/>
              </a:buClr>
              <a:buSzPct val="55000"/>
              <a:buFont typeface="Wingdings" pitchFamily="2" charset="2"/>
              <a:buChar char="n"/>
              <a:defRPr sz="2300">
                <a:solidFill>
                  <a:schemeClr val="tx1"/>
                </a:solidFill>
                <a:latin typeface="Arial" charset="0"/>
              </a:defRPr>
            </a:lvl3pPr>
            <a:lvl4pPr marL="1600200" indent="-228600" eaLnBrk="0" hangingPunct="0">
              <a:spcBef>
                <a:spcPct val="20000"/>
              </a:spcBef>
              <a:buClr>
                <a:schemeClr val="accent1"/>
              </a:buClr>
              <a:buFont typeface="Wingdings" pitchFamily="2" charset="2"/>
              <a:buChar char="§"/>
              <a:defRPr sz="2000">
                <a:solidFill>
                  <a:schemeClr val="tx1"/>
                </a:solidFill>
                <a:latin typeface="Arial" charset="0"/>
              </a:defRPr>
            </a:lvl4pPr>
            <a:lvl5pPr marL="2057400" indent="-228600" eaLnBrk="0" hangingPunct="0">
              <a:spcBef>
                <a:spcPct val="20000"/>
              </a:spcBef>
              <a:buClr>
                <a:schemeClr val="accent1"/>
              </a:buClr>
              <a:buFont typeface="Wingdings" pitchFamily="2" charset="2"/>
              <a:buChar char="§"/>
              <a:defRPr sz="2000">
                <a:solidFill>
                  <a:schemeClr val="tx1"/>
                </a:solidFill>
                <a:latin typeface="Arial" charset="0"/>
              </a:defRPr>
            </a:lvl5pPr>
            <a:lvl6pPr marL="25146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6pPr>
            <a:lvl7pPr marL="29718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7pPr>
            <a:lvl8pPr marL="34290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8pPr>
            <a:lvl9pPr marL="3886200" indent="-228600" eaLnBrk="0" fontAlgn="base" hangingPunct="0">
              <a:spcBef>
                <a:spcPct val="20000"/>
              </a:spcBef>
              <a:spcAft>
                <a:spcPct val="0"/>
              </a:spcAft>
              <a:buClr>
                <a:schemeClr val="accent1"/>
              </a:buClr>
              <a:buFont typeface="Wingdings" pitchFamily="2" charset="2"/>
              <a:buChar char="§"/>
              <a:defRPr sz="2000">
                <a:solidFill>
                  <a:schemeClr val="tx1"/>
                </a:solidFill>
                <a:latin typeface="Arial" charset="0"/>
              </a:defRPr>
            </a:lvl9pPr>
          </a:lstStyle>
          <a:p>
            <a:pPr eaLnBrk="1" hangingPunct="1">
              <a:spcBef>
                <a:spcPct val="0"/>
              </a:spcBef>
              <a:buClrTx/>
              <a:buSzTx/>
              <a:buFontTx/>
              <a:buNone/>
            </a:pPr>
            <a:fld id="{5E0556B4-4192-4DD6-BE28-8DBEE0A66AA7}" type="slidenum">
              <a:rPr lang="ru-RU" altLang="ru-RU" sz="1000" smtClean="0"/>
              <a:pPr eaLnBrk="1" hangingPunct="1">
                <a:spcBef>
                  <a:spcPct val="0"/>
                </a:spcBef>
                <a:buClrTx/>
                <a:buSzTx/>
                <a:buFontTx/>
                <a:buNone/>
              </a:pPr>
              <a:t>5</a:t>
            </a:fld>
            <a:endParaRPr lang="ru-RU" altLang="ru-RU" sz="1000" smtClean="0"/>
          </a:p>
        </p:txBody>
      </p:sp>
      <p:sp>
        <p:nvSpPr>
          <p:cNvPr id="3" name="AutoShape 2" descr="ÐÐ°ÑÑÐ¸Ð½ÐºÐ¸ Ð¿Ð¾ Ð·Ð°Ð¿ÑÐ¾ÑÑ Ð¾ÑÑÐ¾Ð´Ñ Ð¿ÑÐ¾Ð¼ÑÑÐ»ÐµÐ½Ð½Ð¾ÑÑÐ¸ ÑÐ¸Ð¼Ð²Ð¾Ð»"/>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5" name="AutoShape 4" descr="ÐÐ°ÑÑÐ¸Ð½ÐºÐ¸ Ð¿Ð¾ Ð·Ð°Ð¿ÑÐ¾ÑÑ Ð¾ÑÑÐ¾Ð´Ñ Ð¿ÑÐ¾Ð¼ÑÑÐ»ÐµÐ½Ð½Ð¾ÑÑÐ¸ ÑÐ¸Ð¼Ð²Ð¾Ð»"/>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6" name="AutoShape 6" descr="ÐÐ°ÑÑÐ¸Ð½ÐºÐ¸ Ð¿Ð¾ Ð·Ð°Ð¿ÑÐ¾ÑÑ Ð¾ÑÑÐ¾Ð´Ñ Ð¿ÑÐ¾Ð¼ÑÑÐ»ÐµÐ½Ð½Ð¾ÑÑÐ¸ ÑÐ¸Ð¼Ð²Ð¾Ð»"/>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7" name="Rectangle 2"/>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8" name="Прямоугольник 7"/>
          <p:cNvSpPr/>
          <p:nvPr/>
        </p:nvSpPr>
        <p:spPr>
          <a:xfrm>
            <a:off x="4983480" y="312737"/>
            <a:ext cx="6588926" cy="3539430"/>
          </a:xfrm>
          <a:prstGeom prst="rect">
            <a:avLst/>
          </a:prstGeom>
          <a:solidFill>
            <a:schemeClr val="bg2">
              <a:alpha val="58000"/>
            </a:schemeClr>
          </a:solidFill>
        </p:spPr>
        <p:txBody>
          <a:bodyPr wrap="square">
            <a:spAutoFit/>
          </a:bodyPr>
          <a:lstStyle/>
          <a:p>
            <a:pPr algn="r">
              <a:spcAft>
                <a:spcPts val="0"/>
              </a:spcAft>
            </a:pPr>
            <a:r>
              <a:rPr lang="ru-RU" sz="2800" i="1" dirty="0">
                <a:latin typeface="+mn-lt"/>
                <a:cs typeface="+mn-cs"/>
              </a:rPr>
              <a:t>Разукрашу жизнь яркими красками,</a:t>
            </a:r>
          </a:p>
          <a:p>
            <a:pPr algn="r">
              <a:spcAft>
                <a:spcPts val="0"/>
              </a:spcAft>
            </a:pPr>
            <a:r>
              <a:rPr lang="ru-RU" sz="2800" i="1" dirty="0">
                <a:latin typeface="+mn-lt"/>
                <a:cs typeface="+mn-cs"/>
              </a:rPr>
              <a:t>И улыбку вам всем подарю,</a:t>
            </a:r>
          </a:p>
          <a:p>
            <a:pPr algn="r">
              <a:spcAft>
                <a:spcPts val="0"/>
              </a:spcAft>
            </a:pPr>
            <a:r>
              <a:rPr lang="ru-RU" sz="2800" i="1" dirty="0">
                <a:latin typeface="+mn-lt"/>
                <a:cs typeface="+mn-cs"/>
              </a:rPr>
              <a:t>Пусть реальность красивою </a:t>
            </a:r>
            <a:r>
              <a:rPr lang="ru-RU" sz="2800" i="1" dirty="0" err="1">
                <a:latin typeface="+mn-lt"/>
                <a:cs typeface="+mn-cs"/>
              </a:rPr>
              <a:t>сказкою</a:t>
            </a:r>
            <a:r>
              <a:rPr lang="ru-RU" sz="2800" i="1" dirty="0">
                <a:latin typeface="+mn-lt"/>
                <a:cs typeface="+mn-cs"/>
              </a:rPr>
              <a:t>,</a:t>
            </a:r>
          </a:p>
          <a:p>
            <a:pPr algn="r">
              <a:spcAft>
                <a:spcPts val="0"/>
              </a:spcAft>
            </a:pPr>
            <a:r>
              <a:rPr lang="ru-RU" sz="2800" i="1" dirty="0">
                <a:latin typeface="+mn-lt"/>
                <a:cs typeface="+mn-cs"/>
              </a:rPr>
              <a:t>Где все счастливы я сотворю!</a:t>
            </a:r>
          </a:p>
          <a:p>
            <a:pPr algn="r">
              <a:spcAft>
                <a:spcPts val="0"/>
              </a:spcAft>
            </a:pPr>
            <a:r>
              <a:rPr lang="ru-RU" sz="2800" i="1" dirty="0">
                <a:latin typeface="+mn-lt"/>
                <a:cs typeface="+mn-cs"/>
              </a:rPr>
              <a:t>А попробуй и сам! Получается?</a:t>
            </a:r>
          </a:p>
          <a:p>
            <a:pPr algn="r">
              <a:spcAft>
                <a:spcPts val="0"/>
              </a:spcAft>
            </a:pPr>
            <a:r>
              <a:rPr lang="ru-RU" sz="2800" i="1" dirty="0">
                <a:latin typeface="+mn-lt"/>
                <a:cs typeface="+mn-cs"/>
              </a:rPr>
              <a:t>Ну не бойся, палитру бери!</a:t>
            </a:r>
          </a:p>
          <a:p>
            <a:pPr algn="r">
              <a:spcAft>
                <a:spcPts val="0"/>
              </a:spcAft>
            </a:pPr>
            <a:r>
              <a:rPr lang="ru-RU" sz="2800" i="1" dirty="0">
                <a:latin typeface="+mn-lt"/>
                <a:cs typeface="+mn-cs"/>
              </a:rPr>
              <a:t>Не волнуйся, они не кончаются,</a:t>
            </a:r>
          </a:p>
          <a:p>
            <a:pPr algn="r">
              <a:spcAft>
                <a:spcPts val="0"/>
              </a:spcAft>
            </a:pPr>
            <a:r>
              <a:rPr lang="ru-RU" sz="2800" i="1" dirty="0">
                <a:latin typeface="+mn-lt"/>
                <a:cs typeface="+mn-cs"/>
              </a:rPr>
              <a:t>И смелее! Твори же, твори!</a:t>
            </a:r>
          </a:p>
        </p:txBody>
      </p:sp>
      <p:sp>
        <p:nvSpPr>
          <p:cNvPr id="11" name="Прямоугольник 10"/>
          <p:cNvSpPr/>
          <p:nvPr/>
        </p:nvSpPr>
        <p:spPr>
          <a:xfrm>
            <a:off x="1252068" y="4512946"/>
            <a:ext cx="10320338" cy="1569660"/>
          </a:xfrm>
          <a:prstGeom prst="rect">
            <a:avLst/>
          </a:prstGeom>
          <a:solidFill>
            <a:schemeClr val="bg2">
              <a:alpha val="45000"/>
            </a:schemeClr>
          </a:solidFill>
        </p:spPr>
        <p:txBody>
          <a:bodyPr wrap="square">
            <a:spAutoFit/>
          </a:bodyPr>
          <a:lstStyle/>
          <a:p>
            <a:r>
              <a:rPr lang="ru-RU" sz="2400" dirty="0">
                <a:latin typeface="Times New Roman" panose="02020603050405020304" pitchFamily="18" charset="0"/>
                <a:ea typeface="Calibri" panose="020F0502020204030204" pitchFamily="34" charset="0"/>
              </a:rPr>
              <a:t>Любые краски состоят из красителя (пигмента) и связующего вещества (масло, клей, эмульсия), что определяет вид краски – акварель, масляная, акриловая, темперная и пр. По своему химическому составу красители можно разделить на: минеральные и органические. </a:t>
            </a:r>
            <a:endParaRPr lang="ru-RU" sz="2400" dirty="0"/>
          </a:p>
        </p:txBody>
      </p:sp>
    </p:spTree>
    <p:extLst>
      <p:ext uri="{BB962C8B-B14F-4D97-AF65-F5344CB8AC3E}">
        <p14:creationId xmlns:p14="http://schemas.microsoft.com/office/powerpoint/2010/main" val="3541311454"/>
      </p:ext>
    </p:extLst>
  </p:cSld>
  <p:clrMapOvr>
    <a:masterClrMapping/>
  </p:clrMapOvr>
  <p:transition spd="med">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barn(inVertical)">
                                      <p:cBhvr>
                                        <p:cTn id="1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1"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932" y="241093"/>
            <a:ext cx="12087068" cy="868180"/>
          </a:xfrm>
        </p:spPr>
        <p:txBody>
          <a:bodyPr/>
          <a:lstStyle/>
          <a:p>
            <a:pPr algn="ctr"/>
            <a:r>
              <a:rPr lang="ru-RU" sz="3200" dirty="0">
                <a:solidFill>
                  <a:srgbClr val="144CCA"/>
                </a:solidFill>
              </a:rPr>
              <a:t>Неорганические соединения – пигменты красок</a:t>
            </a:r>
            <a:endParaRPr lang="ru-RU" sz="3200" dirty="0">
              <a:solidFill>
                <a:srgbClr val="144CCA"/>
              </a:solidFill>
            </a:endParaRPr>
          </a:p>
        </p:txBody>
      </p:sp>
      <p:graphicFrame>
        <p:nvGraphicFramePr>
          <p:cNvPr id="3" name="Таблица 2"/>
          <p:cNvGraphicFramePr>
            <a:graphicFrameLocks noGrp="1"/>
          </p:cNvGraphicFramePr>
          <p:nvPr>
            <p:extLst>
              <p:ext uri="{D42A27DB-BD31-4B8C-83A1-F6EECF244321}">
                <p14:modId xmlns:p14="http://schemas.microsoft.com/office/powerpoint/2010/main" val="2699900463"/>
              </p:ext>
            </p:extLst>
          </p:nvPr>
        </p:nvGraphicFramePr>
        <p:xfrm>
          <a:off x="104930" y="1109274"/>
          <a:ext cx="11812250" cy="5588180"/>
        </p:xfrm>
        <a:graphic>
          <a:graphicData uri="http://schemas.openxmlformats.org/drawingml/2006/table">
            <a:tbl>
              <a:tblPr firstRow="1" firstCol="1" bandRow="1">
                <a:tableStyleId>{5C22544A-7EE6-4342-B048-85BDC9FD1C3A}</a:tableStyleId>
              </a:tblPr>
              <a:tblGrid>
                <a:gridCol w="2362450"/>
                <a:gridCol w="2362450"/>
                <a:gridCol w="2362450"/>
                <a:gridCol w="2362450"/>
                <a:gridCol w="2362450"/>
              </a:tblGrid>
              <a:tr h="615711">
                <a:tc>
                  <a:txBody>
                    <a:bodyPr/>
                    <a:lstStyle/>
                    <a:p>
                      <a:pPr algn="ctr">
                        <a:lnSpc>
                          <a:spcPct val="90000"/>
                        </a:lnSpc>
                        <a:spcAft>
                          <a:spcPts val="0"/>
                        </a:spcAft>
                      </a:pP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90000"/>
                        </a:lnSpc>
                        <a:spcAft>
                          <a:spcPts val="0"/>
                        </a:spcAft>
                      </a:pP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90000"/>
                        </a:lnSpc>
                        <a:spcAft>
                          <a:spcPts val="0"/>
                        </a:spcAft>
                      </a:pPr>
                      <a:endParaRPr lang="ru-RU" sz="14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90000"/>
                        </a:lnSpc>
                        <a:spcAft>
                          <a:spcPts val="0"/>
                        </a:spcAft>
                      </a:pPr>
                      <a:endParaRPr lang="ru-RU" sz="14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90000"/>
                        </a:lnSpc>
                        <a:spcAft>
                          <a:spcPts val="0"/>
                        </a:spcAft>
                      </a:pP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90000"/>
                        </a:lnSpc>
                        <a:spcAft>
                          <a:spcPts val="0"/>
                        </a:spcAft>
                      </a:pP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90000"/>
                        </a:lnSpc>
                        <a:spcAft>
                          <a:spcPts val="0"/>
                        </a:spcAft>
                      </a:pP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2128931">
                <a:tc>
                  <a:txBody>
                    <a:bodyPr/>
                    <a:lstStyle/>
                    <a:p>
                      <a:pPr algn="ctr">
                        <a:lnSpc>
                          <a:spcPct val="90000"/>
                        </a:lnSpc>
                        <a:spcAft>
                          <a:spcPts val="0"/>
                        </a:spcAft>
                      </a:pPr>
                      <a:endParaRPr lang="ru-RU" sz="1400" dirty="0" smtClean="0">
                        <a:effectLst/>
                      </a:endParaRPr>
                    </a:p>
                    <a:p>
                      <a:pPr algn="ctr">
                        <a:lnSpc>
                          <a:spcPct val="90000"/>
                        </a:lnSpc>
                        <a:spcAft>
                          <a:spcPts val="0"/>
                        </a:spcAft>
                      </a:pPr>
                      <a:r>
                        <a:rPr lang="ru-RU" sz="1400" dirty="0" smtClean="0">
                          <a:effectLst/>
                        </a:rPr>
                        <a:t>ЧЕРНЫЙ </a:t>
                      </a:r>
                      <a:r>
                        <a:rPr lang="ru-RU" sz="1400" dirty="0">
                          <a:effectLst/>
                        </a:rPr>
                        <a:t>УГОЛЬНЫЙ</a:t>
                      </a:r>
                      <a:endParaRPr lang="ru-RU" sz="1100" dirty="0">
                        <a:effectLst/>
                      </a:endParaRPr>
                    </a:p>
                    <a:p>
                      <a:pPr algn="ctr">
                        <a:lnSpc>
                          <a:spcPct val="90000"/>
                        </a:lnSpc>
                        <a:spcAft>
                          <a:spcPts val="0"/>
                        </a:spcAft>
                      </a:pPr>
                      <a:r>
                        <a:rPr lang="ru-RU" sz="1400" dirty="0">
                          <a:effectLst/>
                        </a:rPr>
                        <a:t>Углерод</a:t>
                      </a:r>
                      <a:endParaRPr lang="ru-RU" sz="1100" dirty="0">
                        <a:effectLst/>
                      </a:endParaRPr>
                    </a:p>
                    <a:p>
                      <a:pPr algn="ctr">
                        <a:lnSpc>
                          <a:spcPct val="90000"/>
                        </a:lnSpc>
                        <a:spcAft>
                          <a:spcPts val="0"/>
                        </a:spcAft>
                      </a:pPr>
                      <a:r>
                        <a:rPr lang="ru-RU" sz="1400" dirty="0">
                          <a:effectLst/>
                        </a:rPr>
                        <a:t>С</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90000"/>
                        </a:lnSpc>
                        <a:spcAft>
                          <a:spcPts val="0"/>
                        </a:spcAft>
                      </a:pPr>
                      <a:endParaRPr lang="ru-RU" sz="1400" dirty="0" smtClean="0">
                        <a:effectLst/>
                      </a:endParaRPr>
                    </a:p>
                    <a:p>
                      <a:pPr algn="ctr">
                        <a:lnSpc>
                          <a:spcPct val="90000"/>
                        </a:lnSpc>
                        <a:spcAft>
                          <a:spcPts val="0"/>
                        </a:spcAft>
                      </a:pPr>
                      <a:endParaRPr lang="ru-RU" sz="1400" dirty="0" smtClean="0">
                        <a:effectLst/>
                      </a:endParaRPr>
                    </a:p>
                    <a:p>
                      <a:pPr algn="ctr">
                        <a:lnSpc>
                          <a:spcPct val="90000"/>
                        </a:lnSpc>
                        <a:spcAft>
                          <a:spcPts val="0"/>
                        </a:spcAft>
                      </a:pPr>
                      <a:endParaRPr lang="ru-RU" sz="1400" dirty="0" smtClean="0">
                        <a:effectLst/>
                      </a:endParaRPr>
                    </a:p>
                    <a:p>
                      <a:pPr algn="ctr">
                        <a:lnSpc>
                          <a:spcPct val="90000"/>
                        </a:lnSpc>
                        <a:spcAft>
                          <a:spcPts val="0"/>
                        </a:spcAft>
                      </a:pPr>
                      <a:r>
                        <a:rPr lang="ru-RU" sz="1400" dirty="0" smtClean="0">
                          <a:effectLst/>
                        </a:rPr>
                        <a:t>ТИТАНОВЫЕ </a:t>
                      </a:r>
                      <a:r>
                        <a:rPr lang="ru-RU" sz="1400" dirty="0">
                          <a:effectLst/>
                        </a:rPr>
                        <a:t>БЕЛИЛА</a:t>
                      </a:r>
                      <a:endParaRPr lang="ru-RU" sz="1100" dirty="0">
                        <a:effectLst/>
                      </a:endParaRPr>
                    </a:p>
                    <a:p>
                      <a:pPr algn="ctr">
                        <a:lnSpc>
                          <a:spcPct val="90000"/>
                        </a:lnSpc>
                        <a:spcAft>
                          <a:spcPts val="0"/>
                        </a:spcAft>
                      </a:pPr>
                      <a:r>
                        <a:rPr lang="ru-RU" sz="1400" dirty="0">
                          <a:effectLst/>
                        </a:rPr>
                        <a:t>Оксид титана TiO</a:t>
                      </a:r>
                      <a:r>
                        <a:rPr lang="ru-RU" sz="1400" baseline="-25000" dirty="0">
                          <a:effectLst/>
                        </a:rPr>
                        <a:t>2</a:t>
                      </a:r>
                      <a:endParaRPr lang="ru-RU" sz="1100" dirty="0">
                        <a:effectLst/>
                      </a:endParaRPr>
                    </a:p>
                    <a:p>
                      <a:pPr algn="ctr">
                        <a:lnSpc>
                          <a:spcPct val="90000"/>
                        </a:lnSpc>
                        <a:spcAft>
                          <a:spcPts val="0"/>
                        </a:spcAft>
                      </a:pPr>
                      <a:r>
                        <a:rPr lang="ru-RU" sz="1400" dirty="0">
                          <a:effectLst/>
                        </a:rPr>
                        <a:t>СВИНЦОВЫЕ БЕЛИЛА</a:t>
                      </a:r>
                      <a:endParaRPr lang="ru-RU" sz="1100" dirty="0">
                        <a:effectLst/>
                      </a:endParaRPr>
                    </a:p>
                    <a:p>
                      <a:pPr algn="ctr">
                        <a:lnSpc>
                          <a:spcPct val="90000"/>
                        </a:lnSpc>
                        <a:spcAft>
                          <a:spcPts val="0"/>
                        </a:spcAft>
                      </a:pPr>
                      <a:r>
                        <a:rPr lang="ru-RU" sz="1400" dirty="0">
                          <a:effectLst/>
                        </a:rPr>
                        <a:t>2PbCO</a:t>
                      </a:r>
                      <a:r>
                        <a:rPr lang="ru-RU" sz="1400" baseline="-25000" dirty="0">
                          <a:effectLst/>
                        </a:rPr>
                        <a:t>3</a:t>
                      </a:r>
                      <a:r>
                        <a:rPr lang="ru-RU" sz="1400" dirty="0">
                          <a:effectLst/>
                        </a:rPr>
                        <a:t>·Pb(OH)</a:t>
                      </a:r>
                      <a:r>
                        <a:rPr lang="ru-RU" sz="1400" baseline="-25000" dirty="0">
                          <a:effectLst/>
                        </a:rPr>
                        <a:t>2</a:t>
                      </a:r>
                      <a:endParaRPr lang="ru-RU" sz="1100" dirty="0">
                        <a:effectLst/>
                      </a:endParaRPr>
                    </a:p>
                    <a:p>
                      <a:pPr algn="ctr">
                        <a:lnSpc>
                          <a:spcPct val="90000"/>
                        </a:lnSpc>
                        <a:spcAft>
                          <a:spcPts val="0"/>
                        </a:spcAft>
                      </a:pPr>
                      <a:r>
                        <a:rPr lang="ru-RU" sz="1400" dirty="0">
                          <a:effectLst/>
                        </a:rPr>
                        <a:t>ЦИНКОВЫЕ БЕЛИЛА</a:t>
                      </a:r>
                      <a:endParaRPr lang="ru-RU" sz="1100" dirty="0">
                        <a:effectLst/>
                      </a:endParaRPr>
                    </a:p>
                    <a:p>
                      <a:pPr algn="ctr">
                        <a:lnSpc>
                          <a:spcPct val="90000"/>
                        </a:lnSpc>
                        <a:spcAft>
                          <a:spcPts val="0"/>
                        </a:spcAft>
                      </a:pPr>
                      <a:r>
                        <a:rPr lang="ru-RU" sz="1400" dirty="0">
                          <a:effectLst/>
                        </a:rPr>
                        <a:t>оксид </a:t>
                      </a:r>
                      <a:r>
                        <a:rPr lang="ru-RU" sz="1400" dirty="0" smtClean="0">
                          <a:effectLst/>
                        </a:rPr>
                        <a:t>цинка </a:t>
                      </a:r>
                      <a:r>
                        <a:rPr lang="ru-RU" sz="1400" dirty="0" err="1" smtClean="0">
                          <a:effectLst/>
                        </a:rPr>
                        <a:t>ZnO</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90000"/>
                        </a:lnSpc>
                        <a:spcAft>
                          <a:spcPts val="0"/>
                        </a:spcAft>
                      </a:pPr>
                      <a:endParaRPr lang="ru-RU" sz="1400" dirty="0" smtClean="0">
                        <a:effectLst/>
                      </a:endParaRPr>
                    </a:p>
                    <a:p>
                      <a:pPr algn="ctr">
                        <a:lnSpc>
                          <a:spcPct val="90000"/>
                        </a:lnSpc>
                        <a:spcAft>
                          <a:spcPts val="0"/>
                        </a:spcAft>
                      </a:pPr>
                      <a:r>
                        <a:rPr lang="ru-RU" sz="1400" dirty="0" smtClean="0">
                          <a:effectLst/>
                        </a:rPr>
                        <a:t>ФИОЛЕТОВЫЙ </a:t>
                      </a:r>
                      <a:r>
                        <a:rPr lang="ru-RU" sz="1400" dirty="0">
                          <a:effectLst/>
                        </a:rPr>
                        <a:t>КОБАЛЬТ</a:t>
                      </a:r>
                      <a:endParaRPr lang="ru-RU" sz="1100" dirty="0">
                        <a:effectLst/>
                      </a:endParaRPr>
                    </a:p>
                    <a:p>
                      <a:pPr algn="ctr">
                        <a:lnSpc>
                          <a:spcPct val="90000"/>
                        </a:lnSpc>
                        <a:spcAft>
                          <a:spcPts val="0"/>
                        </a:spcAft>
                      </a:pPr>
                      <a:r>
                        <a:rPr lang="ru-RU" sz="1400" dirty="0">
                          <a:effectLst/>
                        </a:rPr>
                        <a:t>Фосфат кобальта (II)</a:t>
                      </a:r>
                      <a:endParaRPr lang="ru-RU" sz="1100" dirty="0">
                        <a:effectLst/>
                      </a:endParaRPr>
                    </a:p>
                    <a:p>
                      <a:pPr algn="ctr">
                        <a:lnSpc>
                          <a:spcPct val="90000"/>
                        </a:lnSpc>
                        <a:spcAft>
                          <a:spcPts val="0"/>
                        </a:spcAft>
                      </a:pPr>
                      <a:r>
                        <a:rPr lang="ru-RU" sz="1400" dirty="0">
                          <a:effectLst/>
                        </a:rPr>
                        <a:t>Co</a:t>
                      </a:r>
                      <a:r>
                        <a:rPr lang="ru-RU" sz="1400" baseline="-25000" dirty="0">
                          <a:effectLst/>
                        </a:rPr>
                        <a:t>3</a:t>
                      </a:r>
                      <a:r>
                        <a:rPr lang="ru-RU" sz="1400" dirty="0">
                          <a:effectLst/>
                        </a:rPr>
                        <a:t>(PO</a:t>
                      </a:r>
                      <a:r>
                        <a:rPr lang="ru-RU" sz="1400" baseline="-25000" dirty="0">
                          <a:effectLst/>
                        </a:rPr>
                        <a:t>4</a:t>
                      </a:r>
                      <a:r>
                        <a:rPr lang="ru-RU" sz="1400" dirty="0">
                          <a:effectLst/>
                        </a:rPr>
                        <a:t>)</a:t>
                      </a:r>
                      <a:r>
                        <a:rPr lang="ru-RU" sz="1400" baseline="-25000" dirty="0">
                          <a:effectLst/>
                        </a:rPr>
                        <a:t>2</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90000"/>
                        </a:lnSpc>
                        <a:spcAft>
                          <a:spcPts val="0"/>
                        </a:spcAft>
                      </a:pPr>
                      <a:endParaRPr lang="ru-RU" sz="1400" dirty="0" smtClean="0">
                        <a:effectLst/>
                      </a:endParaRPr>
                    </a:p>
                    <a:p>
                      <a:pPr algn="ctr">
                        <a:lnSpc>
                          <a:spcPct val="90000"/>
                        </a:lnSpc>
                        <a:spcAft>
                          <a:spcPts val="0"/>
                        </a:spcAft>
                      </a:pPr>
                      <a:endParaRPr lang="ru-RU" sz="1400" dirty="0" smtClean="0">
                        <a:effectLst/>
                      </a:endParaRPr>
                    </a:p>
                    <a:p>
                      <a:pPr algn="ctr">
                        <a:lnSpc>
                          <a:spcPct val="90000"/>
                        </a:lnSpc>
                        <a:spcAft>
                          <a:spcPts val="0"/>
                        </a:spcAft>
                      </a:pPr>
                      <a:endParaRPr lang="ru-RU" sz="1400" dirty="0" smtClean="0">
                        <a:effectLst/>
                      </a:endParaRPr>
                    </a:p>
                    <a:p>
                      <a:pPr algn="ctr">
                        <a:lnSpc>
                          <a:spcPct val="90000"/>
                        </a:lnSpc>
                        <a:spcAft>
                          <a:spcPts val="0"/>
                        </a:spcAft>
                      </a:pPr>
                      <a:r>
                        <a:rPr lang="ru-RU" sz="1400" dirty="0" smtClean="0">
                          <a:effectLst/>
                        </a:rPr>
                        <a:t>УЛЬТРАМАРИН</a:t>
                      </a:r>
                      <a:endParaRPr lang="ru-RU" sz="1100" dirty="0">
                        <a:effectLst/>
                      </a:endParaRPr>
                    </a:p>
                    <a:p>
                      <a:pPr algn="ctr">
                        <a:lnSpc>
                          <a:spcPct val="90000"/>
                        </a:lnSpc>
                        <a:spcAft>
                          <a:spcPts val="0"/>
                        </a:spcAft>
                      </a:pPr>
                      <a:r>
                        <a:rPr lang="ru-RU" sz="1400" dirty="0">
                          <a:effectLst/>
                        </a:rPr>
                        <a:t>Na</a:t>
                      </a:r>
                      <a:r>
                        <a:rPr lang="ru-RU" sz="1400" baseline="-25000" dirty="0">
                          <a:effectLst/>
                        </a:rPr>
                        <a:t>2</a:t>
                      </a:r>
                      <a:r>
                        <a:rPr lang="ru-RU" sz="1400" dirty="0">
                          <a:effectLst/>
                        </a:rPr>
                        <a:t>O•Al</a:t>
                      </a:r>
                      <a:r>
                        <a:rPr lang="ru-RU" sz="1400" baseline="-25000" dirty="0">
                          <a:effectLst/>
                        </a:rPr>
                        <a:t>2</a:t>
                      </a:r>
                      <a:r>
                        <a:rPr lang="ru-RU" sz="1400" dirty="0">
                          <a:effectLst/>
                        </a:rPr>
                        <a:t>O</a:t>
                      </a:r>
                      <a:r>
                        <a:rPr lang="ru-RU" sz="1400" baseline="-25000" dirty="0">
                          <a:effectLst/>
                        </a:rPr>
                        <a:t>3</a:t>
                      </a:r>
                      <a:r>
                        <a:rPr lang="ru-RU" sz="1400" dirty="0">
                          <a:effectLst/>
                        </a:rPr>
                        <a:t>•mSiO</a:t>
                      </a:r>
                      <a:r>
                        <a:rPr lang="ru-RU" sz="1400" baseline="-25000" dirty="0">
                          <a:effectLst/>
                        </a:rPr>
                        <a:t>2</a:t>
                      </a:r>
                      <a:r>
                        <a:rPr lang="ru-RU" sz="1400" dirty="0">
                          <a:effectLst/>
                        </a:rPr>
                        <a:t>)</a:t>
                      </a:r>
                      <a:r>
                        <a:rPr lang="ru-RU" sz="1400" baseline="-25000" dirty="0">
                          <a:effectLst/>
                        </a:rPr>
                        <a:t>x</a:t>
                      </a:r>
                      <a:r>
                        <a:rPr lang="ru-RU" sz="1400" dirty="0">
                          <a:effectLst/>
                        </a:rPr>
                        <a:t>•Na</a:t>
                      </a:r>
                      <a:r>
                        <a:rPr lang="ru-RU" sz="1400" baseline="-25000" dirty="0">
                          <a:effectLst/>
                        </a:rPr>
                        <a:t>2</a:t>
                      </a:r>
                      <a:r>
                        <a:rPr lang="ru-RU" sz="1400" dirty="0">
                          <a:effectLst/>
                        </a:rPr>
                        <a:t>Sn</a:t>
                      </a:r>
                      <a:endParaRPr lang="ru-RU" sz="1100" dirty="0">
                        <a:effectLst/>
                      </a:endParaRPr>
                    </a:p>
                    <a:p>
                      <a:pPr algn="ctr">
                        <a:lnSpc>
                          <a:spcPct val="90000"/>
                        </a:lnSpc>
                        <a:spcAft>
                          <a:spcPts val="0"/>
                        </a:spcAft>
                      </a:pPr>
                      <a:r>
                        <a:rPr lang="ru-RU" sz="1400" dirty="0">
                          <a:effectLst/>
                        </a:rPr>
                        <a:t>БЕРЛИНСКАЯ ЛАЗУРЬ</a:t>
                      </a:r>
                      <a:endParaRPr lang="ru-RU" sz="1100" dirty="0">
                        <a:effectLst/>
                      </a:endParaRPr>
                    </a:p>
                    <a:p>
                      <a:pPr algn="ctr">
                        <a:lnSpc>
                          <a:spcPct val="90000"/>
                        </a:lnSpc>
                        <a:spcAft>
                          <a:spcPts val="0"/>
                        </a:spcAft>
                      </a:pPr>
                      <a:r>
                        <a:rPr lang="ru-RU" sz="1400" dirty="0">
                          <a:effectLst/>
                        </a:rPr>
                        <a:t>Fe</a:t>
                      </a:r>
                      <a:r>
                        <a:rPr lang="ru-RU" sz="1400" baseline="-25000" dirty="0">
                          <a:effectLst/>
                        </a:rPr>
                        <a:t>3</a:t>
                      </a:r>
                      <a:r>
                        <a:rPr lang="ru-RU" sz="1400" dirty="0">
                          <a:effectLst/>
                        </a:rPr>
                        <a:t>[</a:t>
                      </a:r>
                      <a:r>
                        <a:rPr lang="ru-RU" sz="1400" dirty="0" err="1">
                          <a:effectLst/>
                        </a:rPr>
                        <a:t>Fe</a:t>
                      </a:r>
                      <a:r>
                        <a:rPr lang="ru-RU" sz="1400" dirty="0">
                          <a:effectLst/>
                        </a:rPr>
                        <a:t>(CN)</a:t>
                      </a:r>
                      <a:r>
                        <a:rPr lang="ru-RU" sz="1400" baseline="-25000" dirty="0">
                          <a:effectLst/>
                        </a:rPr>
                        <a:t>6</a:t>
                      </a:r>
                      <a:r>
                        <a:rPr lang="ru-RU" sz="1400" dirty="0">
                          <a:effectLst/>
                        </a:rPr>
                        <a:t>]</a:t>
                      </a:r>
                      <a:r>
                        <a:rPr lang="ru-RU" sz="1400" baseline="-25000" dirty="0">
                          <a:effectLst/>
                        </a:rPr>
                        <a:t>2</a:t>
                      </a:r>
                      <a:endParaRPr lang="ru-RU" sz="1100" dirty="0">
                        <a:effectLst/>
                      </a:endParaRPr>
                    </a:p>
                    <a:p>
                      <a:pPr algn="ctr">
                        <a:lnSpc>
                          <a:spcPct val="90000"/>
                        </a:lnSpc>
                        <a:spcAft>
                          <a:spcPts val="0"/>
                        </a:spcAft>
                      </a:pPr>
                      <a:r>
                        <a:rPr lang="ru-RU" sz="1400" dirty="0">
                          <a:effectLst/>
                        </a:rPr>
                        <a:t>ТЕНАРОВА СИНЬ</a:t>
                      </a:r>
                      <a:endParaRPr lang="ru-RU" sz="1100" dirty="0">
                        <a:effectLst/>
                      </a:endParaRPr>
                    </a:p>
                    <a:p>
                      <a:pPr algn="ctr">
                        <a:lnSpc>
                          <a:spcPct val="90000"/>
                        </a:lnSpc>
                        <a:spcAft>
                          <a:spcPts val="0"/>
                        </a:spcAft>
                      </a:pPr>
                      <a:r>
                        <a:rPr lang="ru-RU" sz="1400" dirty="0">
                          <a:effectLst/>
                        </a:rPr>
                        <a:t>CoO-Al</a:t>
                      </a:r>
                      <a:r>
                        <a:rPr lang="ru-RU" sz="1400" baseline="-25000" dirty="0">
                          <a:effectLst/>
                        </a:rPr>
                        <a:t>2</a:t>
                      </a:r>
                      <a:r>
                        <a:rPr lang="ru-RU" sz="1400" dirty="0">
                          <a:effectLst/>
                        </a:rPr>
                        <a:t>O</a:t>
                      </a:r>
                      <a:r>
                        <a:rPr lang="ru-RU" sz="1400" baseline="-25000" dirty="0">
                          <a:effectLst/>
                        </a:rPr>
                        <a:t>3</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90000"/>
                        </a:lnSpc>
                        <a:spcAft>
                          <a:spcPts val="0"/>
                        </a:spcAft>
                      </a:pPr>
                      <a:endParaRPr lang="ru-RU" sz="1400" dirty="0" smtClean="0">
                        <a:effectLst/>
                      </a:endParaRPr>
                    </a:p>
                    <a:p>
                      <a:pPr algn="ctr">
                        <a:lnSpc>
                          <a:spcPct val="90000"/>
                        </a:lnSpc>
                        <a:spcAft>
                          <a:spcPts val="0"/>
                        </a:spcAft>
                      </a:pPr>
                      <a:r>
                        <a:rPr lang="ru-RU" sz="1400" dirty="0" smtClean="0">
                          <a:effectLst/>
                        </a:rPr>
                        <a:t>ЛАЗУРНЫЙ</a:t>
                      </a:r>
                      <a:endParaRPr lang="ru-RU" sz="1100" dirty="0">
                        <a:effectLst/>
                      </a:endParaRPr>
                    </a:p>
                    <a:p>
                      <a:pPr algn="ctr">
                        <a:lnSpc>
                          <a:spcPct val="90000"/>
                        </a:lnSpc>
                        <a:spcAft>
                          <a:spcPts val="0"/>
                        </a:spcAft>
                      </a:pPr>
                      <a:r>
                        <a:rPr lang="ru-RU" sz="1400" dirty="0" err="1">
                          <a:effectLst/>
                        </a:rPr>
                        <a:t>Станнат</a:t>
                      </a:r>
                      <a:r>
                        <a:rPr lang="ru-RU" sz="1400" dirty="0">
                          <a:effectLst/>
                        </a:rPr>
                        <a:t> кобальта</a:t>
                      </a:r>
                      <a:endParaRPr lang="ru-RU" sz="1100" dirty="0">
                        <a:effectLst/>
                      </a:endParaRPr>
                    </a:p>
                    <a:p>
                      <a:pPr algn="ctr">
                        <a:lnSpc>
                          <a:spcPct val="90000"/>
                        </a:lnSpc>
                        <a:spcAft>
                          <a:spcPts val="0"/>
                        </a:spcAft>
                      </a:pPr>
                      <a:r>
                        <a:rPr lang="ru-RU" sz="1400" dirty="0">
                          <a:effectLst/>
                        </a:rPr>
                        <a:t>Co</a:t>
                      </a:r>
                      <a:r>
                        <a:rPr lang="ru-RU" sz="1400" baseline="-25000" dirty="0">
                          <a:effectLst/>
                        </a:rPr>
                        <a:t>2</a:t>
                      </a:r>
                      <a:r>
                        <a:rPr lang="ru-RU" sz="1400" dirty="0">
                          <a:effectLst/>
                        </a:rPr>
                        <a:t>SnO</a:t>
                      </a:r>
                      <a:r>
                        <a:rPr lang="ru-RU" sz="1400" baseline="-25000" dirty="0">
                          <a:effectLst/>
                        </a:rPr>
                        <a:t>4</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r h="410474">
                <a:tc>
                  <a:txBody>
                    <a:bodyPr/>
                    <a:lstStyle/>
                    <a:p>
                      <a:pPr algn="ctr">
                        <a:lnSpc>
                          <a:spcPct val="90000"/>
                        </a:lnSpc>
                        <a:spcAft>
                          <a:spcPts val="0"/>
                        </a:spcAft>
                      </a:pP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90000"/>
                        </a:lnSpc>
                        <a:spcAft>
                          <a:spcPts val="0"/>
                        </a:spcAft>
                      </a:pP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90000"/>
                        </a:lnSpc>
                        <a:spcAft>
                          <a:spcPts val="0"/>
                        </a:spcAft>
                      </a:pPr>
                      <a:endParaRPr lang="ru-RU" sz="14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90000"/>
                        </a:lnSpc>
                        <a:spcAft>
                          <a:spcPts val="0"/>
                        </a:spcAft>
                      </a:pP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90000"/>
                        </a:lnSpc>
                        <a:spcAft>
                          <a:spcPts val="0"/>
                        </a:spcAft>
                      </a:pPr>
                      <a:endParaRPr lang="ru-RU" sz="14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90000"/>
                        </a:lnSpc>
                        <a:spcAft>
                          <a:spcPts val="0"/>
                        </a:spcAft>
                      </a:pPr>
                      <a:endParaRPr lang="ru-RU" sz="14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90000"/>
                        </a:lnSpc>
                        <a:spcAft>
                          <a:spcPts val="0"/>
                        </a:spcAft>
                      </a:pPr>
                      <a:endParaRPr lang="ru-RU" sz="1400">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tc>
              </a:tr>
              <a:tr h="2433064">
                <a:tc>
                  <a:txBody>
                    <a:bodyPr/>
                    <a:lstStyle/>
                    <a:p>
                      <a:pPr algn="ctr">
                        <a:lnSpc>
                          <a:spcPct val="90000"/>
                        </a:lnSpc>
                        <a:spcAft>
                          <a:spcPts val="0"/>
                        </a:spcAft>
                      </a:pPr>
                      <a:endParaRPr lang="ru-RU" sz="1400" dirty="0" smtClean="0">
                        <a:effectLst/>
                      </a:endParaRPr>
                    </a:p>
                    <a:p>
                      <a:pPr algn="ctr">
                        <a:lnSpc>
                          <a:spcPct val="90000"/>
                        </a:lnSpc>
                        <a:spcAft>
                          <a:spcPts val="0"/>
                        </a:spcAft>
                      </a:pPr>
                      <a:endParaRPr lang="ru-RU" sz="1400" dirty="0" smtClean="0">
                        <a:effectLst/>
                      </a:endParaRPr>
                    </a:p>
                    <a:p>
                      <a:pPr algn="ctr">
                        <a:lnSpc>
                          <a:spcPct val="90000"/>
                        </a:lnSpc>
                        <a:spcAft>
                          <a:spcPts val="0"/>
                        </a:spcAft>
                      </a:pPr>
                      <a:r>
                        <a:rPr lang="ru-RU" sz="1400" dirty="0" smtClean="0">
                          <a:effectLst/>
                        </a:rPr>
                        <a:t>ЗЕЛЕНЫЙ </a:t>
                      </a:r>
                      <a:r>
                        <a:rPr lang="ru-RU" sz="1400" dirty="0">
                          <a:effectLst/>
                        </a:rPr>
                        <a:t>ХРОМ</a:t>
                      </a:r>
                      <a:endParaRPr lang="ru-RU" sz="1100" dirty="0">
                        <a:effectLst/>
                      </a:endParaRPr>
                    </a:p>
                    <a:p>
                      <a:pPr algn="ctr">
                        <a:lnSpc>
                          <a:spcPct val="90000"/>
                        </a:lnSpc>
                        <a:spcAft>
                          <a:spcPts val="0"/>
                        </a:spcAft>
                      </a:pPr>
                      <a:r>
                        <a:rPr lang="ru-RU" sz="1400" dirty="0">
                          <a:effectLst/>
                        </a:rPr>
                        <a:t>Оксид хрома (III)</a:t>
                      </a:r>
                      <a:endParaRPr lang="ru-RU" sz="1100" dirty="0">
                        <a:effectLst/>
                      </a:endParaRPr>
                    </a:p>
                    <a:p>
                      <a:pPr algn="ctr">
                        <a:lnSpc>
                          <a:spcPct val="90000"/>
                        </a:lnSpc>
                        <a:spcAft>
                          <a:spcPts val="0"/>
                        </a:spcAft>
                      </a:pPr>
                      <a:r>
                        <a:rPr lang="ru-RU" sz="1400" dirty="0">
                          <a:effectLst/>
                        </a:rPr>
                        <a:t>Cr</a:t>
                      </a:r>
                      <a:r>
                        <a:rPr lang="ru-RU" sz="1400" baseline="-25000" dirty="0">
                          <a:effectLst/>
                        </a:rPr>
                        <a:t>2</a:t>
                      </a:r>
                      <a:r>
                        <a:rPr lang="ru-RU" sz="1400" dirty="0">
                          <a:effectLst/>
                        </a:rPr>
                        <a:t>O</a:t>
                      </a:r>
                      <a:r>
                        <a:rPr lang="ru-RU" sz="1400" baseline="-25000" dirty="0">
                          <a:effectLst/>
                        </a:rPr>
                        <a:t>3</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90000"/>
                        </a:lnSpc>
                        <a:spcAft>
                          <a:spcPts val="0"/>
                        </a:spcAft>
                      </a:pPr>
                      <a:endParaRPr lang="ru-RU" sz="1400" dirty="0" smtClean="0">
                        <a:effectLst/>
                      </a:endParaRPr>
                    </a:p>
                    <a:p>
                      <a:pPr algn="ctr">
                        <a:lnSpc>
                          <a:spcPct val="90000"/>
                        </a:lnSpc>
                        <a:spcAft>
                          <a:spcPts val="0"/>
                        </a:spcAft>
                      </a:pPr>
                      <a:endParaRPr lang="ru-RU" sz="1400" dirty="0" smtClean="0">
                        <a:effectLst/>
                      </a:endParaRPr>
                    </a:p>
                    <a:p>
                      <a:pPr algn="ctr">
                        <a:lnSpc>
                          <a:spcPct val="90000"/>
                        </a:lnSpc>
                        <a:spcAft>
                          <a:spcPts val="0"/>
                        </a:spcAft>
                      </a:pPr>
                      <a:r>
                        <a:rPr lang="ru-RU" sz="1400" dirty="0" smtClean="0">
                          <a:effectLst/>
                        </a:rPr>
                        <a:t>ИЗУМРУДНАЯ </a:t>
                      </a:r>
                      <a:r>
                        <a:rPr lang="ru-RU" sz="1400" dirty="0">
                          <a:effectLst/>
                        </a:rPr>
                        <a:t>ЗЕЛЕНЬ</a:t>
                      </a:r>
                      <a:endParaRPr lang="ru-RU" sz="1100" dirty="0">
                        <a:effectLst/>
                      </a:endParaRPr>
                    </a:p>
                    <a:p>
                      <a:pPr algn="ctr">
                        <a:lnSpc>
                          <a:spcPct val="90000"/>
                        </a:lnSpc>
                        <a:spcAft>
                          <a:spcPts val="0"/>
                        </a:spcAft>
                      </a:pPr>
                      <a:r>
                        <a:rPr lang="ru-RU" sz="1400" dirty="0">
                          <a:effectLst/>
                        </a:rPr>
                        <a:t>Сr</a:t>
                      </a:r>
                      <a:r>
                        <a:rPr lang="ru-RU" sz="1400" baseline="-25000" dirty="0">
                          <a:effectLst/>
                        </a:rPr>
                        <a:t>2</a:t>
                      </a:r>
                      <a:r>
                        <a:rPr lang="ru-RU" sz="1400" dirty="0">
                          <a:effectLst/>
                        </a:rPr>
                        <a:t>О</a:t>
                      </a:r>
                      <a:r>
                        <a:rPr lang="ru-RU" sz="1400" baseline="-25000" dirty="0">
                          <a:effectLst/>
                        </a:rPr>
                        <a:t>3</a:t>
                      </a:r>
                      <a:r>
                        <a:rPr lang="ru-RU" sz="1400" dirty="0">
                          <a:effectLst/>
                        </a:rPr>
                        <a:t>∙</a:t>
                      </a:r>
                      <a:r>
                        <a:rPr lang="en-US" sz="1400" dirty="0">
                          <a:effectLst/>
                        </a:rPr>
                        <a:t>n</a:t>
                      </a:r>
                      <a:r>
                        <a:rPr lang="ru-RU" sz="1400" dirty="0">
                          <a:effectLst/>
                        </a:rPr>
                        <a:t>Н</a:t>
                      </a:r>
                      <a:r>
                        <a:rPr lang="ru-RU" sz="1400" baseline="-25000" dirty="0">
                          <a:effectLst/>
                        </a:rPr>
                        <a:t>2</a:t>
                      </a:r>
                      <a:r>
                        <a:rPr lang="ru-RU" sz="1400" dirty="0">
                          <a:effectLst/>
                        </a:rPr>
                        <a:t>О</a:t>
                      </a:r>
                      <a:endParaRPr lang="ru-RU" sz="1100" dirty="0">
                        <a:effectLst/>
                      </a:endParaRPr>
                    </a:p>
                    <a:p>
                      <a:pPr algn="ctr">
                        <a:lnSpc>
                          <a:spcPct val="90000"/>
                        </a:lnSpc>
                        <a:spcAft>
                          <a:spcPts val="0"/>
                        </a:spcAft>
                      </a:pPr>
                      <a:r>
                        <a:rPr lang="ru-RU" sz="1400" dirty="0">
                          <a:effectLst/>
                        </a:rPr>
                        <a:t> </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90000"/>
                        </a:lnSpc>
                        <a:spcAft>
                          <a:spcPts val="0"/>
                        </a:spcAft>
                      </a:pPr>
                      <a:endParaRPr lang="ru-RU" sz="1400" dirty="0" smtClean="0">
                        <a:effectLst/>
                      </a:endParaRPr>
                    </a:p>
                    <a:p>
                      <a:pPr algn="ctr">
                        <a:lnSpc>
                          <a:spcPct val="90000"/>
                        </a:lnSpc>
                        <a:spcAft>
                          <a:spcPts val="0"/>
                        </a:spcAft>
                      </a:pPr>
                      <a:endParaRPr lang="ru-RU" sz="1400" dirty="0" smtClean="0">
                        <a:effectLst/>
                      </a:endParaRPr>
                    </a:p>
                    <a:p>
                      <a:pPr algn="ctr">
                        <a:lnSpc>
                          <a:spcPct val="90000"/>
                        </a:lnSpc>
                        <a:spcAft>
                          <a:spcPts val="0"/>
                        </a:spcAft>
                      </a:pPr>
                      <a:endParaRPr lang="ru-RU" sz="1400" dirty="0" smtClean="0">
                        <a:effectLst/>
                      </a:endParaRPr>
                    </a:p>
                    <a:p>
                      <a:pPr algn="ctr">
                        <a:lnSpc>
                          <a:spcPct val="90000"/>
                        </a:lnSpc>
                        <a:spcAft>
                          <a:spcPts val="0"/>
                        </a:spcAft>
                      </a:pPr>
                      <a:endParaRPr lang="ru-RU" sz="1400" dirty="0" smtClean="0">
                        <a:effectLst/>
                      </a:endParaRPr>
                    </a:p>
                    <a:p>
                      <a:pPr algn="ctr">
                        <a:lnSpc>
                          <a:spcPct val="90000"/>
                        </a:lnSpc>
                        <a:spcAft>
                          <a:spcPts val="0"/>
                        </a:spcAft>
                      </a:pPr>
                      <a:r>
                        <a:rPr lang="ru-RU" sz="1400" dirty="0" smtClean="0">
                          <a:effectLst/>
                        </a:rPr>
                        <a:t>ЖЕЛТЫЙ </a:t>
                      </a:r>
                      <a:r>
                        <a:rPr lang="ru-RU" sz="1400" dirty="0">
                          <a:effectLst/>
                        </a:rPr>
                        <a:t>КАДМИЙ</a:t>
                      </a:r>
                      <a:endParaRPr lang="ru-RU" sz="1100" dirty="0">
                        <a:effectLst/>
                      </a:endParaRPr>
                    </a:p>
                    <a:p>
                      <a:pPr algn="ctr">
                        <a:lnSpc>
                          <a:spcPct val="90000"/>
                        </a:lnSpc>
                        <a:spcAft>
                          <a:spcPts val="0"/>
                        </a:spcAft>
                      </a:pPr>
                      <a:r>
                        <a:rPr lang="ru-RU" sz="1400" dirty="0">
                          <a:effectLst/>
                        </a:rPr>
                        <a:t>Сульфид свинца </a:t>
                      </a:r>
                      <a:r>
                        <a:rPr lang="ru-RU" sz="1400" dirty="0" err="1">
                          <a:effectLst/>
                        </a:rPr>
                        <a:t>CdS</a:t>
                      </a:r>
                      <a:endParaRPr lang="ru-RU" sz="1100" dirty="0">
                        <a:effectLst/>
                      </a:endParaRPr>
                    </a:p>
                    <a:p>
                      <a:pPr algn="ctr">
                        <a:lnSpc>
                          <a:spcPct val="90000"/>
                        </a:lnSpc>
                        <a:spcAft>
                          <a:spcPts val="0"/>
                        </a:spcAft>
                      </a:pPr>
                      <a:r>
                        <a:rPr lang="ru-RU" sz="1400" dirty="0">
                          <a:effectLst/>
                        </a:rPr>
                        <a:t>ЖЕЛТЫЙ ХРОМ</a:t>
                      </a:r>
                      <a:endParaRPr lang="ru-RU" sz="1100" dirty="0">
                        <a:effectLst/>
                      </a:endParaRPr>
                    </a:p>
                    <a:p>
                      <a:pPr algn="ctr">
                        <a:lnSpc>
                          <a:spcPct val="90000"/>
                        </a:lnSpc>
                        <a:spcAft>
                          <a:spcPts val="0"/>
                        </a:spcAft>
                      </a:pPr>
                      <a:r>
                        <a:rPr lang="ru-RU" sz="1400" dirty="0">
                          <a:effectLst/>
                        </a:rPr>
                        <a:t>Хромат свинца PbCrO</a:t>
                      </a:r>
                      <a:r>
                        <a:rPr lang="ru-RU" sz="1400" baseline="-25000" dirty="0">
                          <a:effectLst/>
                        </a:rPr>
                        <a:t>4</a:t>
                      </a:r>
                      <a:endParaRPr lang="ru-RU" sz="1100" dirty="0">
                        <a:effectLst/>
                      </a:endParaRPr>
                    </a:p>
                    <a:p>
                      <a:pPr algn="ctr">
                        <a:lnSpc>
                          <a:spcPct val="90000"/>
                        </a:lnSpc>
                        <a:spcAft>
                          <a:spcPts val="0"/>
                        </a:spcAft>
                      </a:pPr>
                      <a:r>
                        <a:rPr lang="ru-RU" sz="1400" dirty="0">
                          <a:effectLst/>
                        </a:rPr>
                        <a:t>ЖЕЛЬТЫЙ ЦИНК</a:t>
                      </a:r>
                      <a:endParaRPr lang="ru-RU" sz="1100" dirty="0">
                        <a:effectLst/>
                      </a:endParaRPr>
                    </a:p>
                    <a:p>
                      <a:pPr algn="ctr">
                        <a:lnSpc>
                          <a:spcPct val="90000"/>
                        </a:lnSpc>
                        <a:spcAft>
                          <a:spcPts val="0"/>
                        </a:spcAft>
                      </a:pPr>
                      <a:r>
                        <a:rPr lang="ru-RU" sz="1400" dirty="0">
                          <a:effectLst/>
                        </a:rPr>
                        <a:t>Хромат цинка  ZnCrO</a:t>
                      </a:r>
                      <a:r>
                        <a:rPr lang="ru-RU" sz="1400" baseline="-25000" dirty="0">
                          <a:effectLst/>
                        </a:rPr>
                        <a:t>4</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90000"/>
                        </a:lnSpc>
                        <a:spcAft>
                          <a:spcPts val="0"/>
                        </a:spcAft>
                      </a:pPr>
                      <a:endParaRPr lang="ru-RU" sz="1400" dirty="0" smtClean="0">
                        <a:effectLst/>
                      </a:endParaRPr>
                    </a:p>
                    <a:p>
                      <a:pPr algn="ctr">
                        <a:lnSpc>
                          <a:spcPct val="90000"/>
                        </a:lnSpc>
                        <a:spcAft>
                          <a:spcPts val="0"/>
                        </a:spcAft>
                      </a:pPr>
                      <a:endParaRPr lang="ru-RU" sz="1400" dirty="0" smtClean="0">
                        <a:effectLst/>
                      </a:endParaRPr>
                    </a:p>
                    <a:p>
                      <a:pPr algn="ctr">
                        <a:lnSpc>
                          <a:spcPct val="90000"/>
                        </a:lnSpc>
                        <a:spcAft>
                          <a:spcPts val="0"/>
                        </a:spcAft>
                      </a:pPr>
                      <a:r>
                        <a:rPr lang="ru-RU" sz="1400" dirty="0" smtClean="0">
                          <a:effectLst/>
                        </a:rPr>
                        <a:t>ОРАНЖЕВЫЙ </a:t>
                      </a:r>
                      <a:r>
                        <a:rPr lang="ru-RU" sz="1400" dirty="0">
                          <a:effectLst/>
                        </a:rPr>
                        <a:t>КАДМИЙ</a:t>
                      </a:r>
                      <a:endParaRPr lang="ru-RU" sz="1100" dirty="0">
                        <a:effectLst/>
                      </a:endParaRPr>
                    </a:p>
                    <a:p>
                      <a:pPr algn="ctr">
                        <a:lnSpc>
                          <a:spcPct val="90000"/>
                        </a:lnSpc>
                        <a:spcAft>
                          <a:spcPts val="0"/>
                        </a:spcAft>
                      </a:pPr>
                      <a:r>
                        <a:rPr lang="ru-RU" sz="1400" dirty="0">
                          <a:effectLst/>
                        </a:rPr>
                        <a:t>Сульфид, селенид  кадмия</a:t>
                      </a:r>
                      <a:endParaRPr lang="ru-RU" sz="1100" dirty="0">
                        <a:effectLst/>
                      </a:endParaRPr>
                    </a:p>
                    <a:p>
                      <a:pPr algn="ctr">
                        <a:lnSpc>
                          <a:spcPct val="90000"/>
                        </a:lnSpc>
                        <a:spcAft>
                          <a:spcPts val="0"/>
                        </a:spcAft>
                      </a:pPr>
                      <a:r>
                        <a:rPr lang="ru-RU" sz="1400" dirty="0" err="1">
                          <a:effectLst/>
                        </a:rPr>
                        <a:t>CdS·nCdSe</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90000"/>
                        </a:lnSpc>
                        <a:spcAft>
                          <a:spcPts val="0"/>
                        </a:spcAft>
                      </a:pPr>
                      <a:endParaRPr lang="ru-RU" sz="1400" dirty="0" smtClean="0">
                        <a:effectLst/>
                      </a:endParaRPr>
                    </a:p>
                    <a:p>
                      <a:pPr algn="ctr">
                        <a:lnSpc>
                          <a:spcPct val="90000"/>
                        </a:lnSpc>
                        <a:spcAft>
                          <a:spcPts val="0"/>
                        </a:spcAft>
                      </a:pPr>
                      <a:endParaRPr lang="ru-RU" sz="1400" dirty="0" smtClean="0">
                        <a:effectLst/>
                      </a:endParaRPr>
                    </a:p>
                    <a:p>
                      <a:pPr algn="ctr">
                        <a:lnSpc>
                          <a:spcPct val="90000"/>
                        </a:lnSpc>
                        <a:spcAft>
                          <a:spcPts val="0"/>
                        </a:spcAft>
                      </a:pPr>
                      <a:r>
                        <a:rPr lang="ru-RU" sz="1400" dirty="0" smtClean="0">
                          <a:effectLst/>
                        </a:rPr>
                        <a:t>КРАСНЫЙ </a:t>
                      </a:r>
                      <a:r>
                        <a:rPr lang="ru-RU" sz="1400" dirty="0">
                          <a:effectLst/>
                        </a:rPr>
                        <a:t>КАДМИЙ</a:t>
                      </a:r>
                      <a:endParaRPr lang="ru-RU" sz="1100" dirty="0">
                        <a:effectLst/>
                      </a:endParaRPr>
                    </a:p>
                    <a:p>
                      <a:pPr algn="ctr">
                        <a:lnSpc>
                          <a:spcPct val="90000"/>
                        </a:lnSpc>
                        <a:spcAft>
                          <a:spcPts val="0"/>
                        </a:spcAft>
                      </a:pPr>
                      <a:r>
                        <a:rPr lang="ru-RU" sz="1400" dirty="0">
                          <a:effectLst/>
                        </a:rPr>
                        <a:t>Селенид кадмия  </a:t>
                      </a:r>
                      <a:r>
                        <a:rPr lang="ru-RU" sz="1400" dirty="0" err="1">
                          <a:effectLst/>
                        </a:rPr>
                        <a:t>CdSe</a:t>
                      </a:r>
                      <a:endParaRPr lang="ru-RU" sz="1100" dirty="0">
                        <a:effectLst/>
                      </a:endParaRPr>
                    </a:p>
                    <a:p>
                      <a:pPr algn="ctr">
                        <a:lnSpc>
                          <a:spcPct val="90000"/>
                        </a:lnSpc>
                        <a:spcAft>
                          <a:spcPts val="0"/>
                        </a:spcAft>
                      </a:pPr>
                      <a:r>
                        <a:rPr lang="ru-RU" sz="1400" dirty="0">
                          <a:effectLst/>
                        </a:rPr>
                        <a:t>КРАСНАЯ ОХРА</a:t>
                      </a:r>
                      <a:endParaRPr lang="ru-RU" sz="1100" dirty="0">
                        <a:effectLst/>
                      </a:endParaRPr>
                    </a:p>
                    <a:p>
                      <a:pPr algn="ctr">
                        <a:lnSpc>
                          <a:spcPct val="90000"/>
                        </a:lnSpc>
                        <a:spcAft>
                          <a:spcPts val="0"/>
                        </a:spcAft>
                      </a:pPr>
                      <a:r>
                        <a:rPr lang="ru-RU" sz="1400" dirty="0">
                          <a:effectLst/>
                        </a:rPr>
                        <a:t>Оксид железа (III)  Fe</a:t>
                      </a:r>
                      <a:r>
                        <a:rPr lang="ru-RU" sz="1400" baseline="-25000" dirty="0">
                          <a:effectLst/>
                        </a:rPr>
                        <a:t>2</a:t>
                      </a:r>
                      <a:r>
                        <a:rPr lang="ru-RU" sz="1400" dirty="0">
                          <a:effectLst/>
                        </a:rPr>
                        <a:t>O</a:t>
                      </a:r>
                      <a:r>
                        <a:rPr lang="ru-RU" sz="1400" baseline="-25000" dirty="0">
                          <a:effectLst/>
                        </a:rPr>
                        <a:t>3</a:t>
                      </a:r>
                      <a:endParaRPr lang="ru-RU"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bl>
          </a:graphicData>
        </a:graphic>
      </p:graphicFrame>
      <p:graphicFrame>
        <p:nvGraphicFramePr>
          <p:cNvPr id="6" name="Объект 5"/>
          <p:cNvGraphicFramePr>
            <a:graphicFrameLocks noChangeAspect="1"/>
          </p:cNvGraphicFramePr>
          <p:nvPr>
            <p:extLst>
              <p:ext uri="{D42A27DB-BD31-4B8C-83A1-F6EECF244321}">
                <p14:modId xmlns:p14="http://schemas.microsoft.com/office/powerpoint/2010/main" val="550589752"/>
              </p:ext>
            </p:extLst>
          </p:nvPr>
        </p:nvGraphicFramePr>
        <p:xfrm>
          <a:off x="784569" y="1109273"/>
          <a:ext cx="912691" cy="1425230"/>
        </p:xfrm>
        <a:graphic>
          <a:graphicData uri="http://schemas.openxmlformats.org/presentationml/2006/ole">
            <mc:AlternateContent xmlns:mc="http://schemas.openxmlformats.org/markup-compatibility/2006">
              <mc:Choice xmlns:v="urn:schemas-microsoft-com:vml" Requires="v">
                <p:oleObj spid="_x0000_s31835" name="Точечный рисунок" r:id="rId3" imgW="714286" imgH="905001" progId="Paint.Picture">
                  <p:embed/>
                </p:oleObj>
              </mc:Choice>
              <mc:Fallback>
                <p:oleObj name="Точечный рисунок" r:id="rId3" imgW="714286" imgH="905001" progId="Paint.Picture">
                  <p:embed/>
                  <p:pic>
                    <p:nvPicPr>
                      <p:cNvPr id="0" name="Object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4569" y="1109273"/>
                        <a:ext cx="912691" cy="1425230"/>
                      </a:xfrm>
                      <a:prstGeom prst="rect">
                        <a:avLst/>
                      </a:prstGeom>
                      <a:noFill/>
                    </p:spPr>
                  </p:pic>
                </p:oleObj>
              </mc:Fallback>
            </mc:AlternateContent>
          </a:graphicData>
        </a:graphic>
      </p:graphicFrame>
      <p:graphicFrame>
        <p:nvGraphicFramePr>
          <p:cNvPr id="9" name="Объект 8"/>
          <p:cNvGraphicFramePr>
            <a:graphicFrameLocks noChangeAspect="1"/>
          </p:cNvGraphicFramePr>
          <p:nvPr>
            <p:extLst>
              <p:ext uri="{D42A27DB-BD31-4B8C-83A1-F6EECF244321}">
                <p14:modId xmlns:p14="http://schemas.microsoft.com/office/powerpoint/2010/main" val="849027715"/>
              </p:ext>
            </p:extLst>
          </p:nvPr>
        </p:nvGraphicFramePr>
        <p:xfrm>
          <a:off x="3127268" y="1096577"/>
          <a:ext cx="985706" cy="1380222"/>
        </p:xfrm>
        <a:graphic>
          <a:graphicData uri="http://schemas.openxmlformats.org/presentationml/2006/ole">
            <mc:AlternateContent xmlns:mc="http://schemas.openxmlformats.org/markup-compatibility/2006">
              <mc:Choice xmlns:v="urn:schemas-microsoft-com:vml" Requires="v">
                <p:oleObj spid="_x0000_s31836" name="Точечный рисунок" r:id="rId5" imgW="771429" imgH="876190" progId="Paint.Picture">
                  <p:embed/>
                </p:oleObj>
              </mc:Choice>
              <mc:Fallback>
                <p:oleObj name="Точечный рисунок" r:id="rId5" imgW="771429" imgH="876190" progId="Paint.Picture">
                  <p:embed/>
                  <p:pic>
                    <p:nvPicPr>
                      <p:cNvPr id="0" name="Object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27268" y="1096577"/>
                        <a:ext cx="985706" cy="1380222"/>
                      </a:xfrm>
                      <a:prstGeom prst="rect">
                        <a:avLst/>
                      </a:prstGeom>
                      <a:noFill/>
                    </p:spPr>
                  </p:pic>
                </p:oleObj>
              </mc:Fallback>
            </mc:AlternateContent>
          </a:graphicData>
        </a:graphic>
      </p:graphicFrame>
      <p:graphicFrame>
        <p:nvGraphicFramePr>
          <p:cNvPr id="10" name="Объект 9"/>
          <p:cNvGraphicFramePr>
            <a:graphicFrameLocks noChangeAspect="1"/>
          </p:cNvGraphicFramePr>
          <p:nvPr>
            <p:extLst>
              <p:ext uri="{D42A27DB-BD31-4B8C-83A1-F6EECF244321}">
                <p14:modId xmlns:p14="http://schemas.microsoft.com/office/powerpoint/2010/main" val="836908123"/>
              </p:ext>
            </p:extLst>
          </p:nvPr>
        </p:nvGraphicFramePr>
        <p:xfrm>
          <a:off x="5515157" y="1109273"/>
          <a:ext cx="937029" cy="1380222"/>
        </p:xfrm>
        <a:graphic>
          <a:graphicData uri="http://schemas.openxmlformats.org/presentationml/2006/ole">
            <mc:AlternateContent xmlns:mc="http://schemas.openxmlformats.org/markup-compatibility/2006">
              <mc:Choice xmlns:v="urn:schemas-microsoft-com:vml" Requires="v">
                <p:oleObj spid="_x0000_s31837" name="Точечный рисунок" r:id="rId7" imgW="733333" imgH="876190" progId="Paint.Picture">
                  <p:embed/>
                </p:oleObj>
              </mc:Choice>
              <mc:Fallback>
                <p:oleObj name="Точечный рисунок" r:id="rId7" imgW="733333" imgH="876190" progId="Paint.Picture">
                  <p:embed/>
                  <p:pic>
                    <p:nvPicPr>
                      <p:cNvPr id="0" name="Object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515157" y="1109273"/>
                        <a:ext cx="937029" cy="1380222"/>
                      </a:xfrm>
                      <a:prstGeom prst="rect">
                        <a:avLst/>
                      </a:prstGeom>
                      <a:noFill/>
                    </p:spPr>
                  </p:pic>
                </p:oleObj>
              </mc:Fallback>
            </mc:AlternateContent>
          </a:graphicData>
        </a:graphic>
      </p:graphicFrame>
      <p:graphicFrame>
        <p:nvGraphicFramePr>
          <p:cNvPr id="11" name="Объект 10"/>
          <p:cNvGraphicFramePr>
            <a:graphicFrameLocks noChangeAspect="1"/>
          </p:cNvGraphicFramePr>
          <p:nvPr>
            <p:extLst>
              <p:ext uri="{D42A27DB-BD31-4B8C-83A1-F6EECF244321}">
                <p14:modId xmlns:p14="http://schemas.microsoft.com/office/powerpoint/2010/main" val="3929981313"/>
              </p:ext>
            </p:extLst>
          </p:nvPr>
        </p:nvGraphicFramePr>
        <p:xfrm>
          <a:off x="7865347" y="1109273"/>
          <a:ext cx="937029" cy="1320212"/>
        </p:xfrm>
        <a:graphic>
          <a:graphicData uri="http://schemas.openxmlformats.org/presentationml/2006/ole">
            <mc:AlternateContent xmlns:mc="http://schemas.openxmlformats.org/markup-compatibility/2006">
              <mc:Choice xmlns:v="urn:schemas-microsoft-com:vml" Requires="v">
                <p:oleObj spid="_x0000_s31838" name="Точечный рисунок" r:id="rId9" imgW="733333" imgH="838095" progId="Paint.Picture">
                  <p:embed/>
                </p:oleObj>
              </mc:Choice>
              <mc:Fallback>
                <p:oleObj name="Точечный рисунок" r:id="rId9" imgW="733333" imgH="838095" progId="Paint.Picture">
                  <p:embed/>
                  <p:pic>
                    <p:nvPicPr>
                      <p:cNvPr id="0" name="Object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865347" y="1109273"/>
                        <a:ext cx="937029" cy="1320212"/>
                      </a:xfrm>
                      <a:prstGeom prst="rect">
                        <a:avLst/>
                      </a:prstGeom>
                      <a:noFill/>
                    </p:spPr>
                  </p:pic>
                </p:oleObj>
              </mc:Fallback>
            </mc:AlternateContent>
          </a:graphicData>
        </a:graphic>
      </p:graphicFrame>
      <p:graphicFrame>
        <p:nvGraphicFramePr>
          <p:cNvPr id="12" name="Объект 11"/>
          <p:cNvGraphicFramePr>
            <a:graphicFrameLocks noChangeAspect="1"/>
          </p:cNvGraphicFramePr>
          <p:nvPr>
            <p:extLst>
              <p:ext uri="{D42A27DB-BD31-4B8C-83A1-F6EECF244321}">
                <p14:modId xmlns:p14="http://schemas.microsoft.com/office/powerpoint/2010/main" val="750976554"/>
              </p:ext>
            </p:extLst>
          </p:nvPr>
        </p:nvGraphicFramePr>
        <p:xfrm>
          <a:off x="10316162" y="1095424"/>
          <a:ext cx="924860" cy="1395225"/>
        </p:xfrm>
        <a:graphic>
          <a:graphicData uri="http://schemas.openxmlformats.org/presentationml/2006/ole">
            <mc:AlternateContent xmlns:mc="http://schemas.openxmlformats.org/markup-compatibility/2006">
              <mc:Choice xmlns:v="urn:schemas-microsoft-com:vml" Requires="v">
                <p:oleObj spid="_x0000_s31839" name="Точечный рисунок" r:id="rId11" imgW="724001" imgH="885949" progId="Paint.Picture">
                  <p:embed/>
                </p:oleObj>
              </mc:Choice>
              <mc:Fallback>
                <p:oleObj name="Точечный рисунок" r:id="rId11" imgW="724001" imgH="885949" progId="Paint.Picture">
                  <p:embed/>
                  <p:pic>
                    <p:nvPicPr>
                      <p:cNvPr id="0" name="Object 6"/>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0316162" y="1095424"/>
                        <a:ext cx="924860" cy="1395225"/>
                      </a:xfrm>
                      <a:prstGeom prst="rect">
                        <a:avLst/>
                      </a:prstGeom>
                      <a:noFill/>
                    </p:spPr>
                  </p:pic>
                </p:oleObj>
              </mc:Fallback>
            </mc:AlternateContent>
          </a:graphicData>
        </a:graphic>
      </p:graphicFrame>
      <p:graphicFrame>
        <p:nvGraphicFramePr>
          <p:cNvPr id="13" name="Объект 12"/>
          <p:cNvGraphicFramePr>
            <a:graphicFrameLocks noChangeAspect="1"/>
          </p:cNvGraphicFramePr>
          <p:nvPr>
            <p:extLst>
              <p:ext uri="{D42A27DB-BD31-4B8C-83A1-F6EECF244321}">
                <p14:modId xmlns:p14="http://schemas.microsoft.com/office/powerpoint/2010/main" val="325762928"/>
              </p:ext>
            </p:extLst>
          </p:nvPr>
        </p:nvGraphicFramePr>
        <p:xfrm>
          <a:off x="784569" y="3886984"/>
          <a:ext cx="912691" cy="1380222"/>
        </p:xfrm>
        <a:graphic>
          <a:graphicData uri="http://schemas.openxmlformats.org/presentationml/2006/ole">
            <mc:AlternateContent xmlns:mc="http://schemas.openxmlformats.org/markup-compatibility/2006">
              <mc:Choice xmlns:v="urn:schemas-microsoft-com:vml" Requires="v">
                <p:oleObj spid="_x0000_s31840" name="Точечный рисунок" r:id="rId13" imgW="704948" imgH="876190" progId="Paint.Picture">
                  <p:embed/>
                </p:oleObj>
              </mc:Choice>
              <mc:Fallback>
                <p:oleObj name="Точечный рисунок" r:id="rId13" imgW="704948" imgH="876190" progId="Paint.Picture">
                  <p:embed/>
                  <p:pic>
                    <p:nvPicPr>
                      <p:cNvPr id="0" name="Object 5"/>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784569" y="3886984"/>
                        <a:ext cx="912691" cy="1380222"/>
                      </a:xfrm>
                      <a:prstGeom prst="rect">
                        <a:avLst/>
                      </a:prstGeom>
                      <a:noFill/>
                    </p:spPr>
                  </p:pic>
                </p:oleObj>
              </mc:Fallback>
            </mc:AlternateContent>
          </a:graphicData>
        </a:graphic>
      </p:graphicFrame>
      <p:graphicFrame>
        <p:nvGraphicFramePr>
          <p:cNvPr id="14" name="Объект 13"/>
          <p:cNvGraphicFramePr>
            <a:graphicFrameLocks noChangeAspect="1"/>
          </p:cNvGraphicFramePr>
          <p:nvPr>
            <p:extLst>
              <p:ext uri="{D42A27DB-BD31-4B8C-83A1-F6EECF244321}">
                <p14:modId xmlns:p14="http://schemas.microsoft.com/office/powerpoint/2010/main" val="240320137"/>
              </p:ext>
            </p:extLst>
          </p:nvPr>
        </p:nvGraphicFramePr>
        <p:xfrm>
          <a:off x="3067309" y="3886984"/>
          <a:ext cx="961368" cy="1425230"/>
        </p:xfrm>
        <a:graphic>
          <a:graphicData uri="http://schemas.openxmlformats.org/presentationml/2006/ole">
            <mc:AlternateContent xmlns:mc="http://schemas.openxmlformats.org/markup-compatibility/2006">
              <mc:Choice xmlns:v="urn:schemas-microsoft-com:vml" Requires="v">
                <p:oleObj spid="_x0000_s31841" name="Точечный рисунок" r:id="rId15" imgW="743054" imgH="895238" progId="Paint.Picture">
                  <p:embed/>
                </p:oleObj>
              </mc:Choice>
              <mc:Fallback>
                <p:oleObj name="Точечный рисунок" r:id="rId15" imgW="743054" imgH="895238" progId="Paint.Picture">
                  <p:embed/>
                  <p:pic>
                    <p:nvPicPr>
                      <p:cNvPr id="0" name="Object 4"/>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3067309" y="3886984"/>
                        <a:ext cx="961368" cy="1425230"/>
                      </a:xfrm>
                      <a:prstGeom prst="rect">
                        <a:avLst/>
                      </a:prstGeom>
                      <a:noFill/>
                    </p:spPr>
                  </p:pic>
                </p:oleObj>
              </mc:Fallback>
            </mc:AlternateContent>
          </a:graphicData>
        </a:graphic>
      </p:graphicFrame>
      <p:graphicFrame>
        <p:nvGraphicFramePr>
          <p:cNvPr id="15" name="Объект 14"/>
          <p:cNvGraphicFramePr>
            <a:graphicFrameLocks noChangeAspect="1"/>
          </p:cNvGraphicFramePr>
          <p:nvPr>
            <p:extLst>
              <p:ext uri="{D42A27DB-BD31-4B8C-83A1-F6EECF244321}">
                <p14:modId xmlns:p14="http://schemas.microsoft.com/office/powerpoint/2010/main" val="3779968430"/>
              </p:ext>
            </p:extLst>
          </p:nvPr>
        </p:nvGraphicFramePr>
        <p:xfrm>
          <a:off x="5515157" y="3886984"/>
          <a:ext cx="961368" cy="1365220"/>
        </p:xfrm>
        <a:graphic>
          <a:graphicData uri="http://schemas.openxmlformats.org/presentationml/2006/ole">
            <mc:AlternateContent xmlns:mc="http://schemas.openxmlformats.org/markup-compatibility/2006">
              <mc:Choice xmlns:v="urn:schemas-microsoft-com:vml" Requires="v">
                <p:oleObj spid="_x0000_s31842" name="Точечный рисунок" r:id="rId17" imgW="743054" imgH="866896" progId="Paint.Picture">
                  <p:embed/>
                </p:oleObj>
              </mc:Choice>
              <mc:Fallback>
                <p:oleObj name="Точечный рисунок" r:id="rId17" imgW="743054" imgH="866896" progId="Paint.Picture">
                  <p:embed/>
                  <p:pic>
                    <p:nvPicPr>
                      <p:cNvPr id="0" name="Object 3"/>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a:off x="5515157" y="3886984"/>
                        <a:ext cx="961368" cy="1365220"/>
                      </a:xfrm>
                      <a:prstGeom prst="rect">
                        <a:avLst/>
                      </a:prstGeom>
                      <a:noFill/>
                    </p:spPr>
                  </p:pic>
                </p:oleObj>
              </mc:Fallback>
            </mc:AlternateContent>
          </a:graphicData>
        </a:graphic>
      </p:graphicFrame>
      <p:graphicFrame>
        <p:nvGraphicFramePr>
          <p:cNvPr id="16" name="Объект 15"/>
          <p:cNvGraphicFramePr>
            <a:graphicFrameLocks noChangeAspect="1"/>
          </p:cNvGraphicFramePr>
          <p:nvPr>
            <p:extLst>
              <p:ext uri="{D42A27DB-BD31-4B8C-83A1-F6EECF244321}">
                <p14:modId xmlns:p14="http://schemas.microsoft.com/office/powerpoint/2010/main" val="2072582018"/>
              </p:ext>
            </p:extLst>
          </p:nvPr>
        </p:nvGraphicFramePr>
        <p:xfrm>
          <a:off x="7972349" y="3864480"/>
          <a:ext cx="876183" cy="1425230"/>
        </p:xfrm>
        <a:graphic>
          <a:graphicData uri="http://schemas.openxmlformats.org/presentationml/2006/ole">
            <mc:AlternateContent xmlns:mc="http://schemas.openxmlformats.org/markup-compatibility/2006">
              <mc:Choice xmlns:v="urn:schemas-microsoft-com:vml" Requires="v">
                <p:oleObj spid="_x0000_s31843" name="Точечный рисунок" r:id="rId19" imgW="685714" imgH="895238" progId="Paint.Picture">
                  <p:embed/>
                </p:oleObj>
              </mc:Choice>
              <mc:Fallback>
                <p:oleObj name="Точечный рисунок" r:id="rId19" imgW="685714" imgH="895238" progId="Paint.Picture">
                  <p:embed/>
                  <p:pic>
                    <p:nvPicPr>
                      <p:cNvPr id="0" name="Object 2"/>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7972349" y="3864480"/>
                        <a:ext cx="876183" cy="1425230"/>
                      </a:xfrm>
                      <a:prstGeom prst="rect">
                        <a:avLst/>
                      </a:prstGeom>
                      <a:noFill/>
                    </p:spPr>
                  </p:pic>
                </p:oleObj>
              </mc:Fallback>
            </mc:AlternateContent>
          </a:graphicData>
        </a:graphic>
      </p:graphicFrame>
      <p:graphicFrame>
        <p:nvGraphicFramePr>
          <p:cNvPr id="17" name="Объект 16"/>
          <p:cNvGraphicFramePr>
            <a:graphicFrameLocks noChangeAspect="1"/>
          </p:cNvGraphicFramePr>
          <p:nvPr>
            <p:extLst>
              <p:ext uri="{D42A27DB-BD31-4B8C-83A1-F6EECF244321}">
                <p14:modId xmlns:p14="http://schemas.microsoft.com/office/powerpoint/2010/main" val="393876095"/>
              </p:ext>
            </p:extLst>
          </p:nvPr>
        </p:nvGraphicFramePr>
        <p:xfrm>
          <a:off x="10334416" y="3864480"/>
          <a:ext cx="888352" cy="1365220"/>
        </p:xfrm>
        <a:graphic>
          <a:graphicData uri="http://schemas.openxmlformats.org/presentationml/2006/ole">
            <mc:AlternateContent xmlns:mc="http://schemas.openxmlformats.org/markup-compatibility/2006">
              <mc:Choice xmlns:v="urn:schemas-microsoft-com:vml" Requires="v">
                <p:oleObj spid="_x0000_s31844" name="Точечный рисунок" r:id="rId21" imgW="695238" imgH="857143" progId="Paint.Picture">
                  <p:embed/>
                </p:oleObj>
              </mc:Choice>
              <mc:Fallback>
                <p:oleObj name="Точечный рисунок" r:id="rId21" imgW="695238" imgH="857143" progId="Paint.Picture">
                  <p:embed/>
                  <p:pic>
                    <p:nvPicPr>
                      <p:cNvPr id="0" name="Object 1"/>
                      <p:cNvPicPr>
                        <a:picLocks noChangeAspect="1" noChangeArrowheads="1"/>
                      </p:cNvPicPr>
                      <p:nvPr/>
                    </p:nvPicPr>
                    <p:blipFill>
                      <a:blip r:embed="rId22">
                        <a:extLst>
                          <a:ext uri="{28A0092B-C50C-407E-A947-70E740481C1C}">
                            <a14:useLocalDpi xmlns:a14="http://schemas.microsoft.com/office/drawing/2010/main" val="0"/>
                          </a:ext>
                        </a:extLst>
                      </a:blip>
                      <a:srcRect/>
                      <a:stretch>
                        <a:fillRect/>
                      </a:stretch>
                    </p:blipFill>
                    <p:spPr bwMode="auto">
                      <a:xfrm>
                        <a:off x="10334416" y="3864480"/>
                        <a:ext cx="888352" cy="1365220"/>
                      </a:xfrm>
                      <a:prstGeom prst="rect">
                        <a:avLst/>
                      </a:prstGeom>
                      <a:noFill/>
                    </p:spPr>
                  </p:pic>
                </p:oleObj>
              </mc:Fallback>
            </mc:AlternateContent>
          </a:graphicData>
        </a:graphic>
      </p:graphicFrame>
    </p:spTree>
    <p:extLst>
      <p:ext uri="{BB962C8B-B14F-4D97-AF65-F5344CB8AC3E}">
        <p14:creationId xmlns:p14="http://schemas.microsoft.com/office/powerpoint/2010/main" val="2248953717"/>
      </p:ext>
    </p:extLst>
  </p:cSld>
  <p:clrMapOvr>
    <a:masterClrMapping/>
  </p:clrMapOvr>
  <p:transition spd="med">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16" presetClass="entr" presetSubtype="21"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4774" y="211112"/>
            <a:ext cx="11647357" cy="598357"/>
          </a:xfrm>
        </p:spPr>
        <p:txBody>
          <a:bodyPr/>
          <a:lstStyle/>
          <a:p>
            <a:pPr algn="ctr"/>
            <a:r>
              <a:rPr lang="ru-RU" b="1" dirty="0"/>
              <a:t>ПРАКТИЧЕСКАЯ ЧАСТЬ. ПОЛУЧЕНИЕ КРАСОК. </a:t>
            </a:r>
            <a:endParaRPr lang="ru-RU" dirty="0"/>
          </a:p>
        </p:txBody>
      </p:sp>
      <p:sp>
        <p:nvSpPr>
          <p:cNvPr id="3" name="Прямоугольник 2"/>
          <p:cNvSpPr/>
          <p:nvPr/>
        </p:nvSpPr>
        <p:spPr>
          <a:xfrm>
            <a:off x="2618599" y="809469"/>
            <a:ext cx="9373532" cy="923330"/>
          </a:xfrm>
          <a:prstGeom prst="rect">
            <a:avLst/>
          </a:prstGeom>
        </p:spPr>
        <p:txBody>
          <a:bodyPr wrap="square">
            <a:spAutoFit/>
          </a:bodyPr>
          <a:lstStyle/>
          <a:p>
            <a:pPr lvl="0" algn="ctr">
              <a:lnSpc>
                <a:spcPct val="150000"/>
              </a:lnSpc>
              <a:spcAft>
                <a:spcPts val="0"/>
              </a:spcAft>
            </a:pPr>
            <a:r>
              <a:rPr lang="ru-RU" b="1" dirty="0">
                <a:solidFill>
                  <a:srgbClr val="144CCA"/>
                </a:solidFill>
                <a:latin typeface="+mj-lt"/>
                <a:ea typeface="+mj-ea"/>
                <a:cs typeface="+mj-cs"/>
              </a:rPr>
              <a:t>ПОЛУЧЕНИЕ СИНЕГО КРАСИТЕЛЯ </a:t>
            </a:r>
          </a:p>
          <a:p>
            <a:pPr lvl="0" algn="ctr">
              <a:lnSpc>
                <a:spcPct val="150000"/>
              </a:lnSpc>
              <a:spcAft>
                <a:spcPts val="0"/>
              </a:spcAft>
            </a:pPr>
            <a:r>
              <a:rPr lang="ru-RU" b="1" dirty="0">
                <a:solidFill>
                  <a:srgbClr val="144CCA"/>
                </a:solidFill>
                <a:latin typeface="+mj-lt"/>
                <a:ea typeface="+mj-ea"/>
                <a:cs typeface="+mj-cs"/>
              </a:rPr>
              <a:t>«БЕРЛИНСКАЯ ЛАЗУРЬ» ИЛИ «ТУРНБУЛЕВА СИНЬ»</a:t>
            </a:r>
          </a:p>
        </p:txBody>
      </p:sp>
      <p:sp>
        <p:nvSpPr>
          <p:cNvPr id="5" name="Прямоугольник 4"/>
          <p:cNvSpPr/>
          <p:nvPr/>
        </p:nvSpPr>
        <p:spPr>
          <a:xfrm>
            <a:off x="4397115" y="2252470"/>
            <a:ext cx="6096000" cy="981423"/>
          </a:xfrm>
          <a:prstGeom prst="rect">
            <a:avLst/>
          </a:prstGeom>
        </p:spPr>
        <p:txBody>
          <a:bodyPr>
            <a:spAutoFit/>
          </a:bodyPr>
          <a:lstStyle/>
          <a:p>
            <a:pPr algn="ctr">
              <a:lnSpc>
                <a:spcPct val="107000"/>
              </a:lnSpc>
              <a:spcAft>
                <a:spcPts val="0"/>
              </a:spcAft>
            </a:pP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FeCl</a:t>
            </a:r>
            <a:r>
              <a:rPr lang="en-US" baseline="-25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3</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 K</a:t>
            </a:r>
            <a:r>
              <a:rPr lang="en-US" baseline="-25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4</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[Fe(CN)</a:t>
            </a:r>
            <a:r>
              <a:rPr lang="en-US" baseline="-25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6</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KFe</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[Fe(CN)</a:t>
            </a:r>
            <a:r>
              <a:rPr lang="en-US" baseline="-25000"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6</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 </a:t>
            </a:r>
            <a:r>
              <a:rPr lang="en-US" dirty="0" err="1">
                <a:solidFill>
                  <a:srgbClr val="222222"/>
                </a:solidFill>
                <a:latin typeface="Times New Roman" panose="02020603050405020304" pitchFamily="18" charset="0"/>
                <a:ea typeface="Calibri" panose="020F0502020204030204" pitchFamily="34" charset="0"/>
                <a:cs typeface="Times New Roman" panose="02020603050405020304" pitchFamily="18" charset="0"/>
              </a:rPr>
              <a:t>KCl</a:t>
            </a:r>
            <a:r>
              <a:rPr lang="en-US" dirty="0">
                <a:solidFill>
                  <a:srgbClr val="222222"/>
                </a:solidFill>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450215" algn="just">
              <a:lnSpc>
                <a:spcPct val="107000"/>
              </a:lnSpc>
              <a:spcAft>
                <a:spcPts val="0"/>
              </a:spcAft>
            </a:pP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smtClean="0">
                <a:latin typeface="Times New Roman" panose="02020603050405020304" pitchFamily="18" charset="0"/>
                <a:ea typeface="Calibri" panose="020F0502020204030204" pitchFamily="34" charset="0"/>
                <a:cs typeface="Times New Roman" panose="02020603050405020304" pitchFamily="18" charset="0"/>
              </a:rPr>
              <a:t>              Желтая                  </a:t>
            </a:r>
            <a:r>
              <a:rPr lang="ru-RU" dirty="0">
                <a:latin typeface="Times New Roman" panose="02020603050405020304" pitchFamily="18" charset="0"/>
                <a:ea typeface="Calibri" panose="020F0502020204030204" pitchFamily="34" charset="0"/>
                <a:cs typeface="Times New Roman" panose="02020603050405020304" pitchFamily="18" charset="0"/>
              </a:rPr>
              <a:t>Берлинская</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450215" algn="just">
              <a:lnSpc>
                <a:spcPct val="107000"/>
              </a:lnSpc>
              <a:spcAft>
                <a:spcPts val="0"/>
              </a:spcAft>
            </a:pPr>
            <a:r>
              <a:rPr lang="ru-RU" dirty="0">
                <a:latin typeface="Times New Roman" panose="02020603050405020304" pitchFamily="18" charset="0"/>
                <a:ea typeface="Calibri" panose="020F0502020204030204" pitchFamily="34" charset="0"/>
                <a:cs typeface="Times New Roman" panose="02020603050405020304" pitchFamily="18" charset="0"/>
              </a:rPr>
              <a:t>  </a:t>
            </a:r>
            <a:r>
              <a:rPr lang="ru-RU" dirty="0" smtClean="0">
                <a:latin typeface="Times New Roman" panose="02020603050405020304" pitchFamily="18" charset="0"/>
                <a:ea typeface="Calibri" panose="020F0502020204030204" pitchFamily="34" charset="0"/>
                <a:cs typeface="Times New Roman" panose="02020603050405020304" pitchFamily="18" charset="0"/>
              </a:rPr>
              <a:t>               кровяная </a:t>
            </a:r>
            <a:r>
              <a:rPr lang="ru-RU" dirty="0">
                <a:latin typeface="Times New Roman" panose="02020603050405020304" pitchFamily="18" charset="0"/>
                <a:ea typeface="Calibri" panose="020F0502020204030204" pitchFamily="34" charset="0"/>
                <a:cs typeface="Times New Roman" panose="02020603050405020304" pitchFamily="18" charset="0"/>
              </a:rPr>
              <a:t>соль               лазурь</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Рисунок 5"/>
          <p:cNvPicPr/>
          <p:nvPr/>
        </p:nvPicPr>
        <p:blipFill>
          <a:blip r:embed="rId2">
            <a:extLst>
              <a:ext uri="{28A0092B-C50C-407E-A947-70E740481C1C}">
                <a14:useLocalDpi xmlns:a14="http://schemas.microsoft.com/office/drawing/2010/main" val="0"/>
              </a:ext>
            </a:extLst>
          </a:blip>
          <a:srcRect/>
          <a:stretch>
            <a:fillRect/>
          </a:stretch>
        </p:blipFill>
        <p:spPr bwMode="auto">
          <a:xfrm>
            <a:off x="9728615" y="1764799"/>
            <a:ext cx="2263515" cy="2095727"/>
          </a:xfrm>
          <a:prstGeom prst="rect">
            <a:avLst/>
          </a:prstGeom>
          <a:noFill/>
          <a:ln>
            <a:noFill/>
          </a:ln>
        </p:spPr>
      </p:pic>
      <p:sp>
        <p:nvSpPr>
          <p:cNvPr id="7" name="Прямоугольник 6"/>
          <p:cNvSpPr/>
          <p:nvPr/>
        </p:nvSpPr>
        <p:spPr>
          <a:xfrm>
            <a:off x="4397115" y="1764799"/>
            <a:ext cx="4057970" cy="405367"/>
          </a:xfrm>
          <a:prstGeom prst="rect">
            <a:avLst/>
          </a:prstGeom>
        </p:spPr>
        <p:txBody>
          <a:bodyPr wrap="none">
            <a:spAutoFit/>
          </a:bodyPr>
          <a:lstStyle/>
          <a:p>
            <a:pPr marL="342900" lvl="0" indent="-342900" algn="just">
              <a:lnSpc>
                <a:spcPct val="107000"/>
              </a:lnSpc>
              <a:spcAft>
                <a:spcPts val="0"/>
              </a:spcAft>
              <a:buFont typeface="+mj-lt"/>
              <a:buAutoNum type="arabicPeriod"/>
            </a:pPr>
            <a:r>
              <a:rPr lang="ru-RU" sz="2000" b="1" dirty="0">
                <a:solidFill>
                  <a:srgbClr val="144CCA"/>
                </a:solidFill>
                <a:latin typeface="Times New Roman" panose="02020603050405020304" pitchFamily="18" charset="0"/>
                <a:ea typeface="Calibri" panose="020F0502020204030204" pitchFamily="34" charset="0"/>
                <a:cs typeface="Times New Roman" panose="02020603050405020304" pitchFamily="18" charset="0"/>
              </a:rPr>
              <a:t>Получение берлинской лазури</a:t>
            </a:r>
            <a:endParaRPr lang="ru-RU" sz="1600" dirty="0">
              <a:solidFill>
                <a:srgbClr val="144CCA"/>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Прямоугольник 7"/>
          <p:cNvSpPr/>
          <p:nvPr/>
        </p:nvSpPr>
        <p:spPr>
          <a:xfrm>
            <a:off x="344774" y="3284654"/>
            <a:ext cx="3840475" cy="421654"/>
          </a:xfrm>
          <a:prstGeom prst="rect">
            <a:avLst/>
          </a:prstGeom>
        </p:spPr>
        <p:txBody>
          <a:bodyPr wrap="none">
            <a:spAutoFit/>
          </a:bodyPr>
          <a:lstStyle/>
          <a:p>
            <a:pPr lvl="0" algn="just">
              <a:lnSpc>
                <a:spcPct val="107000"/>
              </a:lnSpc>
              <a:spcAft>
                <a:spcPts val="0"/>
              </a:spcAft>
            </a:pPr>
            <a:r>
              <a:rPr lang="ru-RU" sz="2000" b="1" dirty="0" smtClean="0">
                <a:solidFill>
                  <a:srgbClr val="144CCA"/>
                </a:solidFill>
                <a:latin typeface="Times New Roman" panose="02020603050405020304" pitchFamily="18" charset="0"/>
                <a:ea typeface="Times New Roman" panose="02020603050405020304" pitchFamily="18" charset="0"/>
                <a:cs typeface="Times New Roman" panose="02020603050405020304" pitchFamily="18" charset="0"/>
              </a:rPr>
              <a:t>2. Получение </a:t>
            </a:r>
            <a:r>
              <a:rPr lang="ru-RU" sz="2000" b="1" dirty="0" err="1">
                <a:solidFill>
                  <a:srgbClr val="144CCA"/>
                </a:solidFill>
                <a:latin typeface="Times New Roman" panose="02020603050405020304" pitchFamily="18" charset="0"/>
                <a:ea typeface="Times New Roman" panose="02020603050405020304" pitchFamily="18" charset="0"/>
                <a:cs typeface="Times New Roman" panose="02020603050405020304" pitchFamily="18" charset="0"/>
              </a:rPr>
              <a:t>турнбулевой</a:t>
            </a:r>
            <a:r>
              <a:rPr lang="ru-RU" sz="2000" b="1" dirty="0">
                <a:solidFill>
                  <a:srgbClr val="144CCA"/>
                </a:solidFill>
                <a:latin typeface="Times New Roman" panose="02020603050405020304" pitchFamily="18" charset="0"/>
                <a:ea typeface="Times New Roman" panose="02020603050405020304" pitchFamily="18" charset="0"/>
                <a:cs typeface="Times New Roman" panose="02020603050405020304" pitchFamily="18" charset="0"/>
              </a:rPr>
              <a:t> сини</a:t>
            </a:r>
            <a:endParaRPr lang="ru-RU" sz="1600" dirty="0">
              <a:solidFill>
                <a:srgbClr val="144CCA"/>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Прямоугольник 8"/>
          <p:cNvSpPr/>
          <p:nvPr/>
        </p:nvSpPr>
        <p:spPr>
          <a:xfrm>
            <a:off x="2618599" y="3860526"/>
            <a:ext cx="6096000" cy="981423"/>
          </a:xfrm>
          <a:prstGeom prst="rect">
            <a:avLst/>
          </a:prstGeom>
        </p:spPr>
        <p:txBody>
          <a:bodyPr>
            <a:spAutoFit/>
          </a:bodyPr>
          <a:lstStyle/>
          <a:p>
            <a:pPr algn="ctr">
              <a:lnSpc>
                <a:spcPct val="107000"/>
              </a:lnSpc>
              <a:spcAft>
                <a:spcPts val="0"/>
              </a:spcAft>
            </a:pPr>
            <a:r>
              <a:rPr lang="en-US" dirty="0">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K</a:t>
            </a:r>
            <a:r>
              <a:rPr lang="en-US" baseline="-25000" dirty="0">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3</a:t>
            </a:r>
            <a:r>
              <a:rPr lang="en-US" dirty="0">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[Fe(CN</a:t>
            </a:r>
            <a:r>
              <a:rPr lang="en-US" baseline="-25000" dirty="0">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)6</a:t>
            </a:r>
            <a:r>
              <a:rPr lang="en-US" dirty="0">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 + FeCl</a:t>
            </a:r>
            <a:r>
              <a:rPr lang="en-US" baseline="-25000" dirty="0">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2</a:t>
            </a:r>
            <a:r>
              <a:rPr lang="en-US" dirty="0">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dirty="0" err="1">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KFe</a:t>
            </a:r>
            <a:r>
              <a:rPr lang="en-US" dirty="0">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[Fe(CN)</a:t>
            </a:r>
            <a:r>
              <a:rPr lang="en-US" baseline="-25000" dirty="0">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6</a:t>
            </a:r>
            <a:r>
              <a:rPr lang="en-US" dirty="0">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a:t>
            </a:r>
            <a:r>
              <a:rPr lang="en-US"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 </a:t>
            </a:r>
            <a:r>
              <a:rPr lang="ru-RU"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a:t>
            </a:r>
            <a:r>
              <a:rPr lang="en-US" dirty="0">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 +K</a:t>
            </a:r>
            <a:r>
              <a:rPr lang="en-US" baseline="-25000" dirty="0">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2</a:t>
            </a:r>
            <a:r>
              <a:rPr lang="en-US" dirty="0">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SO</a:t>
            </a:r>
            <a:r>
              <a:rPr lang="en-US" baseline="-25000" dirty="0">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4</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450215" algn="just">
              <a:lnSpc>
                <a:spcPct val="107000"/>
              </a:lnSpc>
              <a:spcAft>
                <a:spcPts val="0"/>
              </a:spcAft>
            </a:pPr>
            <a:r>
              <a:rPr lang="ru-RU" dirty="0" smtClean="0">
                <a:latin typeface="Times New Roman" panose="02020603050405020304" pitchFamily="18" charset="0"/>
                <a:ea typeface="Calibri" panose="020F0502020204030204" pitchFamily="34" charset="0"/>
                <a:cs typeface="Times New Roman" panose="02020603050405020304" pitchFamily="18" charset="0"/>
              </a:rPr>
              <a:t>           Красная                    </a:t>
            </a:r>
            <a:r>
              <a:rPr lang="ru-RU" dirty="0" err="1">
                <a:latin typeface="Times New Roman" panose="02020603050405020304" pitchFamily="18" charset="0"/>
                <a:ea typeface="Calibri" panose="020F0502020204030204" pitchFamily="34" charset="0"/>
                <a:cs typeface="Times New Roman" panose="02020603050405020304" pitchFamily="18" charset="0"/>
              </a:rPr>
              <a:t>Турнбулева</a:t>
            </a:r>
            <a:r>
              <a:rPr lang="ru-RU" dirty="0">
                <a:latin typeface="Times New Roman" panose="02020603050405020304" pitchFamily="18" charset="0"/>
                <a:ea typeface="Calibri" panose="020F0502020204030204" pitchFamily="34" charset="0"/>
                <a:cs typeface="Times New Roman" panose="02020603050405020304" pitchFamily="18" charset="0"/>
              </a:rPr>
              <a:t> </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marL="450215" algn="just">
              <a:lnSpc>
                <a:spcPct val="107000"/>
              </a:lnSpc>
              <a:spcAft>
                <a:spcPts val="0"/>
              </a:spcAft>
            </a:pPr>
            <a:r>
              <a:rPr lang="ru-RU" dirty="0" smtClean="0">
                <a:latin typeface="Times New Roman" panose="02020603050405020304" pitchFamily="18" charset="0"/>
                <a:ea typeface="Calibri" panose="020F0502020204030204" pitchFamily="34" charset="0"/>
                <a:cs typeface="Times New Roman" panose="02020603050405020304" pitchFamily="18" charset="0"/>
              </a:rPr>
              <a:t>          кровяная </a:t>
            </a:r>
            <a:r>
              <a:rPr lang="ru-RU" dirty="0">
                <a:latin typeface="Times New Roman" panose="02020603050405020304" pitchFamily="18" charset="0"/>
                <a:ea typeface="Calibri" panose="020F0502020204030204" pitchFamily="34" charset="0"/>
                <a:cs typeface="Times New Roman" panose="02020603050405020304" pitchFamily="18" charset="0"/>
              </a:rPr>
              <a:t>соль              синь</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0" name="Рисунок 9"/>
          <p:cNvPicPr/>
          <p:nvPr/>
        </p:nvPicPr>
        <p:blipFill>
          <a:blip r:embed="rId3">
            <a:extLst>
              <a:ext uri="{28A0092B-C50C-407E-A947-70E740481C1C}">
                <a14:useLocalDpi xmlns:a14="http://schemas.microsoft.com/office/drawing/2010/main" val="0"/>
              </a:ext>
            </a:extLst>
          </a:blip>
          <a:srcRect/>
          <a:stretch>
            <a:fillRect/>
          </a:stretch>
        </p:blipFill>
        <p:spPr bwMode="auto">
          <a:xfrm>
            <a:off x="464738" y="3860526"/>
            <a:ext cx="2430178" cy="2616321"/>
          </a:xfrm>
          <a:prstGeom prst="rect">
            <a:avLst/>
          </a:prstGeom>
          <a:noFill/>
          <a:ln>
            <a:noFill/>
          </a:ln>
        </p:spPr>
      </p:pic>
      <p:sp>
        <p:nvSpPr>
          <p:cNvPr id="11" name="Прямоугольник 10"/>
          <p:cNvSpPr/>
          <p:nvPr/>
        </p:nvSpPr>
        <p:spPr>
          <a:xfrm>
            <a:off x="5666599" y="5043224"/>
            <a:ext cx="6096000" cy="981423"/>
          </a:xfrm>
          <a:prstGeom prst="rect">
            <a:avLst/>
          </a:prstGeom>
        </p:spPr>
        <p:txBody>
          <a:bodyPr>
            <a:spAutoFit/>
          </a:bodyPr>
          <a:lstStyle/>
          <a:p>
            <a:pPr marL="457200" indent="450215" algn="just">
              <a:lnSpc>
                <a:spcPct val="107000"/>
              </a:lnSpc>
              <a:spcAft>
                <a:spcPts val="0"/>
              </a:spcAft>
            </a:pPr>
            <a:r>
              <a:rPr lang="ru-RU" dirty="0">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В действительности же методами аналитической химии доказано, что берлинская лазурь и </a:t>
            </a:r>
            <a:r>
              <a:rPr lang="ru-RU" dirty="0" err="1">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турнбулева</a:t>
            </a:r>
            <a:r>
              <a:rPr lang="ru-RU" dirty="0">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 синь – это одно и тоже вещество:</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2" name="Прямоугольник 11"/>
          <p:cNvSpPr/>
          <p:nvPr/>
        </p:nvSpPr>
        <p:spPr>
          <a:xfrm>
            <a:off x="6877967" y="6024647"/>
            <a:ext cx="4364656" cy="507831"/>
          </a:xfrm>
          <a:prstGeom prst="rect">
            <a:avLst/>
          </a:prstGeom>
        </p:spPr>
        <p:txBody>
          <a:bodyPr wrap="none">
            <a:spAutoFit/>
          </a:bodyPr>
          <a:lstStyle/>
          <a:p>
            <a:pPr marL="450215" algn="ctr">
              <a:lnSpc>
                <a:spcPct val="150000"/>
              </a:lnSpc>
              <a:spcAft>
                <a:spcPts val="0"/>
              </a:spcAft>
            </a:pPr>
            <a:r>
              <a:rPr lang="en-US" dirty="0">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KFe</a:t>
            </a:r>
            <a:r>
              <a:rPr lang="en-US" baseline="30000" dirty="0">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+2</a:t>
            </a:r>
            <a:r>
              <a:rPr lang="en-US" dirty="0">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[Fe</a:t>
            </a:r>
            <a:r>
              <a:rPr lang="en-US" baseline="30000" dirty="0">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+3</a:t>
            </a:r>
            <a:r>
              <a:rPr lang="en-US" dirty="0">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(CN)</a:t>
            </a:r>
            <a:r>
              <a:rPr lang="en-US" baseline="-25000" dirty="0">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6</a:t>
            </a:r>
            <a:r>
              <a:rPr lang="en-US" dirty="0">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  ↔ KFe</a:t>
            </a:r>
            <a:r>
              <a:rPr lang="en-US" baseline="30000" dirty="0">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+3</a:t>
            </a:r>
            <a:r>
              <a:rPr lang="en-US" dirty="0">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[Fe</a:t>
            </a:r>
            <a:r>
              <a:rPr lang="en-US" baseline="30000" dirty="0">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+2</a:t>
            </a:r>
            <a:r>
              <a:rPr lang="en-US" dirty="0">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(CN)</a:t>
            </a:r>
            <a:r>
              <a:rPr lang="en-US" baseline="-25000" dirty="0">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6</a:t>
            </a:r>
            <a:r>
              <a:rPr lang="en-US" dirty="0">
                <a:solidFill>
                  <a:srgbClr val="0D0D0D"/>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 name="Прямоугольник 12"/>
          <p:cNvSpPr/>
          <p:nvPr/>
        </p:nvSpPr>
        <p:spPr>
          <a:xfrm>
            <a:off x="-72453" y="882159"/>
            <a:ext cx="4469568" cy="1607107"/>
          </a:xfrm>
          <a:prstGeom prst="rect">
            <a:avLst/>
          </a:prstGeom>
          <a:solidFill>
            <a:schemeClr val="bg2"/>
          </a:solidFill>
        </p:spPr>
        <p:txBody>
          <a:bodyPr wrap="square">
            <a:spAutoFit/>
          </a:bodyPr>
          <a:lstStyle/>
          <a:p>
            <a:pPr marL="449580">
              <a:lnSpc>
                <a:spcPct val="107000"/>
              </a:lnSpc>
              <a:spcAft>
                <a:spcPts val="0"/>
              </a:spcAft>
            </a:pPr>
            <a:r>
              <a:rPr lang="ru-RU"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Берлинская лазурь, французский синий,</a:t>
            </a:r>
            <a:endParaRPr lang="ru-RU" dirty="0">
              <a:latin typeface="Times New Roman" panose="02020603050405020304" pitchFamily="18" charset="0"/>
              <a:ea typeface="Calibri" panose="020F0502020204030204" pitchFamily="34" charset="0"/>
              <a:cs typeface="Times New Roman" panose="02020603050405020304" pitchFamily="18" charset="0"/>
            </a:endParaRPr>
          </a:p>
          <a:p>
            <a:pPr marL="449580">
              <a:lnSpc>
                <a:spcPct val="107000"/>
              </a:lnSpc>
              <a:spcAft>
                <a:spcPts val="0"/>
              </a:spcAft>
            </a:pPr>
            <a:r>
              <a:rPr lang="ru-RU"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И бирюза, и русский голубец,</a:t>
            </a:r>
            <a:br>
              <a:rPr lang="ru-RU"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br>
            <a:r>
              <a:rPr lang="ru-RU"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И тёмный кобальт </a:t>
            </a:r>
            <a:endParaRPr lang="ru-RU" i="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marL="449580">
              <a:lnSpc>
                <a:spcPct val="107000"/>
              </a:lnSpc>
              <a:spcAft>
                <a:spcPts val="0"/>
              </a:spcAft>
            </a:pPr>
            <a:r>
              <a:rPr lang="ru-RU" i="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Гжели</a:t>
            </a:r>
            <a:r>
              <a:rPr lang="ru-RU"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наконец,      </a:t>
            </a:r>
            <a:br>
              <a:rPr lang="ru-RU"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br>
            <a:r>
              <a:rPr lang="ru-RU" i="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Себя в небесных сводах воплотили</a:t>
            </a:r>
            <a:r>
              <a:rPr lang="ru-RU"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ru-RU" dirty="0">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34457691"/>
      </p:ext>
    </p:extLst>
  </p:cSld>
  <p:clrMapOvr>
    <a:masterClrMapping/>
  </p:clrMapOvr>
  <p:transition spd="med">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4774" y="211112"/>
            <a:ext cx="11647357" cy="598357"/>
          </a:xfrm>
        </p:spPr>
        <p:txBody>
          <a:bodyPr/>
          <a:lstStyle/>
          <a:p>
            <a:pPr algn="ctr"/>
            <a:r>
              <a:rPr lang="ru-RU" b="1" dirty="0"/>
              <a:t>ПРАКТИЧЕСКАЯ ЧАСТЬ. ПОЛУЧЕНИЕ КРАСОК. </a:t>
            </a:r>
            <a:endParaRPr lang="ru-RU" dirty="0"/>
          </a:p>
        </p:txBody>
      </p:sp>
      <p:sp>
        <p:nvSpPr>
          <p:cNvPr id="3" name="Прямоугольник 2"/>
          <p:cNvSpPr/>
          <p:nvPr/>
        </p:nvSpPr>
        <p:spPr>
          <a:xfrm>
            <a:off x="2618599" y="749509"/>
            <a:ext cx="9373532" cy="1015663"/>
          </a:xfrm>
          <a:prstGeom prst="rect">
            <a:avLst/>
          </a:prstGeom>
        </p:spPr>
        <p:txBody>
          <a:bodyPr wrap="square">
            <a:spAutoFit/>
          </a:bodyPr>
          <a:lstStyle/>
          <a:p>
            <a:pPr algn="ctr">
              <a:lnSpc>
                <a:spcPct val="150000"/>
              </a:lnSpc>
              <a:spcAft>
                <a:spcPts val="0"/>
              </a:spcAft>
            </a:pPr>
            <a:r>
              <a:rPr lang="ru-RU" sz="2000" b="1" dirty="0">
                <a:solidFill>
                  <a:srgbClr val="00B050"/>
                </a:solidFill>
              </a:rPr>
              <a:t>ПОЛУЧЕНИЕ ЗЕЛЕНЫХ КРАСОК </a:t>
            </a:r>
          </a:p>
          <a:p>
            <a:pPr lvl="0" algn="ctr">
              <a:lnSpc>
                <a:spcPct val="150000"/>
              </a:lnSpc>
              <a:spcAft>
                <a:spcPts val="0"/>
              </a:spcAft>
            </a:pPr>
            <a:endParaRPr lang="ru-RU" sz="2000" b="1" dirty="0">
              <a:solidFill>
                <a:srgbClr val="00B050"/>
              </a:solidFill>
              <a:latin typeface="+mj-lt"/>
              <a:ea typeface="+mj-ea"/>
              <a:cs typeface="+mj-cs"/>
            </a:endParaRPr>
          </a:p>
        </p:txBody>
      </p:sp>
      <p:sp>
        <p:nvSpPr>
          <p:cNvPr id="5" name="Прямоугольник 4"/>
          <p:cNvSpPr/>
          <p:nvPr/>
        </p:nvSpPr>
        <p:spPr>
          <a:xfrm>
            <a:off x="4397115" y="2252470"/>
            <a:ext cx="6096000" cy="388696"/>
          </a:xfrm>
          <a:prstGeom prst="rect">
            <a:avLst/>
          </a:prstGeom>
        </p:spPr>
        <p:txBody>
          <a:bodyPr>
            <a:spAutoFit/>
          </a:bodyPr>
          <a:lstStyle/>
          <a:p>
            <a:pPr algn="ctr">
              <a:lnSpc>
                <a:spcPct val="107000"/>
              </a:lnSpc>
              <a:spcAft>
                <a:spcPts val="0"/>
              </a:spcAft>
            </a:pPr>
            <a:r>
              <a:rPr lang="ru-RU" dirty="0"/>
              <a:t>(NH</a:t>
            </a:r>
            <a:r>
              <a:rPr lang="ru-RU" baseline="-25000" dirty="0"/>
              <a:t>4</a:t>
            </a:r>
            <a:r>
              <a:rPr lang="ru-RU" dirty="0"/>
              <a:t>)</a:t>
            </a:r>
            <a:r>
              <a:rPr lang="ru-RU" baseline="-25000" dirty="0"/>
              <a:t>2</a:t>
            </a:r>
            <a:r>
              <a:rPr lang="ru-RU" dirty="0"/>
              <a:t>Cr</a:t>
            </a:r>
            <a:r>
              <a:rPr lang="ru-RU" baseline="-25000" dirty="0"/>
              <a:t>2</a:t>
            </a:r>
            <a:r>
              <a:rPr lang="ru-RU" dirty="0"/>
              <a:t>O</a:t>
            </a:r>
            <a:r>
              <a:rPr lang="ru-RU" baseline="-25000" dirty="0"/>
              <a:t>7</a:t>
            </a:r>
            <a:r>
              <a:rPr lang="ru-RU" dirty="0"/>
              <a:t> → Cr</a:t>
            </a:r>
            <a:r>
              <a:rPr lang="ru-RU" baseline="-25000" dirty="0"/>
              <a:t>2</a:t>
            </a:r>
            <a:r>
              <a:rPr lang="ru-RU" dirty="0"/>
              <a:t>O</a:t>
            </a:r>
            <a:r>
              <a:rPr lang="ru-RU" baseline="-25000" dirty="0"/>
              <a:t>3</a:t>
            </a:r>
            <a:r>
              <a:rPr lang="ru-RU" dirty="0"/>
              <a:t> + N</a:t>
            </a:r>
            <a:r>
              <a:rPr lang="ru-RU" baseline="-25000" dirty="0"/>
              <a:t>2</a:t>
            </a:r>
            <a:r>
              <a:rPr lang="ru-RU" dirty="0"/>
              <a:t> + 4H</a:t>
            </a:r>
            <a:r>
              <a:rPr lang="ru-RU" baseline="-25000" dirty="0"/>
              <a:t>2</a:t>
            </a:r>
            <a:r>
              <a:rPr lang="ru-RU" dirty="0"/>
              <a:t>O</a:t>
            </a:r>
            <a:endParaRPr lang="ru-RU"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Прямоугольник 6"/>
          <p:cNvSpPr/>
          <p:nvPr/>
        </p:nvSpPr>
        <p:spPr>
          <a:xfrm>
            <a:off x="4397115" y="1764799"/>
            <a:ext cx="7661521" cy="400110"/>
          </a:xfrm>
          <a:prstGeom prst="rect">
            <a:avLst/>
          </a:prstGeom>
        </p:spPr>
        <p:txBody>
          <a:bodyPr wrap="none">
            <a:spAutoFit/>
          </a:bodyPr>
          <a:lstStyle/>
          <a:p>
            <a:pPr lvl="0"/>
            <a:r>
              <a:rPr lang="ru-RU" sz="2000" b="1" dirty="0" smtClean="0">
                <a:solidFill>
                  <a:srgbClr val="00B050"/>
                </a:solidFill>
              </a:rPr>
              <a:t>3. Получение </a:t>
            </a:r>
            <a:r>
              <a:rPr lang="ru-RU" sz="2000" b="1" dirty="0">
                <a:solidFill>
                  <a:srgbClr val="00B050"/>
                </a:solidFill>
              </a:rPr>
              <a:t>краски «зеленый хром</a:t>
            </a:r>
            <a:r>
              <a:rPr lang="ru-RU" sz="2000" b="1" dirty="0" smtClean="0">
                <a:solidFill>
                  <a:srgbClr val="00B050"/>
                </a:solidFill>
              </a:rPr>
              <a:t>»</a:t>
            </a:r>
            <a:r>
              <a:rPr lang="en-US" sz="2000" b="1" dirty="0" smtClean="0">
                <a:solidFill>
                  <a:srgbClr val="00B050"/>
                </a:solidFill>
              </a:rPr>
              <a:t> (</a:t>
            </a:r>
            <a:r>
              <a:rPr lang="ru-RU" sz="2000" b="1" dirty="0" smtClean="0">
                <a:solidFill>
                  <a:srgbClr val="00B050"/>
                </a:solidFill>
              </a:rPr>
              <a:t>химический вулкан</a:t>
            </a:r>
            <a:r>
              <a:rPr lang="en-US" sz="2000" b="1" dirty="0" smtClean="0">
                <a:solidFill>
                  <a:srgbClr val="00B050"/>
                </a:solidFill>
              </a:rPr>
              <a:t>)</a:t>
            </a:r>
            <a:endParaRPr lang="ru-RU" sz="2000" dirty="0">
              <a:solidFill>
                <a:srgbClr val="00B050"/>
              </a:solidFill>
            </a:endParaRPr>
          </a:p>
        </p:txBody>
      </p:sp>
      <p:sp>
        <p:nvSpPr>
          <p:cNvPr id="8" name="Прямоугольник 7"/>
          <p:cNvSpPr/>
          <p:nvPr/>
        </p:nvSpPr>
        <p:spPr>
          <a:xfrm>
            <a:off x="152314" y="2798095"/>
            <a:ext cx="4932569" cy="460895"/>
          </a:xfrm>
          <a:prstGeom prst="rect">
            <a:avLst/>
          </a:prstGeom>
        </p:spPr>
        <p:txBody>
          <a:bodyPr wrap="none">
            <a:spAutoFit/>
          </a:bodyPr>
          <a:lstStyle/>
          <a:p>
            <a:pPr algn="just">
              <a:lnSpc>
                <a:spcPct val="107000"/>
              </a:lnSpc>
              <a:spcAft>
                <a:spcPts val="0"/>
              </a:spcAft>
            </a:pPr>
            <a:r>
              <a:rPr lang="ru-RU" sz="2400" b="1" dirty="0" smtClean="0">
                <a:solidFill>
                  <a:srgbClr val="00B050"/>
                </a:solidFill>
                <a:latin typeface="Times New Roman" panose="02020603050405020304" pitchFamily="18" charset="0"/>
                <a:ea typeface="Times New Roman" panose="02020603050405020304" pitchFamily="18" charset="0"/>
                <a:cs typeface="Times New Roman" panose="02020603050405020304" pitchFamily="18" charset="0"/>
              </a:rPr>
              <a:t>4. </a:t>
            </a:r>
            <a:r>
              <a:rPr lang="ru-RU" b="1" dirty="0">
                <a:solidFill>
                  <a:srgbClr val="00B050"/>
                </a:solidFill>
              </a:rPr>
              <a:t>Получение краски на основе </a:t>
            </a:r>
            <a:r>
              <a:rPr lang="ru-RU" b="1" dirty="0" smtClean="0">
                <a:solidFill>
                  <a:srgbClr val="00B050"/>
                </a:solidFill>
              </a:rPr>
              <a:t>малахита</a:t>
            </a:r>
            <a:endParaRPr lang="ru-RU" dirty="0">
              <a:solidFill>
                <a:srgbClr val="00B050"/>
              </a:solidFill>
            </a:endParaRPr>
          </a:p>
        </p:txBody>
      </p:sp>
      <p:sp>
        <p:nvSpPr>
          <p:cNvPr id="9" name="Прямоугольник 8"/>
          <p:cNvSpPr/>
          <p:nvPr/>
        </p:nvSpPr>
        <p:spPr>
          <a:xfrm>
            <a:off x="152314" y="3378766"/>
            <a:ext cx="7015396" cy="1477328"/>
          </a:xfrm>
          <a:prstGeom prst="rect">
            <a:avLst/>
          </a:prstGeom>
        </p:spPr>
        <p:txBody>
          <a:bodyPr wrap="square">
            <a:spAutoFit/>
          </a:bodyPr>
          <a:lstStyle/>
          <a:p>
            <a:pPr algn="ctr"/>
            <a:r>
              <a:rPr lang="ru-RU" dirty="0"/>
              <a:t>2</a:t>
            </a:r>
            <a:r>
              <a:rPr lang="en-US" dirty="0" err="1"/>
              <a:t>CuSO</a:t>
            </a:r>
            <a:r>
              <a:rPr lang="ru-RU" baseline="-25000" dirty="0"/>
              <a:t>4</a:t>
            </a:r>
            <a:r>
              <a:rPr lang="en-US" dirty="0"/>
              <a:t> </a:t>
            </a:r>
            <a:r>
              <a:rPr lang="ru-RU" dirty="0"/>
              <a:t>+ 4</a:t>
            </a:r>
            <a:r>
              <a:rPr lang="en-US" dirty="0" err="1"/>
              <a:t>NaHCO</a:t>
            </a:r>
            <a:r>
              <a:rPr lang="ru-RU" baseline="-25000" dirty="0"/>
              <a:t>3</a:t>
            </a:r>
            <a:r>
              <a:rPr lang="en-US" dirty="0"/>
              <a:t> </a:t>
            </a:r>
            <a:r>
              <a:rPr lang="ru-RU" dirty="0"/>
              <a:t>=</a:t>
            </a:r>
            <a:r>
              <a:rPr lang="en-US" dirty="0"/>
              <a:t> </a:t>
            </a:r>
            <a:r>
              <a:rPr lang="ru-RU" dirty="0"/>
              <a:t>(С</a:t>
            </a:r>
            <a:r>
              <a:rPr lang="en-US" dirty="0"/>
              <a:t>u</a:t>
            </a:r>
            <a:r>
              <a:rPr lang="ru-RU" dirty="0"/>
              <a:t>ОН)</a:t>
            </a:r>
            <a:r>
              <a:rPr lang="ru-RU" baseline="-25000" dirty="0"/>
              <a:t>2</a:t>
            </a:r>
            <a:r>
              <a:rPr lang="ru-RU" dirty="0"/>
              <a:t>СО</a:t>
            </a:r>
            <a:r>
              <a:rPr lang="ru-RU" baseline="-25000" dirty="0"/>
              <a:t>3</a:t>
            </a:r>
            <a:r>
              <a:rPr lang="ru-RU" dirty="0"/>
              <a:t>+ 2</a:t>
            </a:r>
            <a:r>
              <a:rPr lang="en-US" dirty="0"/>
              <a:t>Na</a:t>
            </a:r>
            <a:r>
              <a:rPr lang="ru-RU" baseline="-25000" dirty="0"/>
              <a:t>2</a:t>
            </a:r>
            <a:r>
              <a:rPr lang="en-US" dirty="0"/>
              <a:t>SO</a:t>
            </a:r>
            <a:r>
              <a:rPr lang="ru-RU" baseline="-25000" dirty="0"/>
              <a:t>4</a:t>
            </a:r>
            <a:r>
              <a:rPr lang="ru-RU" dirty="0"/>
              <a:t>+3</a:t>
            </a:r>
            <a:r>
              <a:rPr lang="en-US" dirty="0"/>
              <a:t>CO</a:t>
            </a:r>
            <a:r>
              <a:rPr lang="ru-RU" baseline="-25000" dirty="0"/>
              <a:t>2</a:t>
            </a:r>
            <a:r>
              <a:rPr lang="ru-RU" dirty="0"/>
              <a:t>↑ +</a:t>
            </a:r>
            <a:r>
              <a:rPr lang="en-US" dirty="0"/>
              <a:t> H</a:t>
            </a:r>
            <a:r>
              <a:rPr lang="ru-RU" baseline="-25000" dirty="0"/>
              <a:t>2</a:t>
            </a:r>
            <a:r>
              <a:rPr lang="en-US" dirty="0" smtClean="0"/>
              <a:t>O</a:t>
            </a:r>
            <a:endParaRPr lang="ru-RU" dirty="0" smtClean="0"/>
          </a:p>
          <a:p>
            <a:pPr algn="ctr"/>
            <a:endParaRPr lang="ru-RU" dirty="0"/>
          </a:p>
          <a:p>
            <a:pPr algn="ctr"/>
            <a:r>
              <a:rPr lang="ru-RU" dirty="0"/>
              <a:t>Na</a:t>
            </a:r>
            <a:r>
              <a:rPr lang="ru-RU" baseline="-25000" dirty="0"/>
              <a:t>2</a:t>
            </a:r>
            <a:r>
              <a:rPr lang="ru-RU" dirty="0"/>
              <a:t>SO</a:t>
            </a:r>
            <a:r>
              <a:rPr lang="ru-RU" baseline="-25000" dirty="0"/>
              <a:t>4</a:t>
            </a:r>
            <a:r>
              <a:rPr lang="ru-RU" dirty="0"/>
              <a:t> + BaCl</a:t>
            </a:r>
            <a:r>
              <a:rPr lang="ru-RU" baseline="-25000" dirty="0"/>
              <a:t>2</a:t>
            </a:r>
            <a:r>
              <a:rPr lang="ru-RU" dirty="0"/>
              <a:t>= BaSO</a:t>
            </a:r>
            <a:r>
              <a:rPr lang="ru-RU" baseline="-25000" dirty="0"/>
              <a:t>4</a:t>
            </a:r>
            <a:r>
              <a:rPr lang="ru-RU" dirty="0"/>
              <a:t> ↓ + H</a:t>
            </a:r>
            <a:r>
              <a:rPr lang="ru-RU" baseline="-25000" dirty="0"/>
              <a:t>2</a:t>
            </a:r>
            <a:r>
              <a:rPr lang="ru-RU" dirty="0"/>
              <a:t>O</a:t>
            </a:r>
          </a:p>
          <a:p>
            <a:r>
              <a:rPr lang="ru-RU" dirty="0"/>
              <a:t/>
            </a:r>
            <a:br>
              <a:rPr lang="ru-RU" dirty="0"/>
            </a:br>
            <a:endParaRPr lang="ru-RU" dirty="0"/>
          </a:p>
        </p:txBody>
      </p:sp>
      <p:sp>
        <p:nvSpPr>
          <p:cNvPr id="13" name="Прямоугольник 12"/>
          <p:cNvSpPr/>
          <p:nvPr/>
        </p:nvSpPr>
        <p:spPr>
          <a:xfrm>
            <a:off x="252580" y="963359"/>
            <a:ext cx="4144534" cy="1200329"/>
          </a:xfrm>
          <a:prstGeom prst="rect">
            <a:avLst/>
          </a:prstGeom>
          <a:solidFill>
            <a:schemeClr val="bg2"/>
          </a:solidFill>
        </p:spPr>
        <p:txBody>
          <a:bodyPr wrap="square">
            <a:spAutoFit/>
          </a:bodyPr>
          <a:lstStyle/>
          <a:p>
            <a:r>
              <a:rPr lang="ru-RU" i="1" dirty="0"/>
              <a:t>На планете густонаселенной</a:t>
            </a:r>
            <a:br>
              <a:rPr lang="ru-RU" i="1" dirty="0"/>
            </a:br>
            <a:r>
              <a:rPr lang="ru-RU" i="1" dirty="0"/>
              <a:t>Нашей, удивительной от веку,</a:t>
            </a:r>
            <a:br>
              <a:rPr lang="ru-RU" i="1" dirty="0"/>
            </a:br>
            <a:r>
              <a:rPr lang="ru-RU" i="1" dirty="0"/>
              <a:t>Правит бал повсюду цвет зеленый,</a:t>
            </a:r>
            <a:br>
              <a:rPr lang="ru-RU" i="1" dirty="0"/>
            </a:br>
            <a:r>
              <a:rPr lang="ru-RU" i="1" dirty="0"/>
              <a:t>Столь необходимый </a:t>
            </a:r>
            <a:r>
              <a:rPr lang="ru-RU" i="1" dirty="0" smtClean="0"/>
              <a:t>человеку</a:t>
            </a:r>
            <a:r>
              <a:rPr lang="ru-RU"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r>
              <a:rPr lang="ru-RU"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ru-RU"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32770" name="Picture 2" descr="Картинки по запросу краска малахит"/>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7479" y="4474068"/>
            <a:ext cx="3814735" cy="2130494"/>
          </a:xfrm>
          <a:prstGeom prst="rect">
            <a:avLst/>
          </a:prstGeom>
          <a:noFill/>
          <a:extLst>
            <a:ext uri="{909E8E84-426E-40DD-AFC4-6F175D3DCCD1}">
              <a14:hiddenFill xmlns:a14="http://schemas.microsoft.com/office/drawing/2010/main">
                <a:solidFill>
                  <a:srgbClr val="FFFFFF"/>
                </a:solidFill>
              </a14:hiddenFill>
            </a:ext>
          </a:extLst>
        </p:spPr>
      </p:pic>
      <p:pic>
        <p:nvPicPr>
          <p:cNvPr id="4" name="химический вулкан">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7062342" y="2798095"/>
            <a:ext cx="4572000" cy="3429000"/>
          </a:xfrm>
          <a:prstGeom prst="rect">
            <a:avLst/>
          </a:prstGeom>
        </p:spPr>
      </p:pic>
    </p:spTree>
    <p:extLst>
      <p:ext uri="{BB962C8B-B14F-4D97-AF65-F5344CB8AC3E}">
        <p14:creationId xmlns:p14="http://schemas.microsoft.com/office/powerpoint/2010/main" val="470706520"/>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with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video>
              <p:cMediaNode vol="80000">
                <p:cTn id="13" fill="hold" display="0">
                  <p:stCondLst>
                    <p:cond delay="indefinite"/>
                  </p:stCondLst>
                </p:cTn>
                <p:tgtEl>
                  <p:spTgt spid="4"/>
                </p:tgtEl>
              </p:cMediaNode>
            </p:video>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4774" y="211112"/>
            <a:ext cx="11647357" cy="598357"/>
          </a:xfrm>
        </p:spPr>
        <p:txBody>
          <a:bodyPr/>
          <a:lstStyle/>
          <a:p>
            <a:pPr algn="ctr"/>
            <a:r>
              <a:rPr lang="ru-RU" b="1" dirty="0"/>
              <a:t>ПРАКТИЧЕСКАЯ ЧАСТЬ. ПОЛУЧЕНИЕ КРАСОК. </a:t>
            </a:r>
            <a:endParaRPr lang="ru-RU" dirty="0"/>
          </a:p>
        </p:txBody>
      </p:sp>
      <p:sp>
        <p:nvSpPr>
          <p:cNvPr id="3" name="Прямоугольник 2"/>
          <p:cNvSpPr/>
          <p:nvPr/>
        </p:nvSpPr>
        <p:spPr>
          <a:xfrm>
            <a:off x="4232213" y="749509"/>
            <a:ext cx="7759917" cy="400110"/>
          </a:xfrm>
          <a:prstGeom prst="rect">
            <a:avLst/>
          </a:prstGeom>
        </p:spPr>
        <p:txBody>
          <a:bodyPr wrap="square">
            <a:spAutoFit/>
          </a:bodyPr>
          <a:lstStyle/>
          <a:p>
            <a:pPr lvl="0"/>
            <a:r>
              <a:rPr lang="ru-RU" sz="2000" b="1" dirty="0">
                <a:solidFill>
                  <a:srgbClr val="D09E00"/>
                </a:solidFill>
              </a:rPr>
              <a:t>ПОЛУЧЕНИЕ ЖЕЛТОГО И ОРАНЖЕВОГО ПИГМЕНТА </a:t>
            </a:r>
          </a:p>
        </p:txBody>
      </p:sp>
      <p:sp>
        <p:nvSpPr>
          <p:cNvPr id="5" name="Прямоугольник 4"/>
          <p:cNvSpPr/>
          <p:nvPr/>
        </p:nvSpPr>
        <p:spPr>
          <a:xfrm>
            <a:off x="4397115" y="2252470"/>
            <a:ext cx="6096000" cy="367216"/>
          </a:xfrm>
          <a:prstGeom prst="rect">
            <a:avLst/>
          </a:prstGeom>
        </p:spPr>
        <p:txBody>
          <a:bodyPr>
            <a:spAutoFit/>
          </a:bodyPr>
          <a:lstStyle/>
          <a:p>
            <a:pPr algn="ctr">
              <a:lnSpc>
                <a:spcPct val="107000"/>
              </a:lnSpc>
              <a:spcAft>
                <a:spcPts val="0"/>
              </a:spcAft>
            </a:pPr>
            <a:r>
              <a:rPr lang="ru-RU" dirty="0"/>
              <a:t>2FeCl</a:t>
            </a:r>
            <a:r>
              <a:rPr lang="ru-RU" baseline="-25000" dirty="0"/>
              <a:t>3</a:t>
            </a:r>
            <a:r>
              <a:rPr lang="ru-RU" dirty="0"/>
              <a:t> + 3K</a:t>
            </a:r>
            <a:r>
              <a:rPr lang="ru-RU" baseline="-25000" dirty="0"/>
              <a:t>2</a:t>
            </a:r>
            <a:r>
              <a:rPr lang="ru-RU" dirty="0"/>
              <a:t>CrO</a:t>
            </a:r>
            <a:r>
              <a:rPr lang="ru-RU" baseline="-25000" dirty="0"/>
              <a:t>4</a:t>
            </a:r>
            <a:r>
              <a:rPr lang="ru-RU" dirty="0"/>
              <a:t> ═ Fe</a:t>
            </a:r>
            <a:r>
              <a:rPr lang="ru-RU" baseline="-25000" dirty="0"/>
              <a:t>2</a:t>
            </a:r>
            <a:r>
              <a:rPr lang="ru-RU" dirty="0"/>
              <a:t>(CrO</a:t>
            </a:r>
            <a:r>
              <a:rPr lang="ru-RU" baseline="-25000" dirty="0"/>
              <a:t>4</a:t>
            </a:r>
            <a:r>
              <a:rPr lang="ru-RU" dirty="0"/>
              <a:t>)</a:t>
            </a:r>
            <a:r>
              <a:rPr lang="ru-RU" baseline="-25000" dirty="0"/>
              <a:t>3</a:t>
            </a:r>
            <a:r>
              <a:rPr lang="ru-RU" dirty="0"/>
              <a:t>↓ + </a:t>
            </a:r>
            <a:r>
              <a:rPr lang="ru-RU" dirty="0" smtClean="0"/>
              <a:t>6KCl</a:t>
            </a:r>
            <a:endParaRPr lang="ru-RU" dirty="0"/>
          </a:p>
        </p:txBody>
      </p:sp>
      <p:sp>
        <p:nvSpPr>
          <p:cNvPr id="7" name="Прямоугольник 6"/>
          <p:cNvSpPr/>
          <p:nvPr/>
        </p:nvSpPr>
        <p:spPr>
          <a:xfrm>
            <a:off x="4397115" y="1764799"/>
            <a:ext cx="6546023" cy="400110"/>
          </a:xfrm>
          <a:prstGeom prst="rect">
            <a:avLst/>
          </a:prstGeom>
        </p:spPr>
        <p:txBody>
          <a:bodyPr wrap="none">
            <a:spAutoFit/>
          </a:bodyPr>
          <a:lstStyle/>
          <a:p>
            <a:r>
              <a:rPr lang="ru-RU" sz="2000" b="1" dirty="0" smtClean="0">
                <a:solidFill>
                  <a:srgbClr val="FFC000"/>
                </a:solidFill>
              </a:rPr>
              <a:t>5</a:t>
            </a:r>
            <a:r>
              <a:rPr lang="ru-RU" sz="2000" b="1" dirty="0">
                <a:solidFill>
                  <a:srgbClr val="FFC000"/>
                </a:solidFill>
              </a:rPr>
              <a:t>. Получение охры (жёлто-коричневого пигмента</a:t>
            </a:r>
            <a:r>
              <a:rPr lang="ru-RU" sz="2000" b="1" dirty="0" smtClean="0">
                <a:solidFill>
                  <a:srgbClr val="FFC000"/>
                </a:solidFill>
              </a:rPr>
              <a:t>)</a:t>
            </a:r>
            <a:endParaRPr lang="ru-RU" sz="2000" dirty="0">
              <a:solidFill>
                <a:srgbClr val="FFC000"/>
              </a:solidFill>
            </a:endParaRPr>
          </a:p>
        </p:txBody>
      </p:sp>
      <p:sp>
        <p:nvSpPr>
          <p:cNvPr id="8" name="Прямоугольник 7"/>
          <p:cNvSpPr/>
          <p:nvPr/>
        </p:nvSpPr>
        <p:spPr>
          <a:xfrm>
            <a:off x="2590724" y="5101393"/>
            <a:ext cx="5214313" cy="367216"/>
          </a:xfrm>
          <a:prstGeom prst="rect">
            <a:avLst/>
          </a:prstGeom>
        </p:spPr>
        <p:txBody>
          <a:bodyPr wrap="none">
            <a:spAutoFit/>
          </a:bodyPr>
          <a:lstStyle/>
          <a:p>
            <a:pPr algn="just">
              <a:lnSpc>
                <a:spcPct val="107000"/>
              </a:lnSpc>
              <a:spcAft>
                <a:spcPts val="0"/>
              </a:spcAft>
            </a:pPr>
            <a:r>
              <a:rPr lang="ru-RU" b="1" dirty="0">
                <a:solidFill>
                  <a:srgbClr val="FFC000"/>
                </a:solidFill>
              </a:rPr>
              <a:t>6. Получение желтой краски йодида </a:t>
            </a:r>
            <a:r>
              <a:rPr lang="ru-RU" b="1" dirty="0" smtClean="0">
                <a:solidFill>
                  <a:srgbClr val="FFC000"/>
                </a:solidFill>
              </a:rPr>
              <a:t>свинца</a:t>
            </a:r>
            <a:endParaRPr lang="ru-RU" dirty="0">
              <a:solidFill>
                <a:srgbClr val="FFC000"/>
              </a:solidFill>
            </a:endParaRPr>
          </a:p>
        </p:txBody>
      </p:sp>
      <p:sp>
        <p:nvSpPr>
          <p:cNvPr id="9" name="Прямоугольник 8"/>
          <p:cNvSpPr/>
          <p:nvPr/>
        </p:nvSpPr>
        <p:spPr>
          <a:xfrm>
            <a:off x="1425285" y="5556170"/>
            <a:ext cx="7015396" cy="369332"/>
          </a:xfrm>
          <a:prstGeom prst="rect">
            <a:avLst/>
          </a:prstGeom>
        </p:spPr>
        <p:txBody>
          <a:bodyPr wrap="square">
            <a:spAutoFit/>
          </a:bodyPr>
          <a:lstStyle/>
          <a:p>
            <a:pPr algn="ctr"/>
            <a:r>
              <a:rPr lang="ru-RU" dirty="0" err="1"/>
              <a:t>Pb</a:t>
            </a:r>
            <a:r>
              <a:rPr lang="ru-RU" dirty="0"/>
              <a:t>(CH</a:t>
            </a:r>
            <a:r>
              <a:rPr lang="ru-RU" baseline="-25000" dirty="0"/>
              <a:t>3</a:t>
            </a:r>
            <a:r>
              <a:rPr lang="ru-RU" dirty="0"/>
              <a:t>COO)</a:t>
            </a:r>
            <a:r>
              <a:rPr lang="ru-RU" baseline="-25000" dirty="0"/>
              <a:t>2</a:t>
            </a:r>
            <a:r>
              <a:rPr lang="ru-RU" dirty="0"/>
              <a:t> + 2KI → PbI</a:t>
            </a:r>
            <a:r>
              <a:rPr lang="ru-RU" baseline="-25000" dirty="0"/>
              <a:t>2</a:t>
            </a:r>
            <a:r>
              <a:rPr lang="ru-RU" dirty="0"/>
              <a:t>↓ + 2CH</a:t>
            </a:r>
            <a:r>
              <a:rPr lang="ru-RU" baseline="-25000" dirty="0"/>
              <a:t>3</a:t>
            </a:r>
            <a:r>
              <a:rPr lang="ru-RU" dirty="0"/>
              <a:t>COOK</a:t>
            </a:r>
          </a:p>
        </p:txBody>
      </p:sp>
      <p:sp>
        <p:nvSpPr>
          <p:cNvPr id="13" name="Прямоугольник 12"/>
          <p:cNvSpPr/>
          <p:nvPr/>
        </p:nvSpPr>
        <p:spPr>
          <a:xfrm>
            <a:off x="252579" y="1203617"/>
            <a:ext cx="4144534" cy="1200329"/>
          </a:xfrm>
          <a:prstGeom prst="rect">
            <a:avLst/>
          </a:prstGeom>
          <a:solidFill>
            <a:schemeClr val="bg2"/>
          </a:solidFill>
        </p:spPr>
        <p:txBody>
          <a:bodyPr wrap="square">
            <a:spAutoFit/>
          </a:bodyPr>
          <a:lstStyle/>
          <a:p>
            <a:r>
              <a:rPr lang="ru-RU" i="1" dirty="0"/>
              <a:t>За твою золотую россыпь,</a:t>
            </a:r>
            <a:br>
              <a:rPr lang="ru-RU" i="1" dirty="0"/>
            </a:br>
            <a:r>
              <a:rPr lang="ru-RU" i="1" dirty="0"/>
              <a:t>За хрустальную свежесть дней,</a:t>
            </a:r>
            <a:br>
              <a:rPr lang="ru-RU" i="1" dirty="0"/>
            </a:br>
            <a:r>
              <a:rPr lang="ru-RU" i="1" dirty="0"/>
              <a:t>Я люблю тебя, Охра-осень,</a:t>
            </a:r>
            <a:br>
              <a:rPr lang="ru-RU" i="1" dirty="0"/>
            </a:br>
            <a:r>
              <a:rPr lang="ru-RU" i="1" dirty="0"/>
              <a:t>И в дождях, и в кострах огней.</a:t>
            </a:r>
            <a:r>
              <a:rPr lang="ru-RU" dirty="0"/>
              <a:t> </a:t>
            </a:r>
            <a:r>
              <a:rPr lang="ru-RU"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ru-RU"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2" name="Рисунок 11" descr="PbI2 2012 перекрист 6"/>
          <p:cNvPicPr/>
          <p:nvPr/>
        </p:nvPicPr>
        <p:blipFill>
          <a:blip r:embed="rId2">
            <a:extLst>
              <a:ext uri="{28A0092B-C50C-407E-A947-70E740481C1C}">
                <a14:useLocalDpi xmlns:a14="http://schemas.microsoft.com/office/drawing/2010/main" val="0"/>
              </a:ext>
            </a:extLst>
          </a:blip>
          <a:srcRect/>
          <a:stretch>
            <a:fillRect/>
          </a:stretch>
        </p:blipFill>
        <p:spPr bwMode="auto">
          <a:xfrm>
            <a:off x="425810" y="3179125"/>
            <a:ext cx="1899036" cy="2976166"/>
          </a:xfrm>
          <a:prstGeom prst="rect">
            <a:avLst/>
          </a:prstGeom>
          <a:noFill/>
          <a:ln>
            <a:noFill/>
          </a:ln>
        </p:spPr>
      </p:pic>
      <p:pic>
        <p:nvPicPr>
          <p:cNvPr id="33794" name="Picture 2" descr="Картинки по запросу краска охра"/>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0417" y="2911730"/>
            <a:ext cx="4819650" cy="2266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7839355"/>
      </p:ext>
    </p:extLst>
  </p:cSld>
  <p:clrMapOvr>
    <a:masterClrMapping/>
  </p:clrMapOvr>
  <p:transition spd="med">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descr="Картинки по запросу краски палитра"/>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11440" y="493678"/>
            <a:ext cx="4293808" cy="3314821"/>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2460753" y="1469903"/>
            <a:ext cx="6546025" cy="400110"/>
          </a:xfrm>
          <a:prstGeom prst="rect">
            <a:avLst/>
          </a:prstGeom>
          <a:noFill/>
        </p:spPr>
        <p:txBody>
          <a:bodyPr wrap="square">
            <a:spAutoFit/>
          </a:bodyPr>
          <a:lstStyle/>
          <a:p>
            <a:pPr lvl="0" algn="ctr"/>
            <a:r>
              <a:rPr lang="ru-RU" sz="2000" b="1" dirty="0">
                <a:solidFill>
                  <a:schemeClr val="bg1">
                    <a:lumMod val="50000"/>
                  </a:schemeClr>
                </a:solidFill>
              </a:rPr>
              <a:t>ПОЛУЧЕНИЕ БЕЛИЛ</a:t>
            </a:r>
          </a:p>
        </p:txBody>
      </p:sp>
      <p:sp>
        <p:nvSpPr>
          <p:cNvPr id="5" name="Прямоугольник 4"/>
          <p:cNvSpPr/>
          <p:nvPr/>
        </p:nvSpPr>
        <p:spPr>
          <a:xfrm>
            <a:off x="4480545" y="4783024"/>
            <a:ext cx="6096000" cy="367216"/>
          </a:xfrm>
          <a:prstGeom prst="rect">
            <a:avLst/>
          </a:prstGeom>
        </p:spPr>
        <p:txBody>
          <a:bodyPr>
            <a:spAutoFit/>
          </a:bodyPr>
          <a:lstStyle/>
          <a:p>
            <a:pPr algn="ctr">
              <a:lnSpc>
                <a:spcPct val="107000"/>
              </a:lnSpc>
              <a:spcAft>
                <a:spcPts val="0"/>
              </a:spcAft>
            </a:pPr>
            <a:r>
              <a:rPr lang="ru-RU" dirty="0"/>
              <a:t>BaCl</a:t>
            </a:r>
            <a:r>
              <a:rPr lang="ru-RU" baseline="-25000" dirty="0"/>
              <a:t>2</a:t>
            </a:r>
            <a:r>
              <a:rPr lang="ru-RU" dirty="0"/>
              <a:t> + Na</a:t>
            </a:r>
            <a:r>
              <a:rPr lang="ru-RU" baseline="-25000" dirty="0"/>
              <a:t>2</a:t>
            </a:r>
            <a:r>
              <a:rPr lang="ru-RU" dirty="0"/>
              <a:t>SO</a:t>
            </a:r>
            <a:r>
              <a:rPr lang="ru-RU" baseline="-25000" dirty="0"/>
              <a:t>4</a:t>
            </a:r>
            <a:r>
              <a:rPr lang="ru-RU" dirty="0"/>
              <a:t> = BaSO</a:t>
            </a:r>
            <a:r>
              <a:rPr lang="ru-RU" baseline="-25000" dirty="0"/>
              <a:t>4</a:t>
            </a:r>
            <a:r>
              <a:rPr lang="ru-RU" dirty="0"/>
              <a:t>↓ + 2 </a:t>
            </a:r>
            <a:r>
              <a:rPr lang="ru-RU" dirty="0" err="1" smtClean="0"/>
              <a:t>NaCl</a:t>
            </a:r>
            <a:endParaRPr lang="ru-RU" dirty="0"/>
          </a:p>
        </p:txBody>
      </p:sp>
      <p:sp>
        <p:nvSpPr>
          <p:cNvPr id="7" name="Прямоугольник 6"/>
          <p:cNvSpPr/>
          <p:nvPr/>
        </p:nvSpPr>
        <p:spPr>
          <a:xfrm>
            <a:off x="5433091" y="4341071"/>
            <a:ext cx="6559040" cy="400110"/>
          </a:xfrm>
          <a:prstGeom prst="rect">
            <a:avLst/>
          </a:prstGeom>
        </p:spPr>
        <p:txBody>
          <a:bodyPr wrap="none">
            <a:spAutoFit/>
          </a:bodyPr>
          <a:lstStyle/>
          <a:p>
            <a:r>
              <a:rPr lang="ru-RU" sz="2000" b="1" dirty="0"/>
              <a:t>7. Получение баритовых белил (белого пигмента</a:t>
            </a:r>
            <a:r>
              <a:rPr lang="ru-RU" sz="2000" b="1" dirty="0" smtClean="0"/>
              <a:t>)</a:t>
            </a:r>
            <a:endParaRPr lang="ru-RU" sz="2000" dirty="0"/>
          </a:p>
        </p:txBody>
      </p:sp>
      <p:sp>
        <p:nvSpPr>
          <p:cNvPr id="8" name="Прямоугольник 7"/>
          <p:cNvSpPr/>
          <p:nvPr/>
        </p:nvSpPr>
        <p:spPr>
          <a:xfrm>
            <a:off x="1289155" y="4950134"/>
            <a:ext cx="3731534" cy="367216"/>
          </a:xfrm>
          <a:prstGeom prst="rect">
            <a:avLst/>
          </a:prstGeom>
        </p:spPr>
        <p:txBody>
          <a:bodyPr wrap="none">
            <a:spAutoFit/>
          </a:bodyPr>
          <a:lstStyle/>
          <a:p>
            <a:pPr algn="just">
              <a:lnSpc>
                <a:spcPct val="107000"/>
              </a:lnSpc>
              <a:spcAft>
                <a:spcPts val="0"/>
              </a:spcAft>
            </a:pPr>
            <a:r>
              <a:rPr lang="ru-RU" b="1" dirty="0"/>
              <a:t>8. Получение цинковых белил </a:t>
            </a:r>
            <a:endParaRPr lang="ru-RU" dirty="0"/>
          </a:p>
        </p:txBody>
      </p:sp>
      <p:sp>
        <p:nvSpPr>
          <p:cNvPr id="9" name="Прямоугольник 8"/>
          <p:cNvSpPr/>
          <p:nvPr/>
        </p:nvSpPr>
        <p:spPr>
          <a:xfrm>
            <a:off x="344774" y="5350345"/>
            <a:ext cx="5832845" cy="923330"/>
          </a:xfrm>
          <a:prstGeom prst="rect">
            <a:avLst/>
          </a:prstGeom>
        </p:spPr>
        <p:txBody>
          <a:bodyPr wrap="square">
            <a:spAutoFit/>
          </a:bodyPr>
          <a:lstStyle/>
          <a:p>
            <a:pPr lvl="2"/>
            <a:r>
              <a:rPr lang="ru-RU" dirty="0"/>
              <a:t>ZnSO4 + Na2CO3 → Na2SO4 + </a:t>
            </a:r>
            <a:r>
              <a:rPr lang="ru-RU" dirty="0" smtClean="0"/>
              <a:t>ZnCO</a:t>
            </a:r>
            <a:r>
              <a:rPr lang="ru-RU" baseline="-25000" dirty="0" smtClean="0"/>
              <a:t>3</a:t>
            </a:r>
          </a:p>
          <a:p>
            <a:endParaRPr lang="ru-RU" dirty="0" smtClean="0"/>
          </a:p>
          <a:p>
            <a:pPr algn="ctr"/>
            <a:r>
              <a:rPr lang="ru-RU" dirty="0" smtClean="0"/>
              <a:t>ZnCO</a:t>
            </a:r>
            <a:r>
              <a:rPr lang="ru-RU" baseline="-25000" dirty="0" smtClean="0"/>
              <a:t>3</a:t>
            </a:r>
            <a:r>
              <a:rPr lang="ru-RU" dirty="0" smtClean="0"/>
              <a:t> </a:t>
            </a:r>
            <a:r>
              <a:rPr lang="ru-RU" dirty="0"/>
              <a:t>→ </a:t>
            </a:r>
            <a:r>
              <a:rPr lang="en-US" dirty="0" err="1"/>
              <a:t>ZnO</a:t>
            </a:r>
            <a:r>
              <a:rPr lang="en-US" dirty="0"/>
              <a:t> + </a:t>
            </a:r>
            <a:r>
              <a:rPr lang="en-US" dirty="0" smtClean="0"/>
              <a:t>CO</a:t>
            </a:r>
            <a:r>
              <a:rPr lang="en-US" baseline="-25000" dirty="0" smtClean="0"/>
              <a:t>2</a:t>
            </a:r>
            <a:endParaRPr lang="ru-RU" sz="1400" dirty="0"/>
          </a:p>
        </p:txBody>
      </p:sp>
      <p:sp>
        <p:nvSpPr>
          <p:cNvPr id="13" name="Прямоугольник 12"/>
          <p:cNvSpPr/>
          <p:nvPr/>
        </p:nvSpPr>
        <p:spPr>
          <a:xfrm>
            <a:off x="252579" y="1401737"/>
            <a:ext cx="4144534" cy="2862322"/>
          </a:xfrm>
          <a:prstGeom prst="rect">
            <a:avLst/>
          </a:prstGeom>
          <a:solidFill>
            <a:schemeClr val="bg2">
              <a:alpha val="89000"/>
            </a:schemeClr>
          </a:solidFill>
        </p:spPr>
        <p:txBody>
          <a:bodyPr wrap="square">
            <a:spAutoFit/>
          </a:bodyPr>
          <a:lstStyle/>
          <a:p>
            <a:r>
              <a:rPr lang="ru-RU" i="1" dirty="0"/>
              <a:t>Осенний отвергая колорит</a:t>
            </a:r>
            <a:endParaRPr lang="ru-RU" dirty="0"/>
          </a:p>
          <a:p>
            <a:r>
              <a:rPr lang="ru-RU" i="1" dirty="0"/>
              <a:t>Природа мир окрасила в белили</a:t>
            </a:r>
            <a:endParaRPr lang="ru-RU" dirty="0"/>
          </a:p>
          <a:p>
            <a:r>
              <a:rPr lang="ru-RU" i="1" dirty="0"/>
              <a:t>Она так долго о зиме молила</a:t>
            </a:r>
            <a:endParaRPr lang="ru-RU" dirty="0"/>
          </a:p>
          <a:p>
            <a:r>
              <a:rPr lang="ru-RU" i="1" dirty="0"/>
              <a:t>И утомилась: замерла и спит.</a:t>
            </a:r>
            <a:endParaRPr lang="ru-RU" dirty="0"/>
          </a:p>
          <a:p>
            <a:r>
              <a:rPr lang="ru-RU" i="1" dirty="0"/>
              <a:t>До горизонта чистый белый цвет.</a:t>
            </a:r>
            <a:endParaRPr lang="ru-RU" dirty="0"/>
          </a:p>
          <a:p>
            <a:r>
              <a:rPr lang="ru-RU" i="1" dirty="0"/>
              <a:t>Покой и тишина по всей равнине.</a:t>
            </a:r>
            <a:endParaRPr lang="ru-RU" dirty="0"/>
          </a:p>
          <a:p>
            <a:r>
              <a:rPr lang="ru-RU" i="1" dirty="0"/>
              <a:t>Снег в полынью напорошил и стынет</a:t>
            </a:r>
            <a:endParaRPr lang="ru-RU" dirty="0"/>
          </a:p>
          <a:p>
            <a:r>
              <a:rPr lang="ru-RU" i="1" dirty="0"/>
              <a:t> Засыпает ровный лисой след.</a:t>
            </a:r>
            <a:endParaRPr lang="ru-RU" dirty="0"/>
          </a:p>
          <a:p>
            <a:r>
              <a:rPr lang="ru-RU" dirty="0" smtClean="0"/>
              <a:t> </a:t>
            </a:r>
            <a:r>
              <a:rPr lang="ru-RU"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ru-RU"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1" name="Рисунок 10"/>
          <p:cNvPicPr/>
          <p:nvPr/>
        </p:nvPicPr>
        <p:blipFill>
          <a:blip r:embed="rId3">
            <a:extLst>
              <a:ext uri="{28A0092B-C50C-407E-A947-70E740481C1C}">
                <a14:useLocalDpi xmlns:a14="http://schemas.microsoft.com/office/drawing/2010/main" val="0"/>
              </a:ext>
            </a:extLst>
          </a:blip>
          <a:srcRect/>
          <a:stretch>
            <a:fillRect/>
          </a:stretch>
        </p:blipFill>
        <p:spPr bwMode="auto">
          <a:xfrm>
            <a:off x="9623998" y="4731510"/>
            <a:ext cx="2247900" cy="1849755"/>
          </a:xfrm>
          <a:prstGeom prst="rect">
            <a:avLst/>
          </a:prstGeom>
          <a:noFill/>
          <a:ln>
            <a:noFill/>
          </a:ln>
        </p:spPr>
      </p:pic>
      <p:sp>
        <p:nvSpPr>
          <p:cNvPr id="2" name="Заголовок 1"/>
          <p:cNvSpPr>
            <a:spLocks noGrp="1"/>
          </p:cNvSpPr>
          <p:nvPr>
            <p:ph type="title"/>
          </p:nvPr>
        </p:nvSpPr>
        <p:spPr>
          <a:xfrm>
            <a:off x="0" y="338974"/>
            <a:ext cx="8304551" cy="598357"/>
          </a:xfrm>
        </p:spPr>
        <p:txBody>
          <a:bodyPr/>
          <a:lstStyle/>
          <a:p>
            <a:pPr algn="ctr"/>
            <a:r>
              <a:rPr lang="ru-RU" b="1" dirty="0">
                <a:solidFill>
                  <a:srgbClr val="0070C0"/>
                </a:solidFill>
              </a:rPr>
              <a:t>ПРАКТИЧЕСКАЯ ЧАСТЬ. ПОЛУЧЕНИЕ </a:t>
            </a:r>
            <a:r>
              <a:rPr lang="ru-RU" b="1" dirty="0" smtClean="0">
                <a:solidFill>
                  <a:srgbClr val="0070C0"/>
                </a:solidFill>
              </a:rPr>
              <a:t>КРАСОК </a:t>
            </a:r>
            <a:endParaRPr lang="ru-RU" dirty="0">
              <a:solidFill>
                <a:srgbClr val="0070C0"/>
              </a:solidFill>
            </a:endParaRPr>
          </a:p>
        </p:txBody>
      </p:sp>
    </p:spTree>
    <p:extLst>
      <p:ext uri="{BB962C8B-B14F-4D97-AF65-F5344CB8AC3E}">
        <p14:creationId xmlns:p14="http://schemas.microsoft.com/office/powerpoint/2010/main" val="1978442407"/>
      </p:ext>
    </p:extLst>
  </p:cSld>
  <p:clrMapOvr>
    <a:masterClrMapping/>
  </p:clrMapOvr>
  <p:transition spd="med">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3" name="Picture 7" descr="Картинки по запросу Красный крон краска"/>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70328" y="4956578"/>
            <a:ext cx="2371052" cy="1778289"/>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344774" y="211112"/>
            <a:ext cx="11647357" cy="598357"/>
          </a:xfrm>
        </p:spPr>
        <p:txBody>
          <a:bodyPr/>
          <a:lstStyle/>
          <a:p>
            <a:pPr algn="ctr"/>
            <a:r>
              <a:rPr lang="ru-RU" b="1" dirty="0"/>
              <a:t>ПРАКТИЧЕСКАЯ ЧАСТЬ. ПОЛУЧЕНИЕ КРАСОК. </a:t>
            </a:r>
            <a:endParaRPr lang="ru-RU" dirty="0"/>
          </a:p>
        </p:txBody>
      </p:sp>
      <p:sp>
        <p:nvSpPr>
          <p:cNvPr id="3" name="Прямоугольник 2"/>
          <p:cNvSpPr/>
          <p:nvPr/>
        </p:nvSpPr>
        <p:spPr>
          <a:xfrm>
            <a:off x="4816838" y="806217"/>
            <a:ext cx="6546025" cy="707886"/>
          </a:xfrm>
          <a:prstGeom prst="rect">
            <a:avLst/>
          </a:prstGeom>
          <a:noFill/>
        </p:spPr>
        <p:txBody>
          <a:bodyPr wrap="square">
            <a:spAutoFit/>
          </a:bodyPr>
          <a:lstStyle/>
          <a:p>
            <a:pPr algn="ctr"/>
            <a:r>
              <a:rPr lang="ru-RU" sz="2000" b="1" dirty="0">
                <a:solidFill>
                  <a:srgbClr val="C00000"/>
                </a:solidFill>
              </a:rPr>
              <a:t>ПОЛУЧЕНИЕ КРАСНОГО ПИГМЕНТА</a:t>
            </a:r>
          </a:p>
          <a:p>
            <a:pPr lvl="0" algn="ctr"/>
            <a:endParaRPr lang="ru-RU" sz="2000" b="1" dirty="0">
              <a:solidFill>
                <a:srgbClr val="C00000"/>
              </a:solidFill>
            </a:endParaRPr>
          </a:p>
        </p:txBody>
      </p:sp>
      <p:sp>
        <p:nvSpPr>
          <p:cNvPr id="5" name="Прямоугольник 4"/>
          <p:cNvSpPr/>
          <p:nvPr/>
        </p:nvSpPr>
        <p:spPr>
          <a:xfrm>
            <a:off x="4397115" y="2252470"/>
            <a:ext cx="6096000" cy="369332"/>
          </a:xfrm>
          <a:prstGeom prst="rect">
            <a:avLst/>
          </a:prstGeom>
        </p:spPr>
        <p:txBody>
          <a:bodyPr>
            <a:spAutoFit/>
          </a:bodyPr>
          <a:lstStyle/>
          <a:p>
            <a:pPr algn="ctr"/>
            <a:r>
              <a:rPr lang="ru-RU" dirty="0"/>
              <a:t>FeCl</a:t>
            </a:r>
            <a:r>
              <a:rPr lang="ru-RU" baseline="-25000" dirty="0"/>
              <a:t>3</a:t>
            </a:r>
            <a:r>
              <a:rPr lang="ru-RU" dirty="0"/>
              <a:t> + 3KSCN →3KCl + </a:t>
            </a:r>
            <a:r>
              <a:rPr lang="ru-RU" dirty="0" err="1"/>
              <a:t>Fe</a:t>
            </a:r>
            <a:r>
              <a:rPr lang="ru-RU" dirty="0"/>
              <a:t>(SCN)</a:t>
            </a:r>
            <a:r>
              <a:rPr lang="ru-RU" baseline="-25000" dirty="0"/>
              <a:t>3</a:t>
            </a:r>
            <a:endParaRPr lang="ru-RU" dirty="0"/>
          </a:p>
        </p:txBody>
      </p:sp>
      <p:sp>
        <p:nvSpPr>
          <p:cNvPr id="7" name="Прямоугольник 6"/>
          <p:cNvSpPr/>
          <p:nvPr/>
        </p:nvSpPr>
        <p:spPr>
          <a:xfrm>
            <a:off x="5401456" y="1703827"/>
            <a:ext cx="3654398" cy="400110"/>
          </a:xfrm>
          <a:prstGeom prst="rect">
            <a:avLst/>
          </a:prstGeom>
        </p:spPr>
        <p:txBody>
          <a:bodyPr wrap="none">
            <a:spAutoFit/>
          </a:bodyPr>
          <a:lstStyle/>
          <a:p>
            <a:r>
              <a:rPr lang="ru-RU" sz="2000" b="1" dirty="0">
                <a:solidFill>
                  <a:srgbClr val="FF0000"/>
                </a:solidFill>
              </a:rPr>
              <a:t>9. Пигмент роданид </a:t>
            </a:r>
            <a:r>
              <a:rPr lang="ru-RU" sz="2000" b="1" dirty="0" smtClean="0">
                <a:solidFill>
                  <a:srgbClr val="FF0000"/>
                </a:solidFill>
              </a:rPr>
              <a:t>железа</a:t>
            </a:r>
            <a:endParaRPr lang="ru-RU" sz="2000" dirty="0">
              <a:solidFill>
                <a:srgbClr val="FF0000"/>
              </a:solidFill>
            </a:endParaRPr>
          </a:p>
        </p:txBody>
      </p:sp>
      <p:sp>
        <p:nvSpPr>
          <p:cNvPr id="8" name="Прямоугольник 7"/>
          <p:cNvSpPr/>
          <p:nvPr/>
        </p:nvSpPr>
        <p:spPr>
          <a:xfrm>
            <a:off x="1933800" y="4257849"/>
            <a:ext cx="2814810" cy="397738"/>
          </a:xfrm>
          <a:prstGeom prst="rect">
            <a:avLst/>
          </a:prstGeom>
        </p:spPr>
        <p:txBody>
          <a:bodyPr wrap="none">
            <a:spAutoFit/>
          </a:bodyPr>
          <a:lstStyle/>
          <a:p>
            <a:pPr algn="just">
              <a:lnSpc>
                <a:spcPct val="107000"/>
              </a:lnSpc>
              <a:spcAft>
                <a:spcPts val="0"/>
              </a:spcAft>
            </a:pPr>
            <a:r>
              <a:rPr lang="ru-RU" sz="2000" b="1" dirty="0" smtClean="0">
                <a:solidFill>
                  <a:srgbClr val="FF0000"/>
                </a:solidFill>
              </a:rPr>
              <a:t>10. </a:t>
            </a:r>
            <a:r>
              <a:rPr lang="ru-RU" sz="2000" b="1" dirty="0">
                <a:solidFill>
                  <a:srgbClr val="FF0000"/>
                </a:solidFill>
              </a:rPr>
              <a:t>Железный сурик </a:t>
            </a:r>
            <a:endParaRPr lang="ru-RU" sz="2000" dirty="0">
              <a:solidFill>
                <a:srgbClr val="FF0000"/>
              </a:solidFill>
            </a:endParaRPr>
          </a:p>
        </p:txBody>
      </p:sp>
      <p:sp>
        <p:nvSpPr>
          <p:cNvPr id="9" name="Прямоугольник 8"/>
          <p:cNvSpPr/>
          <p:nvPr/>
        </p:nvSpPr>
        <p:spPr>
          <a:xfrm>
            <a:off x="674556" y="4698103"/>
            <a:ext cx="5832845" cy="923330"/>
          </a:xfrm>
          <a:prstGeom prst="rect">
            <a:avLst/>
          </a:prstGeom>
        </p:spPr>
        <p:txBody>
          <a:bodyPr wrap="square">
            <a:spAutoFit/>
          </a:bodyPr>
          <a:lstStyle/>
          <a:p>
            <a:pPr algn="ctr"/>
            <a:r>
              <a:rPr lang="ru-RU" dirty="0" err="1" smtClean="0"/>
              <a:t>FеС</a:t>
            </a:r>
            <a:r>
              <a:rPr lang="en-US" dirty="0" smtClean="0"/>
              <a:t>l</a:t>
            </a:r>
            <a:r>
              <a:rPr lang="ru-RU" baseline="-25000" dirty="0" smtClean="0"/>
              <a:t>3</a:t>
            </a:r>
            <a:r>
              <a:rPr lang="ru-RU" dirty="0" smtClean="0"/>
              <a:t> </a:t>
            </a:r>
            <a:r>
              <a:rPr lang="ru-RU" dirty="0"/>
              <a:t>+ 3 КОН = </a:t>
            </a:r>
            <a:r>
              <a:rPr lang="ru-RU" dirty="0" err="1"/>
              <a:t>Fe</a:t>
            </a:r>
            <a:r>
              <a:rPr lang="ru-RU" dirty="0"/>
              <a:t>(OH)</a:t>
            </a:r>
            <a:r>
              <a:rPr lang="ru-RU" baseline="-25000" dirty="0"/>
              <a:t>3</a:t>
            </a:r>
            <a:r>
              <a:rPr lang="ru-RU" dirty="0"/>
              <a:t>↓ + 3 </a:t>
            </a:r>
            <a:r>
              <a:rPr lang="ru-RU" dirty="0" smtClean="0"/>
              <a:t>КС</a:t>
            </a:r>
            <a:r>
              <a:rPr lang="en-US" dirty="0" smtClean="0"/>
              <a:t>l</a:t>
            </a:r>
          </a:p>
          <a:p>
            <a:pPr algn="ctr"/>
            <a:endParaRPr lang="en-US" dirty="0" smtClean="0"/>
          </a:p>
          <a:p>
            <a:pPr algn="ctr"/>
            <a:r>
              <a:rPr lang="ru-RU" dirty="0"/>
              <a:t>2Fe(OH)</a:t>
            </a:r>
            <a:r>
              <a:rPr lang="ru-RU" baseline="-25000" dirty="0"/>
              <a:t>3</a:t>
            </a:r>
            <a:r>
              <a:rPr lang="ru-RU" dirty="0"/>
              <a:t> = Fe</a:t>
            </a:r>
            <a:r>
              <a:rPr lang="ru-RU" baseline="-25000" dirty="0"/>
              <a:t>2</a:t>
            </a:r>
            <a:r>
              <a:rPr lang="ru-RU" dirty="0"/>
              <a:t>O</a:t>
            </a:r>
            <a:r>
              <a:rPr lang="ru-RU" baseline="-25000" dirty="0"/>
              <a:t>3</a:t>
            </a:r>
            <a:r>
              <a:rPr lang="ru-RU" dirty="0"/>
              <a:t> + </a:t>
            </a:r>
            <a:r>
              <a:rPr lang="ru-RU" dirty="0" smtClean="0"/>
              <a:t>3H</a:t>
            </a:r>
            <a:r>
              <a:rPr lang="ru-RU" baseline="-25000" dirty="0" smtClean="0"/>
              <a:t>2</a:t>
            </a:r>
            <a:r>
              <a:rPr lang="ru-RU" dirty="0" smtClean="0"/>
              <a:t>O</a:t>
            </a:r>
          </a:p>
        </p:txBody>
      </p:sp>
      <p:sp>
        <p:nvSpPr>
          <p:cNvPr id="13" name="Прямоугольник 12"/>
          <p:cNvSpPr/>
          <p:nvPr/>
        </p:nvSpPr>
        <p:spPr>
          <a:xfrm>
            <a:off x="252579" y="1203617"/>
            <a:ext cx="4144534" cy="2862322"/>
          </a:xfrm>
          <a:prstGeom prst="rect">
            <a:avLst/>
          </a:prstGeom>
          <a:solidFill>
            <a:schemeClr val="bg2"/>
          </a:solidFill>
        </p:spPr>
        <p:txBody>
          <a:bodyPr wrap="square">
            <a:spAutoFit/>
          </a:bodyPr>
          <a:lstStyle/>
          <a:p>
            <a:r>
              <a:rPr lang="ru-RU" i="1" dirty="0"/>
              <a:t>Осенний отвергая колорит</a:t>
            </a:r>
            <a:endParaRPr lang="ru-RU" dirty="0"/>
          </a:p>
          <a:p>
            <a:r>
              <a:rPr lang="ru-RU" i="1" dirty="0"/>
              <a:t>Природа мир окрасила в белили</a:t>
            </a:r>
            <a:endParaRPr lang="ru-RU" dirty="0"/>
          </a:p>
          <a:p>
            <a:r>
              <a:rPr lang="ru-RU" i="1" dirty="0"/>
              <a:t>Она так долго о зиме молила</a:t>
            </a:r>
            <a:endParaRPr lang="ru-RU" dirty="0"/>
          </a:p>
          <a:p>
            <a:r>
              <a:rPr lang="ru-RU" i="1" dirty="0"/>
              <a:t>И утомилась: замерла и спит.</a:t>
            </a:r>
            <a:endParaRPr lang="ru-RU" dirty="0"/>
          </a:p>
          <a:p>
            <a:r>
              <a:rPr lang="ru-RU" i="1" dirty="0"/>
              <a:t>До горизонта чистый белый цвет.</a:t>
            </a:r>
            <a:endParaRPr lang="ru-RU" dirty="0"/>
          </a:p>
          <a:p>
            <a:r>
              <a:rPr lang="ru-RU" i="1" dirty="0"/>
              <a:t>Покой и тишина по всей равнине.</a:t>
            </a:r>
            <a:endParaRPr lang="ru-RU" dirty="0"/>
          </a:p>
          <a:p>
            <a:r>
              <a:rPr lang="ru-RU" i="1" dirty="0"/>
              <a:t>Снег в полынью напорошил и стынет</a:t>
            </a:r>
            <a:endParaRPr lang="ru-RU" dirty="0"/>
          </a:p>
          <a:p>
            <a:r>
              <a:rPr lang="ru-RU" i="1" dirty="0"/>
              <a:t> Засыпает ровный лисой след.</a:t>
            </a:r>
            <a:endParaRPr lang="ru-RU" dirty="0"/>
          </a:p>
          <a:p>
            <a:r>
              <a:rPr lang="ru-RU" dirty="0" smtClean="0"/>
              <a:t> </a:t>
            </a:r>
            <a:r>
              <a:rPr lang="ru-RU"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ru-RU"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14" name="Рисунок 13" descr="Картинки по запросу железный сурик лабораторная"/>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2579" y="4329850"/>
            <a:ext cx="1439061" cy="1951989"/>
          </a:xfrm>
          <a:prstGeom prst="rect">
            <a:avLst/>
          </a:prstGeom>
          <a:noFill/>
          <a:ln>
            <a:noFill/>
          </a:ln>
        </p:spPr>
      </p:pic>
      <p:sp>
        <p:nvSpPr>
          <p:cNvPr id="10" name="Прямоугольник 9"/>
          <p:cNvSpPr/>
          <p:nvPr/>
        </p:nvSpPr>
        <p:spPr>
          <a:xfrm>
            <a:off x="5966378" y="3538705"/>
            <a:ext cx="3133807" cy="397738"/>
          </a:xfrm>
          <a:prstGeom prst="rect">
            <a:avLst/>
          </a:prstGeom>
        </p:spPr>
        <p:txBody>
          <a:bodyPr wrap="none">
            <a:spAutoFit/>
          </a:bodyPr>
          <a:lstStyle/>
          <a:p>
            <a:pPr indent="450215" algn="just">
              <a:lnSpc>
                <a:spcPct val="107000"/>
              </a:lnSpc>
              <a:spcAft>
                <a:spcPts val="800"/>
              </a:spcAft>
            </a:pPr>
            <a:r>
              <a:rPr lang="ru-RU" sz="2000" b="1" dirty="0">
                <a:solidFill>
                  <a:srgbClr val="FF0000"/>
                </a:solidFill>
                <a:latin typeface="Arial" panose="020B0604020202020204" pitchFamily="34" charset="0"/>
                <a:ea typeface="Calibri" panose="020F0502020204030204" pitchFamily="34" charset="0"/>
                <a:cs typeface="Arial" panose="020B0604020202020204" pitchFamily="34" charset="0"/>
              </a:rPr>
              <a:t>11.     Красный крон</a:t>
            </a:r>
            <a:endParaRPr lang="ru-RU" sz="1600" dirty="0">
              <a:solidFill>
                <a:srgbClr val="FF0000"/>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12" name="Прямоугольник 11"/>
          <p:cNvSpPr/>
          <p:nvPr/>
        </p:nvSpPr>
        <p:spPr>
          <a:xfrm>
            <a:off x="6007854" y="4191629"/>
            <a:ext cx="6096000" cy="787652"/>
          </a:xfrm>
          <a:prstGeom prst="rect">
            <a:avLst/>
          </a:prstGeom>
        </p:spPr>
        <p:txBody>
          <a:bodyPr>
            <a:spAutoFit/>
          </a:bodyPr>
          <a:lstStyle/>
          <a:p>
            <a:pPr algn="ctr">
              <a:lnSpc>
                <a:spcPct val="107000"/>
              </a:lnSpc>
              <a:spcAft>
                <a:spcPts val="800"/>
              </a:spcAft>
            </a:pPr>
            <a:r>
              <a:rPr lang="ru-RU" dirty="0" err="1">
                <a:solidFill>
                  <a:srgbClr val="333333"/>
                </a:solidFill>
                <a:latin typeface="Times New Roman" panose="02020603050405020304" pitchFamily="18" charset="0"/>
                <a:ea typeface="Calibri" panose="020F0502020204030204" pitchFamily="34" charset="0"/>
                <a:cs typeface="Times New Roman" panose="02020603050405020304" pitchFamily="18" charset="0"/>
              </a:rPr>
              <a:t>Pb</a:t>
            </a:r>
            <a:r>
              <a:rPr lang="ru-RU"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(NO</a:t>
            </a:r>
            <a:r>
              <a:rPr lang="ru-RU" baseline="-25000"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3</a:t>
            </a:r>
            <a:r>
              <a:rPr lang="ru-RU"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a:t>
            </a:r>
            <a:r>
              <a:rPr lang="ru-RU" baseline="-25000"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2</a:t>
            </a:r>
            <a:r>
              <a:rPr lang="ru-RU"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 + 2NaOH → </a:t>
            </a:r>
            <a:r>
              <a:rPr lang="ru-RU" dirty="0" err="1">
                <a:solidFill>
                  <a:srgbClr val="333333"/>
                </a:solidFill>
                <a:latin typeface="Times New Roman" panose="02020603050405020304" pitchFamily="18" charset="0"/>
                <a:ea typeface="Calibri" panose="020F0502020204030204" pitchFamily="34" charset="0"/>
                <a:cs typeface="Times New Roman" panose="02020603050405020304" pitchFamily="18" charset="0"/>
              </a:rPr>
              <a:t>Pb</a:t>
            </a:r>
            <a:r>
              <a:rPr lang="ru-RU"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(OH)</a:t>
            </a:r>
            <a:r>
              <a:rPr lang="ru-RU" baseline="-25000"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2</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ru-RU"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 +2NaNO</a:t>
            </a:r>
            <a:r>
              <a:rPr lang="ru-RU" baseline="-25000"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3</a:t>
            </a:r>
            <a:endParaRPr lang="ru-RU" sz="14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ru-RU"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2Pb(OH)</a:t>
            </a:r>
            <a:r>
              <a:rPr lang="ru-RU" baseline="-25000"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2</a:t>
            </a:r>
            <a:r>
              <a:rPr lang="ru-RU"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 + K</a:t>
            </a:r>
            <a:r>
              <a:rPr lang="ru-RU" baseline="-25000"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2</a:t>
            </a:r>
            <a:r>
              <a:rPr lang="ru-RU"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CrO</a:t>
            </a:r>
            <a:r>
              <a:rPr lang="ru-RU" baseline="-25000"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4</a:t>
            </a:r>
            <a:r>
              <a:rPr lang="ru-RU"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 → PbCrO</a:t>
            </a:r>
            <a:r>
              <a:rPr lang="ru-RU" baseline="-25000"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4</a:t>
            </a:r>
            <a:r>
              <a:rPr lang="ru-RU"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·Pb(OH)</a:t>
            </a:r>
            <a:r>
              <a:rPr lang="ru-RU" baseline="-25000"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2</a:t>
            </a:r>
            <a:r>
              <a:rPr lang="ru-RU" dirty="0">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a:t>
            </a:r>
            <a:r>
              <a:rPr lang="ru-RU" dirty="0">
                <a:solidFill>
                  <a:srgbClr val="333333"/>
                </a:solidFill>
                <a:latin typeface="Times New Roman" panose="02020603050405020304" pitchFamily="18" charset="0"/>
                <a:ea typeface="Calibri" panose="020F0502020204030204" pitchFamily="34" charset="0"/>
                <a:cs typeface="Times New Roman" panose="02020603050405020304" pitchFamily="18" charset="0"/>
              </a:rPr>
              <a:t> + 2KOH</a:t>
            </a:r>
            <a:endParaRPr lang="ru-RU" sz="1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4821" name="Picture 5" descr="Картинки по запросу Пигмент роданид железа краска"/>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4480" t="4264" r="38924" b="28576"/>
          <a:stretch/>
        </p:blipFill>
        <p:spPr bwMode="auto">
          <a:xfrm>
            <a:off x="9468008" y="1703827"/>
            <a:ext cx="2029450" cy="22274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3523571"/>
      </p:ext>
    </p:extLst>
  </p:cSld>
  <p:clrMapOvr>
    <a:masterClrMapping/>
  </p:clrMapOvr>
  <p:transition spd="med">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lvl="0" algn="ctr"/>
            <a:r>
              <a:rPr lang="ru-RU" b="1" dirty="0"/>
              <a:t>ПОЛУЧЕНИЕ ЧЕРНИЛ ИЗ </a:t>
            </a:r>
            <a:r>
              <a:rPr lang="ru-RU" b="1" dirty="0" smtClean="0"/>
              <a:t>ЧАЯ</a:t>
            </a:r>
            <a:endParaRPr lang="ru-RU" dirty="0"/>
          </a:p>
        </p:txBody>
      </p:sp>
      <p:sp>
        <p:nvSpPr>
          <p:cNvPr id="3" name="Объект 2"/>
          <p:cNvSpPr>
            <a:spLocks noGrp="1"/>
          </p:cNvSpPr>
          <p:nvPr>
            <p:ph idx="1"/>
          </p:nvPr>
        </p:nvSpPr>
        <p:spPr>
          <a:xfrm>
            <a:off x="1104900" y="1600200"/>
            <a:ext cx="9982200" cy="1322882"/>
          </a:xfrm>
        </p:spPr>
        <p:txBody>
          <a:bodyPr/>
          <a:lstStyle/>
          <a:p>
            <a:pPr marL="0" indent="0">
              <a:buNone/>
            </a:pPr>
            <a:r>
              <a:rPr lang="ru-RU" dirty="0"/>
              <a:t>В стакан налили 20 мл настоя зеленого чая, добавили один</a:t>
            </a:r>
            <a:br>
              <a:rPr lang="ru-RU" dirty="0"/>
            </a:br>
            <a:r>
              <a:rPr lang="ru-RU" dirty="0"/>
              <a:t>шпатель сахара и перемешали. Налили в две пробирки по 2 мл полученного раствора. В одну пробирку добавили 2-3 капли FеС1</a:t>
            </a:r>
            <a:r>
              <a:rPr lang="ru-RU" baseline="-25000" dirty="0"/>
              <a:t>3</a:t>
            </a:r>
            <a:r>
              <a:rPr lang="ru-RU" dirty="0"/>
              <a:t>, в другую – 3-4 капли </a:t>
            </a:r>
            <a:r>
              <a:rPr lang="ru-RU" dirty="0" err="1"/>
              <a:t>Fе</a:t>
            </a:r>
            <a:r>
              <a:rPr lang="en-US" dirty="0"/>
              <a:t>SO</a:t>
            </a:r>
            <a:r>
              <a:rPr lang="en-US" baseline="-25000" dirty="0"/>
              <a:t>4</a:t>
            </a:r>
            <a:r>
              <a:rPr lang="ru-RU" dirty="0"/>
              <a:t>. Получили черные и коричневые чернила.</a:t>
            </a:r>
          </a:p>
          <a:p>
            <a:endParaRPr lang="ru-RU" dirty="0"/>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6095205" y="2923082"/>
            <a:ext cx="4772663" cy="1828800"/>
          </a:xfrm>
          <a:prstGeom prst="rect">
            <a:avLst/>
          </a:prstGeom>
          <a:noFill/>
          <a:ln>
            <a:noFill/>
          </a:ln>
        </p:spPr>
      </p:pic>
      <p:pic>
        <p:nvPicPr>
          <p:cNvPr id="5" name="Рисунок 4" descr="http://juliasinor.ru/wp-content/uploads/2015/09/galereya/34-Snegiri.jpg"/>
          <p:cNvPicPr/>
          <p:nvPr/>
        </p:nvPicPr>
        <p:blipFill>
          <a:blip r:embed="rId3" cstate="print">
            <a:extLst>
              <a:ext uri="{BEBA8EAE-BF5A-486C-A8C5-ECC9F3942E4B}">
                <a14:imgProps xmlns:a14="http://schemas.microsoft.com/office/drawing/2010/main">
                  <a14:imgLayer r:embed="rId4">
                    <a14:imgEffect>
                      <a14:saturation sat="0"/>
                    </a14:imgEffect>
                    <a14:imgEffect>
                      <a14:brightnessContrast bright="13000" contrast="6000"/>
                    </a14:imgEffect>
                  </a14:imgLayer>
                </a14:imgProps>
              </a:ext>
              <a:ext uri="{28A0092B-C50C-407E-A947-70E740481C1C}">
                <a14:useLocalDpi xmlns:a14="http://schemas.microsoft.com/office/drawing/2010/main" val="0"/>
              </a:ext>
            </a:extLst>
          </a:blip>
          <a:srcRect/>
          <a:stretch>
            <a:fillRect/>
          </a:stretch>
        </p:blipFill>
        <p:spPr bwMode="auto">
          <a:xfrm>
            <a:off x="1104900" y="2923082"/>
            <a:ext cx="4726744" cy="3328503"/>
          </a:xfrm>
          <a:prstGeom prst="rect">
            <a:avLst/>
          </a:prstGeom>
          <a:noFill/>
          <a:ln>
            <a:noFill/>
          </a:ln>
        </p:spPr>
      </p:pic>
      <p:sp>
        <p:nvSpPr>
          <p:cNvPr id="6" name="Прямоугольник 5"/>
          <p:cNvSpPr/>
          <p:nvPr/>
        </p:nvSpPr>
        <p:spPr>
          <a:xfrm>
            <a:off x="2059827" y="6066919"/>
            <a:ext cx="4564648" cy="369332"/>
          </a:xfrm>
          <a:prstGeom prst="rect">
            <a:avLst/>
          </a:prstGeom>
        </p:spPr>
        <p:txBody>
          <a:bodyPr wrap="none">
            <a:spAutoFit/>
          </a:bodyPr>
          <a:lstStyle/>
          <a:p>
            <a:r>
              <a:rPr lang="ru-RU" dirty="0">
                <a:solidFill>
                  <a:srgbClr val="333333"/>
                </a:solidFill>
                <a:latin typeface="Times New Roman" panose="02020603050405020304" pitchFamily="18" charset="0"/>
                <a:ea typeface="Calibri" panose="020F0502020204030204" pitchFamily="34" charset="0"/>
              </a:rPr>
              <a:t>Рисунок выполнен полученными чернилами</a:t>
            </a:r>
            <a:endParaRPr lang="ru-RU" dirty="0"/>
          </a:p>
        </p:txBody>
      </p:sp>
    </p:spTree>
    <p:extLst>
      <p:ext uri="{BB962C8B-B14F-4D97-AF65-F5344CB8AC3E}">
        <p14:creationId xmlns:p14="http://schemas.microsoft.com/office/powerpoint/2010/main" val="3556343292"/>
      </p:ext>
    </p:extLst>
  </p:cSld>
  <p:clrMapOvr>
    <a:masterClrMapping/>
  </p:clrMapOvr>
  <p:transition spd="med">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arn(inVertical)">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Картинки по запросу сравнение красо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6200"/>
            <a:ext cx="3723153" cy="3432748"/>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2638269" y="76200"/>
            <a:ext cx="8851979" cy="1096963"/>
          </a:xfrm>
        </p:spPr>
        <p:txBody>
          <a:bodyPr/>
          <a:lstStyle/>
          <a:p>
            <a:pPr lvl="0" algn="ctr"/>
            <a:r>
              <a:rPr lang="ru-RU" b="1" dirty="0"/>
              <a:t>СРАВНЕНИЕ ПОЛУЧЕННЫХ </a:t>
            </a:r>
            <a:r>
              <a:rPr lang="ru-RU" b="1" dirty="0" smtClean="0"/>
              <a:t>КРАСОК</a:t>
            </a:r>
            <a:endParaRPr lang="ru-RU" dirty="0"/>
          </a:p>
        </p:txBody>
      </p:sp>
      <p:graphicFrame>
        <p:nvGraphicFramePr>
          <p:cNvPr id="4" name="Диаграмма 3"/>
          <p:cNvGraphicFramePr/>
          <p:nvPr>
            <p:extLst>
              <p:ext uri="{D42A27DB-BD31-4B8C-83A1-F6EECF244321}">
                <p14:modId xmlns:p14="http://schemas.microsoft.com/office/powerpoint/2010/main" val="3799356962"/>
              </p:ext>
            </p:extLst>
          </p:nvPr>
        </p:nvGraphicFramePr>
        <p:xfrm>
          <a:off x="644577" y="1528997"/>
          <a:ext cx="10867869" cy="4946753"/>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990158182"/>
      </p:ext>
    </p:extLst>
  </p:cSld>
  <p:clrMapOvr>
    <a:masterClrMapping/>
  </p:clrMapOvr>
  <p:transition spd="med">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4"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Картинки по запросу сравнение красок"/>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4764"/>
            <a:ext cx="3711366" cy="342188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a:xfrm>
            <a:off x="2047613" y="121170"/>
            <a:ext cx="9980613" cy="1096963"/>
          </a:xfrm>
        </p:spPr>
        <p:txBody>
          <a:bodyPr/>
          <a:lstStyle/>
          <a:p>
            <a:pPr lvl="0" algn="ctr"/>
            <a:r>
              <a:rPr lang="ru-RU" b="1" dirty="0"/>
              <a:t>СРАВНЕНИЕ ПОЛУЧЕННЫХ </a:t>
            </a:r>
            <a:r>
              <a:rPr lang="ru-RU" b="1" dirty="0" smtClean="0"/>
              <a:t>КРАСОК</a:t>
            </a:r>
            <a:endParaRPr lang="ru-RU" dirty="0"/>
          </a:p>
        </p:txBody>
      </p:sp>
      <p:graphicFrame>
        <p:nvGraphicFramePr>
          <p:cNvPr id="5" name="Диаграмма 4"/>
          <p:cNvGraphicFramePr/>
          <p:nvPr>
            <p:extLst>
              <p:ext uri="{D42A27DB-BD31-4B8C-83A1-F6EECF244321}">
                <p14:modId xmlns:p14="http://schemas.microsoft.com/office/powerpoint/2010/main" val="3999992269"/>
              </p:ext>
            </p:extLst>
          </p:nvPr>
        </p:nvGraphicFramePr>
        <p:xfrm>
          <a:off x="335280" y="1630680"/>
          <a:ext cx="11414760" cy="489204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211161045"/>
      </p:ext>
    </p:extLst>
  </p:cSld>
  <p:clrMapOvr>
    <a:masterClrMapping/>
  </p:clrMapOvr>
  <p:transition spd="med">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5"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35677" y="4297680"/>
            <a:ext cx="6036533" cy="4882046"/>
          </a:xfrm>
          <a:prstGeom prst="rect">
            <a:avLst/>
          </a:prstGeom>
          <a:noFill/>
        </p:spPr>
      </p:pic>
      <p:sp>
        <p:nvSpPr>
          <p:cNvPr id="2" name="Заголовок 1"/>
          <p:cNvSpPr>
            <a:spLocks noGrp="1"/>
          </p:cNvSpPr>
          <p:nvPr>
            <p:ph type="title"/>
          </p:nvPr>
        </p:nvSpPr>
        <p:spPr/>
        <p:txBody>
          <a:bodyPr/>
          <a:lstStyle/>
          <a:p>
            <a:r>
              <a:rPr lang="ru-RU" sz="3600" b="1" dirty="0">
                <a:solidFill>
                  <a:srgbClr val="C00000"/>
                </a:solidFill>
              </a:rPr>
              <a:t>ЗАКЛЮЧЕНИЕ</a:t>
            </a:r>
            <a:endParaRPr lang="ru-RU" b="1" dirty="0">
              <a:solidFill>
                <a:srgbClr val="C00000"/>
              </a:solidFill>
            </a:endParaRPr>
          </a:p>
        </p:txBody>
      </p:sp>
      <p:sp>
        <p:nvSpPr>
          <p:cNvPr id="3" name="Объект 2"/>
          <p:cNvSpPr>
            <a:spLocks noGrp="1"/>
          </p:cNvSpPr>
          <p:nvPr>
            <p:ph idx="1"/>
          </p:nvPr>
        </p:nvSpPr>
        <p:spPr>
          <a:xfrm>
            <a:off x="479685" y="1600199"/>
            <a:ext cx="11392525" cy="4905531"/>
          </a:xfrm>
          <a:ln>
            <a:noFill/>
          </a:ln>
        </p:spPr>
        <p:txBody>
          <a:bodyPr>
            <a:normAutofit/>
          </a:bodyPr>
          <a:lstStyle/>
          <a:p>
            <a:pPr marL="514350" lvl="0" indent="-514350">
              <a:buAutoNum type="arabicPeriod"/>
            </a:pPr>
            <a:r>
              <a:rPr lang="ru-RU" sz="2800" dirty="0" smtClean="0"/>
              <a:t>В </a:t>
            </a:r>
            <a:r>
              <a:rPr lang="ru-RU" sz="2800" dirty="0"/>
              <a:t>представленном исследовании изучена история использования минеральных пигментов. </a:t>
            </a:r>
            <a:endParaRPr lang="en-US" sz="2800" dirty="0" smtClean="0"/>
          </a:p>
          <a:p>
            <a:pPr marL="0" lvl="0" indent="0">
              <a:buNone/>
            </a:pPr>
            <a:r>
              <a:rPr lang="en-US" sz="2800" dirty="0"/>
              <a:t> </a:t>
            </a:r>
            <a:r>
              <a:rPr lang="en-US" sz="2800" dirty="0" smtClean="0"/>
              <a:t>  </a:t>
            </a:r>
            <a:r>
              <a:rPr lang="ru-RU" sz="2800" dirty="0" smtClean="0"/>
              <a:t>Среди </a:t>
            </a:r>
            <a:r>
              <a:rPr lang="ru-RU" sz="2800" dirty="0"/>
              <a:t>самых важных минеральных пигментов можно назвать диоксид титана TiO</a:t>
            </a:r>
            <a:r>
              <a:rPr lang="ru-RU" sz="2800" baseline="-25000" dirty="0"/>
              <a:t>2</a:t>
            </a:r>
            <a:r>
              <a:rPr lang="ru-RU" sz="2800" dirty="0"/>
              <a:t> белого цвета, сажу чёрного цвета, красную киноварь </a:t>
            </a:r>
            <a:r>
              <a:rPr lang="ru-RU" sz="2800" dirty="0" err="1"/>
              <a:t>HgS</a:t>
            </a:r>
            <a:r>
              <a:rPr lang="ru-RU" sz="2800" dirty="0"/>
              <a:t>, вишнёво-красный сурик (Fe</a:t>
            </a:r>
            <a:r>
              <a:rPr lang="ru-RU" sz="2800" baseline="-25000" dirty="0"/>
              <a:t>2</a:t>
            </a:r>
            <a:r>
              <a:rPr lang="ru-RU" sz="2800" dirty="0"/>
              <a:t>O</a:t>
            </a:r>
            <a:r>
              <a:rPr lang="ru-RU" sz="2800" baseline="-25000" dirty="0"/>
              <a:t>3</a:t>
            </a:r>
            <a:r>
              <a:rPr lang="ru-RU" sz="2800" dirty="0"/>
              <a:t>), и жёлтую охру природный гидроксид железа </a:t>
            </a:r>
            <a:r>
              <a:rPr lang="ru-RU" sz="2800" dirty="0" err="1"/>
              <a:t>Fe</a:t>
            </a:r>
            <a:r>
              <a:rPr lang="ru-RU" sz="2800" dirty="0"/>
              <a:t>(OH)</a:t>
            </a:r>
            <a:r>
              <a:rPr lang="ru-RU" sz="2800" baseline="-25000" dirty="0"/>
              <a:t>3</a:t>
            </a:r>
            <a:r>
              <a:rPr lang="ru-RU" sz="2800" dirty="0"/>
              <a:t>. В качестве пигментов широко используются также соединения </a:t>
            </a:r>
            <a:r>
              <a:rPr lang="en-US" sz="2800" dirty="0"/>
              <a:t>Cr</a:t>
            </a:r>
            <a:r>
              <a:rPr lang="ru-RU" sz="2800" dirty="0"/>
              <a:t>, </a:t>
            </a:r>
            <a:r>
              <a:rPr lang="en-US" sz="2800" dirty="0" err="1"/>
              <a:t>Pb</a:t>
            </a:r>
            <a:r>
              <a:rPr lang="ru-RU" sz="2800" dirty="0"/>
              <a:t>, </a:t>
            </a:r>
            <a:r>
              <a:rPr lang="en-US" sz="2800" dirty="0"/>
              <a:t>Cd</a:t>
            </a:r>
            <a:r>
              <a:rPr lang="ru-RU" sz="2800" dirty="0"/>
              <a:t>, </a:t>
            </a:r>
            <a:r>
              <a:rPr lang="en-US" sz="2800" dirty="0"/>
              <a:t>Co</a:t>
            </a:r>
            <a:r>
              <a:rPr lang="ru-RU" sz="2800" dirty="0"/>
              <a:t>, </a:t>
            </a:r>
            <a:r>
              <a:rPr lang="en-US" sz="2800" dirty="0"/>
              <a:t>Cu</a:t>
            </a:r>
            <a:r>
              <a:rPr lang="ru-RU" sz="2800" dirty="0"/>
              <a:t> и </a:t>
            </a:r>
            <a:r>
              <a:rPr lang="en-US" sz="2800" dirty="0" err="1"/>
              <a:t>Mn</a:t>
            </a:r>
            <a:r>
              <a:rPr lang="ru-RU" sz="2800" dirty="0"/>
              <a:t>.</a:t>
            </a:r>
          </a:p>
          <a:p>
            <a:pPr marL="0" lvl="0" indent="0">
              <a:buNone/>
            </a:pPr>
            <a:endParaRPr lang="ru-RU" sz="2800" dirty="0"/>
          </a:p>
        </p:txBody>
      </p:sp>
    </p:spTree>
    <p:extLst>
      <p:ext uri="{BB962C8B-B14F-4D97-AF65-F5344CB8AC3E}">
        <p14:creationId xmlns:p14="http://schemas.microsoft.com/office/powerpoint/2010/main" val="3019928481"/>
      </p:ext>
    </p:extLst>
  </p:cSld>
  <p:clrMapOvr>
    <a:masterClrMapping/>
  </p:clrMapOvr>
  <p:transition spd="med">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74156" y="-1540513"/>
            <a:ext cx="3998054" cy="3233426"/>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p:txBody>
          <a:bodyPr/>
          <a:lstStyle/>
          <a:p>
            <a:r>
              <a:rPr lang="ru-RU" sz="4400" b="1" dirty="0">
                <a:solidFill>
                  <a:srgbClr val="C00000"/>
                </a:solidFill>
              </a:rPr>
              <a:t>ЗАКЛЮЧЕНИЕ</a:t>
            </a:r>
            <a:endParaRPr lang="ru-RU" b="1" dirty="0">
              <a:solidFill>
                <a:srgbClr val="C00000"/>
              </a:solidFill>
            </a:endParaRPr>
          </a:p>
        </p:txBody>
      </p:sp>
      <p:sp>
        <p:nvSpPr>
          <p:cNvPr id="3" name="Объект 2"/>
          <p:cNvSpPr>
            <a:spLocks noGrp="1"/>
          </p:cNvSpPr>
          <p:nvPr>
            <p:ph idx="1"/>
          </p:nvPr>
        </p:nvSpPr>
        <p:spPr>
          <a:xfrm>
            <a:off x="479685" y="1600200"/>
            <a:ext cx="11392525" cy="4572000"/>
          </a:xfrm>
        </p:spPr>
        <p:txBody>
          <a:bodyPr>
            <a:noAutofit/>
          </a:bodyPr>
          <a:lstStyle/>
          <a:p>
            <a:pPr marL="269875" indent="0">
              <a:buNone/>
            </a:pPr>
            <a:r>
              <a:rPr lang="ru-RU" sz="2800" b="1" dirty="0" smtClean="0">
                <a:solidFill>
                  <a:srgbClr val="C00000"/>
                </a:solidFill>
              </a:rPr>
              <a:t>2. </a:t>
            </a:r>
            <a:r>
              <a:rPr lang="ru-RU" sz="2800" dirty="0"/>
              <a:t>Химическая промышленность дает возможность получить сотни пигментов и красителей разных оттенков. В качестве белых пигментов используют цинковые, титановые и свинцовые белила; жёлтых и оранжевых - свинцовые, цинковые, стронциевые, железо-окисные кроны, соединения </a:t>
            </a:r>
            <a:r>
              <a:rPr lang="en-US" sz="2800" dirty="0"/>
              <a:t>Cd</a:t>
            </a:r>
            <a:r>
              <a:rPr lang="ru-RU" sz="2800" dirty="0"/>
              <a:t>, охра, свинцовый сурик и др.; красных - железный сурик, соединения кадмия, ртути и др.; синих </a:t>
            </a:r>
            <a:r>
              <a:rPr lang="en-US" sz="2800" dirty="0"/>
              <a:t>–</a:t>
            </a:r>
            <a:r>
              <a:rPr lang="ru-RU" sz="2800" dirty="0"/>
              <a:t> соединения </a:t>
            </a:r>
            <a:r>
              <a:rPr lang="en-US" sz="2800" dirty="0"/>
              <a:t>Co</a:t>
            </a:r>
            <a:r>
              <a:rPr lang="ru-RU" sz="2800" dirty="0"/>
              <a:t>, железная лазурь, ультрамарин и др.; зеленые – </a:t>
            </a:r>
            <a:r>
              <a:rPr lang="en-US" sz="2800" dirty="0"/>
              <a:t>Cr</a:t>
            </a:r>
            <a:r>
              <a:rPr lang="en-US" sz="2800" baseline="-25000" dirty="0"/>
              <a:t>2</a:t>
            </a:r>
            <a:r>
              <a:rPr lang="en-US" sz="2800" dirty="0"/>
              <a:t>O</a:t>
            </a:r>
            <a:r>
              <a:rPr lang="en-US" sz="2800" baseline="-25000" dirty="0"/>
              <a:t>3</a:t>
            </a:r>
            <a:r>
              <a:rPr lang="ru-RU" sz="2800" dirty="0"/>
              <a:t>, соединения </a:t>
            </a:r>
            <a:r>
              <a:rPr lang="en-US" sz="2800" dirty="0"/>
              <a:t>Cu</a:t>
            </a:r>
            <a:r>
              <a:rPr lang="ru-RU" sz="2800" dirty="0"/>
              <a:t> и др.; черных - технический </a:t>
            </a:r>
            <a:r>
              <a:rPr lang="en-US" sz="2800" dirty="0"/>
              <a:t>C</a:t>
            </a:r>
            <a:r>
              <a:rPr lang="ru-RU" sz="2800" dirty="0"/>
              <a:t>, оксиды железы и др. Окраска минералов зависит от различных элементов, в основном  ионов тяжелых металлов: Cr</a:t>
            </a:r>
            <a:r>
              <a:rPr lang="ru-RU" sz="2800" baseline="30000" dirty="0"/>
              <a:t>+3</a:t>
            </a:r>
            <a:r>
              <a:rPr lang="ru-RU" sz="2800" dirty="0"/>
              <a:t>, Fe</a:t>
            </a:r>
            <a:r>
              <a:rPr lang="ru-RU" sz="2800" baseline="30000" dirty="0"/>
              <a:t>+3</a:t>
            </a:r>
            <a:r>
              <a:rPr lang="ru-RU" sz="2800" dirty="0"/>
              <a:t>, Fe</a:t>
            </a:r>
            <a:r>
              <a:rPr lang="ru-RU" sz="2800" baseline="30000" dirty="0"/>
              <a:t>+2</a:t>
            </a:r>
            <a:r>
              <a:rPr lang="ru-RU" sz="2800" dirty="0"/>
              <a:t>, Mn</a:t>
            </a:r>
            <a:r>
              <a:rPr lang="ru-RU" sz="2800" baseline="30000" dirty="0"/>
              <a:t>+2</a:t>
            </a:r>
            <a:r>
              <a:rPr lang="ru-RU" sz="2800" dirty="0"/>
              <a:t>, Mn</a:t>
            </a:r>
            <a:r>
              <a:rPr lang="ru-RU" sz="2800" baseline="30000" dirty="0"/>
              <a:t>+3</a:t>
            </a:r>
            <a:r>
              <a:rPr lang="ru-RU" sz="2800" dirty="0"/>
              <a:t>, Cu</a:t>
            </a:r>
            <a:r>
              <a:rPr lang="ru-RU" sz="2800" baseline="30000" dirty="0"/>
              <a:t>2+</a:t>
            </a:r>
            <a:r>
              <a:rPr lang="ru-RU" sz="2800" dirty="0"/>
              <a:t>. </a:t>
            </a:r>
          </a:p>
          <a:p>
            <a:pPr marL="269875" lvl="0" indent="0">
              <a:buNone/>
            </a:pPr>
            <a:endParaRPr lang="ru-RU" sz="2800" dirty="0"/>
          </a:p>
          <a:p>
            <a:pPr marL="0" indent="0">
              <a:buNone/>
            </a:pPr>
            <a:endParaRPr lang="ru-RU" sz="2800" dirty="0"/>
          </a:p>
        </p:txBody>
      </p:sp>
    </p:spTree>
    <p:extLst>
      <p:ext uri="{BB962C8B-B14F-4D97-AF65-F5344CB8AC3E}">
        <p14:creationId xmlns:p14="http://schemas.microsoft.com/office/powerpoint/2010/main" val="306211128"/>
      </p:ext>
    </p:extLst>
  </p:cSld>
  <p:clrMapOvr>
    <a:masterClrMapping/>
  </p:clrMapOvr>
  <p:transition spd="med">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4400" b="1" dirty="0">
                <a:solidFill>
                  <a:srgbClr val="C00000"/>
                </a:solidFill>
              </a:rPr>
              <a:t>ЗАКЛЮЧЕНИЕ</a:t>
            </a:r>
            <a:endParaRPr lang="ru-RU" b="1" dirty="0">
              <a:solidFill>
                <a:srgbClr val="C00000"/>
              </a:solidFill>
            </a:endParaRPr>
          </a:p>
        </p:txBody>
      </p:sp>
      <p:sp>
        <p:nvSpPr>
          <p:cNvPr id="3" name="Объект 2"/>
          <p:cNvSpPr>
            <a:spLocks noGrp="1"/>
          </p:cNvSpPr>
          <p:nvPr>
            <p:ph idx="1"/>
          </p:nvPr>
        </p:nvSpPr>
        <p:spPr>
          <a:xfrm>
            <a:off x="479686" y="1600200"/>
            <a:ext cx="11152682" cy="4572000"/>
          </a:xfrm>
        </p:spPr>
        <p:txBody>
          <a:bodyPr>
            <a:normAutofit/>
          </a:bodyPr>
          <a:lstStyle/>
          <a:p>
            <a:pPr marL="0" lvl="0" indent="0">
              <a:buNone/>
            </a:pPr>
            <a:r>
              <a:rPr lang="ru-RU" sz="3600" b="1" dirty="0" smtClean="0">
                <a:solidFill>
                  <a:srgbClr val="C00000"/>
                </a:solidFill>
              </a:rPr>
              <a:t>3. </a:t>
            </a:r>
            <a:r>
              <a:rPr lang="ru-RU" sz="2800" dirty="0"/>
              <a:t>В работе приведены лабораторные способы получения пигментов: белых (цинковые белила, баритовые белила), желтых (йодид свинца, охра), красных (красный крон, железный сурик), синих (берлинская лазурь), зеленых (зеленый хром, малахит). Собрана коллекция основных красителей, которые не только могут быть использованы для живописи, но и смешением цветов можно добиться получения абсолютно любого оттенка.</a:t>
            </a:r>
          </a:p>
          <a:p>
            <a:pPr marL="0" lvl="0" indent="0">
              <a:buNone/>
            </a:pPr>
            <a:r>
              <a:rPr lang="en-US" sz="3600" b="1" dirty="0">
                <a:solidFill>
                  <a:srgbClr val="C00000"/>
                </a:solidFill>
              </a:rPr>
              <a:t>4. </a:t>
            </a:r>
            <a:r>
              <a:rPr lang="ru-RU" sz="2800" dirty="0" smtClean="0"/>
              <a:t>Получены </a:t>
            </a:r>
            <a:r>
              <a:rPr lang="ru-RU" sz="2800" dirty="0"/>
              <a:t>чернила из танинов, содержащихся в ряде растений, например в зеленом чае.</a:t>
            </a:r>
          </a:p>
          <a:p>
            <a:pPr marL="0" lvl="0" indent="0">
              <a:buNone/>
            </a:pPr>
            <a:endParaRPr lang="ru-RU" sz="2800" dirty="0"/>
          </a:p>
        </p:txBody>
      </p:sp>
      <p:pic>
        <p:nvPicPr>
          <p:cNvPr id="40962"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2404" y="-1617116"/>
            <a:ext cx="4187489" cy="33866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4233166"/>
      </p:ext>
    </p:extLst>
  </p:cSld>
  <p:clrMapOvr>
    <a:masterClrMapping/>
  </p:clrMapOvr>
  <p:transition spd="med">
    <p:strips dir="l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z="4000" b="1" dirty="0">
                <a:solidFill>
                  <a:srgbClr val="C00000"/>
                </a:solidFill>
              </a:rPr>
              <a:t>ЗАКЛЮЧЕНИЕ</a:t>
            </a:r>
            <a:endParaRPr lang="ru-RU" dirty="0"/>
          </a:p>
        </p:txBody>
      </p:sp>
      <p:sp>
        <p:nvSpPr>
          <p:cNvPr id="3" name="Объект 2"/>
          <p:cNvSpPr>
            <a:spLocks noGrp="1"/>
          </p:cNvSpPr>
          <p:nvPr>
            <p:ph idx="1"/>
          </p:nvPr>
        </p:nvSpPr>
        <p:spPr>
          <a:xfrm>
            <a:off x="764499" y="1480279"/>
            <a:ext cx="10337592" cy="4572000"/>
          </a:xfrm>
        </p:spPr>
        <p:txBody>
          <a:bodyPr>
            <a:noAutofit/>
          </a:bodyPr>
          <a:lstStyle/>
          <a:p>
            <a:pPr marL="0" lvl="0" indent="0">
              <a:buNone/>
            </a:pPr>
            <a:r>
              <a:rPr lang="en-US" sz="3600" b="1" dirty="0" smtClean="0">
                <a:solidFill>
                  <a:srgbClr val="C00000"/>
                </a:solidFill>
              </a:rPr>
              <a:t>5</a:t>
            </a:r>
            <a:r>
              <a:rPr lang="ru-RU" sz="3600" b="1" dirty="0" smtClean="0">
                <a:solidFill>
                  <a:srgbClr val="C00000"/>
                </a:solidFill>
              </a:rPr>
              <a:t>. </a:t>
            </a:r>
            <a:r>
              <a:rPr lang="ru-RU" sz="2400" dirty="0"/>
              <a:t>Практический результат работы может быть использован в качестве наглядно-демонстрационного материала на уроках химии и факультативах. </a:t>
            </a:r>
          </a:p>
          <a:p>
            <a:pPr marL="0" lvl="0" indent="0">
              <a:buNone/>
            </a:pPr>
            <a:r>
              <a:rPr lang="en-US" sz="3600" b="1" dirty="0" smtClean="0">
                <a:solidFill>
                  <a:srgbClr val="C00000"/>
                </a:solidFill>
              </a:rPr>
              <a:t>6</a:t>
            </a:r>
            <a:r>
              <a:rPr lang="ru-RU" sz="2400" b="1" dirty="0" smtClean="0">
                <a:solidFill>
                  <a:srgbClr val="C00000"/>
                </a:solidFill>
              </a:rPr>
              <a:t>. </a:t>
            </a:r>
            <a:r>
              <a:rPr lang="ru-RU" sz="2400" dirty="0" smtClean="0"/>
              <a:t>Проведено </a:t>
            </a:r>
            <a:r>
              <a:rPr lang="ru-RU" sz="2400" dirty="0"/>
              <a:t>сравнение полученных пигментов по яркости, насыщенности.  Более насыщенными оказались: красный крон, железный сурик, охра, малахит, зеленый крон, берлинская лазурь.  Остальные красители требовали при рисовании повторного перекрытия, использования наложения в два слоя.</a:t>
            </a:r>
          </a:p>
          <a:p>
            <a:pPr marL="0" indent="0">
              <a:buNone/>
            </a:pPr>
            <a:r>
              <a:rPr lang="ru-RU" sz="2400" dirty="0" smtClean="0"/>
              <a:t>. </a:t>
            </a:r>
            <a:endParaRPr lang="ru-RU" sz="2400" dirty="0"/>
          </a:p>
        </p:txBody>
      </p:sp>
      <p:pic>
        <p:nvPicPr>
          <p:cNvPr id="41986"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66676" y="4926081"/>
            <a:ext cx="4777542" cy="38638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9357468"/>
      </p:ext>
    </p:extLst>
  </p:cSld>
  <p:clrMapOvr>
    <a:masterClrMapping/>
  </p:clrMapOvr>
  <p:transition spd="med">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Похожее изображение"/>
          <p:cNvPicPr>
            <a:picLocks noChangeAspect="1" noChangeArrowheads="1"/>
          </p:cNvPicPr>
          <p:nvPr/>
        </p:nvPicPr>
        <p:blipFill rotWithShape="1">
          <a:blip r:embed="rId2">
            <a:extLst>
              <a:ext uri="{BEBA8EAE-BF5A-486C-A8C5-ECC9F3942E4B}">
                <a14:imgProps xmlns:a14="http://schemas.microsoft.com/office/drawing/2010/main">
                  <a14:imgLayer r:embed="rId3">
                    <a14:imgEffect>
                      <a14:saturation sat="99000"/>
                    </a14:imgEffect>
                  </a14:imgLayer>
                </a14:imgProps>
              </a:ext>
              <a:ext uri="{28A0092B-C50C-407E-A947-70E740481C1C}">
                <a14:useLocalDpi xmlns:a14="http://schemas.microsoft.com/office/drawing/2010/main" val="0"/>
              </a:ext>
            </a:extLst>
          </a:blip>
          <a:srcRect l="34906" t="49048" r="-1546" b="-2993"/>
          <a:stretch/>
        </p:blipFill>
        <p:spPr bwMode="auto">
          <a:xfrm>
            <a:off x="9168000" y="4878000"/>
            <a:ext cx="3024000" cy="1980000"/>
          </a:xfrm>
          <a:prstGeom prst="rect">
            <a:avLst/>
          </a:prstGeom>
          <a:noFill/>
          <a:extLst>
            <a:ext uri="{909E8E84-426E-40DD-AFC4-6F175D3DCCD1}">
              <a14:hiddenFill xmlns:a14="http://schemas.microsoft.com/office/drawing/2010/main">
                <a:solidFill>
                  <a:srgbClr val="FFFFFF"/>
                </a:solidFill>
              </a14:hiddenFill>
            </a:ext>
          </a:extLst>
        </p:spPr>
      </p:pic>
      <p:sp>
        <p:nvSpPr>
          <p:cNvPr id="2" name="Заголовок 1"/>
          <p:cNvSpPr>
            <a:spLocks noGrp="1"/>
          </p:cNvSpPr>
          <p:nvPr>
            <p:ph type="title"/>
          </p:nvPr>
        </p:nvSpPr>
        <p:spPr/>
        <p:txBody>
          <a:bodyPr/>
          <a:lstStyle/>
          <a:p>
            <a:r>
              <a:rPr lang="ru-RU" sz="4000" b="1" dirty="0">
                <a:solidFill>
                  <a:srgbClr val="C00000"/>
                </a:solidFill>
              </a:rPr>
              <a:t>ЗАКЛЮЧЕНИЕ</a:t>
            </a:r>
            <a:endParaRPr lang="ru-RU" dirty="0"/>
          </a:p>
        </p:txBody>
      </p:sp>
      <p:sp>
        <p:nvSpPr>
          <p:cNvPr id="3" name="Объект 2"/>
          <p:cNvSpPr>
            <a:spLocks noGrp="1"/>
          </p:cNvSpPr>
          <p:nvPr>
            <p:ph idx="1"/>
          </p:nvPr>
        </p:nvSpPr>
        <p:spPr>
          <a:xfrm>
            <a:off x="764499" y="1480279"/>
            <a:ext cx="10337592" cy="4572000"/>
          </a:xfrm>
        </p:spPr>
        <p:txBody>
          <a:bodyPr>
            <a:noAutofit/>
          </a:bodyPr>
          <a:lstStyle/>
          <a:p>
            <a:pPr marL="0" lvl="0" indent="0">
              <a:buNone/>
            </a:pPr>
            <a:r>
              <a:rPr lang="en-US" sz="3600" b="1" dirty="0" smtClean="0">
                <a:solidFill>
                  <a:srgbClr val="C00000"/>
                </a:solidFill>
              </a:rPr>
              <a:t>7</a:t>
            </a:r>
            <a:r>
              <a:rPr lang="ru-RU" sz="3600" b="1" dirty="0" smtClean="0">
                <a:solidFill>
                  <a:srgbClr val="C00000"/>
                </a:solidFill>
              </a:rPr>
              <a:t>. </a:t>
            </a:r>
            <a:r>
              <a:rPr lang="ru-RU" sz="2400" dirty="0"/>
              <a:t>Также выполнено сравнение полученных красок с экологической точки зрения. Более безопасны:  чернила, железный сурик, белила; желтый йодид свинца и красный крон требуют очень осторожного использования.</a:t>
            </a:r>
          </a:p>
          <a:p>
            <a:pPr marL="0" lvl="0" indent="0">
              <a:buNone/>
            </a:pPr>
            <a:r>
              <a:rPr lang="en-US" sz="3600" b="1" dirty="0" smtClean="0">
                <a:solidFill>
                  <a:srgbClr val="C00000"/>
                </a:solidFill>
              </a:rPr>
              <a:t>8</a:t>
            </a:r>
            <a:r>
              <a:rPr lang="ru-RU" sz="2400" b="1" dirty="0" smtClean="0">
                <a:solidFill>
                  <a:srgbClr val="C00000"/>
                </a:solidFill>
              </a:rPr>
              <a:t>. </a:t>
            </a:r>
            <a:r>
              <a:rPr lang="ru-RU" sz="2400" dirty="0" smtClean="0"/>
              <a:t>Предложено </a:t>
            </a:r>
            <a:r>
              <a:rPr lang="ru-RU" sz="2400" dirty="0"/>
              <a:t>на практике использование </a:t>
            </a:r>
            <a:r>
              <a:rPr lang="ru-RU" sz="2400" dirty="0" err="1"/>
              <a:t>экоручек</a:t>
            </a:r>
            <a:r>
              <a:rPr lang="ru-RU" sz="2400" dirty="0"/>
              <a:t>, которые можно было бы наполнить чернилами из чая, соком вишни, черники, вином. Использование многоразового картриджа в ручке, который можно было бы наполнять как шприц новыми безопасными чернилами, что позволило бы уменьшить количество пластикового мусора, решая часть экологических проблем, а для пользователя была бы возможность изменять цвет, наполнив ручку новыми безопасными чернилами.</a:t>
            </a:r>
          </a:p>
          <a:p>
            <a:pPr marL="0" indent="0">
              <a:buNone/>
            </a:pPr>
            <a:r>
              <a:rPr lang="ru-RU" sz="2400" dirty="0" smtClean="0"/>
              <a:t>. </a:t>
            </a:r>
            <a:endParaRPr lang="ru-RU" sz="2400" dirty="0"/>
          </a:p>
        </p:txBody>
      </p:sp>
    </p:spTree>
    <p:extLst>
      <p:ext uri="{BB962C8B-B14F-4D97-AF65-F5344CB8AC3E}">
        <p14:creationId xmlns:p14="http://schemas.microsoft.com/office/powerpoint/2010/main" val="2053640136"/>
      </p:ext>
    </p:extLst>
  </p:cSld>
  <p:clrMapOvr>
    <a:masterClrMapping/>
  </p:clrMapOvr>
  <p:transition spd="med">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Похожее изображени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8124" y="0"/>
            <a:ext cx="6475751" cy="6538625"/>
          </a:xfrm>
          <a:prstGeom prst="rect">
            <a:avLst/>
          </a:prstGeom>
          <a:noFill/>
          <a:extLst>
            <a:ext uri="{909E8E84-426E-40DD-AFC4-6F175D3DCCD1}">
              <a14:hiddenFill xmlns:a14="http://schemas.microsoft.com/office/drawing/2010/main">
                <a:solidFill>
                  <a:srgbClr val="FFFFFF"/>
                </a:solidFill>
              </a14:hiddenFill>
            </a:ext>
          </a:extLst>
        </p:spPr>
      </p:pic>
      <p:sp>
        <p:nvSpPr>
          <p:cNvPr id="3" name="Объект 2"/>
          <p:cNvSpPr>
            <a:spLocks noGrp="1"/>
          </p:cNvSpPr>
          <p:nvPr>
            <p:ph idx="1"/>
          </p:nvPr>
        </p:nvSpPr>
        <p:spPr>
          <a:xfrm>
            <a:off x="1104900" y="2878110"/>
            <a:ext cx="9982200" cy="3294089"/>
          </a:xfrm>
        </p:spPr>
        <p:txBody>
          <a:bodyPr>
            <a:normAutofit/>
          </a:bodyPr>
          <a:lstStyle/>
          <a:p>
            <a:pPr marL="0" indent="0" algn="ctr">
              <a:buNone/>
            </a:pPr>
            <a:r>
              <a:rPr lang="ru-RU" sz="3600" b="1" i="1" dirty="0" smtClean="0">
                <a:solidFill>
                  <a:srgbClr val="C00000"/>
                </a:solidFill>
              </a:rPr>
              <a:t>Спасибо за внимание</a:t>
            </a:r>
            <a:endParaRPr lang="ru-RU" sz="3600" b="1" i="1" dirty="0">
              <a:solidFill>
                <a:srgbClr val="C00000"/>
              </a:solidFill>
            </a:endParaRPr>
          </a:p>
        </p:txBody>
      </p:sp>
    </p:spTree>
    <p:extLst>
      <p:ext uri="{BB962C8B-B14F-4D97-AF65-F5344CB8AC3E}">
        <p14:creationId xmlns:p14="http://schemas.microsoft.com/office/powerpoint/2010/main" val="734131941"/>
      </p:ext>
    </p:extLst>
  </p:cSld>
  <p:clrMapOvr>
    <a:masterClrMapping/>
  </p:clrMapOvr>
  <p:transition spd="med">
    <p:strips dir="l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Академическая литература 16x9">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Academic Literature">
      <a:dk1>
        <a:srgbClr val="514843"/>
      </a:dk1>
      <a:lt1>
        <a:srgbClr val="FFFFFF"/>
      </a:lt1>
      <a:dk2>
        <a:srgbClr val="000000"/>
      </a:dk2>
      <a:lt2>
        <a:srgbClr val="FFFFF3"/>
      </a:lt2>
      <a:accent1>
        <a:srgbClr val="514843"/>
      </a:accent1>
      <a:accent2>
        <a:srgbClr val="6D7D66"/>
      </a:accent2>
      <a:accent3>
        <a:srgbClr val="525A6A"/>
      </a:accent3>
      <a:accent4>
        <a:srgbClr val="827266"/>
      </a:accent4>
      <a:accent5>
        <a:srgbClr val="AE9A7E"/>
      </a:accent5>
      <a:accent6>
        <a:srgbClr val="A8A39E"/>
      </a:accent6>
      <a:hlink>
        <a:srgbClr val="59704F"/>
      </a:hlink>
      <a:folHlink>
        <a:srgbClr val="A8A39E"/>
      </a:folHlink>
    </a:clrScheme>
    <a:fontScheme name="Plantagenet Cherokee-Euphemia">
      <a:majorFont>
        <a:latin typeface="Plantagenet Cherokee"/>
        <a:ea typeface=""/>
        <a:cs typeface=""/>
      </a:majorFont>
      <a:minorFont>
        <a:latin typeface="Euphemia"/>
        <a:ea typeface=""/>
        <a:cs typeface=""/>
      </a:minorFont>
    </a:fontScheme>
    <a:fmtScheme name="AcademicLiterature">
      <a:fillStyleLst>
        <a:solidFill>
          <a:schemeClr val="phClr"/>
        </a:solidFill>
        <a:gradFill rotWithShape="1">
          <a:gsLst>
            <a:gs pos="0">
              <a:schemeClr val="phClr">
                <a:tint val="58000"/>
                <a:satMod val="300000"/>
              </a:schemeClr>
            </a:gs>
            <a:gs pos="100000">
              <a:schemeClr val="phClr">
                <a:tint val="68000"/>
                <a:satMod val="300000"/>
              </a:schemeClr>
            </a:gs>
          </a:gsLst>
          <a:path path="rect">
            <a:fillToRect l="50000" t="50000" r="50000" b="50000"/>
          </a:path>
        </a:gradFill>
        <a:gradFill rotWithShape="1">
          <a:gsLst>
            <a:gs pos="0">
              <a:schemeClr val="phClr">
                <a:shade val="100000"/>
                <a:satMod val="137000"/>
              </a:schemeClr>
            </a:gs>
            <a:gs pos="71000">
              <a:schemeClr val="phClr">
                <a:shade val="98000"/>
                <a:satMod val="137000"/>
              </a:schemeClr>
            </a:gs>
            <a:gs pos="100000">
              <a:schemeClr val="phClr">
                <a:shade val="75000"/>
                <a:satMod val="137000"/>
              </a:schemeClr>
            </a:gs>
          </a:gsLst>
          <a:path path="rect">
            <a:fillToRect l="50000" t="50000" r="50000" b="50000"/>
          </a:path>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80000"/>
                <a:satMod val="300000"/>
              </a:schemeClr>
            </a:gs>
            <a:gs pos="100000">
              <a:schemeClr val="phClr">
                <a:shade val="90000"/>
                <a:alpha val="80000"/>
                <a:satMod val="200000"/>
              </a:schemeClr>
            </a:gs>
          </a:gsLst>
          <a:path path="rect">
            <a:fillToRect l="20000" t="20000" r="20000" b="20000"/>
          </a:path>
        </a:gradFill>
        <a:gradFill rotWithShape="1">
          <a:gsLst>
            <a:gs pos="0">
              <a:schemeClr val="phClr">
                <a:tint val="80000"/>
                <a:satMod val="300000"/>
              </a:schemeClr>
            </a:gs>
            <a:gs pos="100000">
              <a:schemeClr val="phClr">
                <a:shade val="90000"/>
                <a:alpha val="80000"/>
                <a:satMod val="200000"/>
              </a:schemeClr>
            </a:gs>
          </a:gsLst>
          <a:path path="rect">
            <a:fillToRect l="5000" t="5000" r="5000" b="5000"/>
          </a:path>
        </a:gradFill>
      </a:bgFillStyleLst>
    </a:fmtScheme>
  </a:themeElements>
  <a:objectDefaults>
    <a:lnDef>
      <a:spPr>
        <a:ln>
          <a:solidFill>
            <a:schemeClr val="accent1"/>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1814</TotalTime>
  <Words>1204</Words>
  <Application>Microsoft Office PowerPoint</Application>
  <PresentationFormat>Широкоэкранный</PresentationFormat>
  <Paragraphs>194</Paragraphs>
  <Slides>20</Slides>
  <Notes>1</Notes>
  <HiddenSlides>0</HiddenSlides>
  <MMClips>1</MMClips>
  <ScaleCrop>false</ScaleCrop>
  <HeadingPairs>
    <vt:vector size="8" baseType="variant">
      <vt:variant>
        <vt:lpstr>Использованные шрифты</vt:lpstr>
      </vt:variant>
      <vt:variant>
        <vt:i4>6</vt:i4>
      </vt:variant>
      <vt:variant>
        <vt:lpstr>Тема</vt:lpstr>
      </vt:variant>
      <vt:variant>
        <vt:i4>1</vt:i4>
      </vt:variant>
      <vt:variant>
        <vt:lpstr>Внедренные серверы OLE</vt:lpstr>
      </vt:variant>
      <vt:variant>
        <vt:i4>1</vt:i4>
      </vt:variant>
      <vt:variant>
        <vt:lpstr>Заголовки слайдов</vt:lpstr>
      </vt:variant>
      <vt:variant>
        <vt:i4>20</vt:i4>
      </vt:variant>
    </vt:vector>
  </HeadingPairs>
  <TitlesOfParts>
    <vt:vector size="28" baseType="lpstr">
      <vt:lpstr>Arial</vt:lpstr>
      <vt:lpstr>Calibri</vt:lpstr>
      <vt:lpstr>Euphemia</vt:lpstr>
      <vt:lpstr>Plantagenet Cherokee</vt:lpstr>
      <vt:lpstr>Times New Roman</vt:lpstr>
      <vt:lpstr>Wingdings</vt:lpstr>
      <vt:lpstr>Академическая литература 16x9</vt:lpstr>
      <vt:lpstr>Изображение Paintbrush</vt:lpstr>
      <vt:lpstr>Презентация PowerPoint</vt:lpstr>
      <vt:lpstr>Актуальность</vt:lpstr>
      <vt:lpstr>Цель исследования: выяснить роль химии в живописи.                      Задачи:</vt:lpstr>
      <vt:lpstr>Презентация PowerPoint</vt:lpstr>
      <vt:lpstr>Презентация PowerPoint</vt:lpstr>
      <vt:lpstr>Неорганические соединения – пигменты красок</vt:lpstr>
      <vt:lpstr>ПРАКТИЧЕСКАЯ ЧАСТЬ. ПОЛУЧЕНИЕ КРАСОК. </vt:lpstr>
      <vt:lpstr>ПРАКТИЧЕСКАЯ ЧАСТЬ. ПОЛУЧЕНИЕ КРАСОК. </vt:lpstr>
      <vt:lpstr>ПРАКТИЧЕСКАЯ ЧАСТЬ. ПОЛУЧЕНИЕ КРАСОК. </vt:lpstr>
      <vt:lpstr>ПРАКТИЧЕСКАЯ ЧАСТЬ. ПОЛУЧЕНИЕ КРАСОК </vt:lpstr>
      <vt:lpstr>ПРАКТИЧЕСКАЯ ЧАСТЬ. ПОЛУЧЕНИЕ КРАСОК. </vt:lpstr>
      <vt:lpstr>ПОЛУЧЕНИЕ ЧЕРНИЛ ИЗ ЧАЯ</vt:lpstr>
      <vt:lpstr>СРАВНЕНИЕ ПОЛУЧЕННЫХ КРАСОК</vt:lpstr>
      <vt:lpstr>СРАВНЕНИЕ ПОЛУЧЕННЫХ КРАСОК</vt:lpstr>
      <vt:lpstr>ЗАКЛЮЧЕНИЕ</vt:lpstr>
      <vt:lpstr>ЗАКЛЮЧЕНИЕ</vt:lpstr>
      <vt:lpstr>ЗАКЛЮЧЕНИЕ</vt:lpstr>
      <vt:lpstr>ЗАКЛЮЧЕНИЕ</vt:lpstr>
      <vt:lpstr>ЗАКЛЮЧЕНИЕ</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Заголовок с макетом рисунка</dc:title>
  <dc:creator>Алена</dc:creator>
  <cp:lastModifiedBy>Алёнка</cp:lastModifiedBy>
  <cp:revision>101</cp:revision>
  <cp:lastPrinted>2017-11-15T16:48:08Z</cp:lastPrinted>
  <dcterms:created xsi:type="dcterms:W3CDTF">2013-04-05T19:49:59Z</dcterms:created>
  <dcterms:modified xsi:type="dcterms:W3CDTF">2020-01-26T17:39:35Z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0x0101007C1D5F340F01F94FA2FD29A5E6DC872E</vt:lpwstr>
  </property>
  <property fmtid="{D5CDD505-2E9C-101B-9397-08002B2CF9AE}" pid="3" name="IsMyDocuments">
    <vt:bool>true</vt:bool>
  </property>
</Properties>
</file>