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  <p:sldMasterId id="2147483672" r:id="rId3"/>
  </p:sldMasterIdLst>
  <p:notesMasterIdLst>
    <p:notesMasterId r:id="rId42"/>
  </p:notesMasterIdLst>
  <p:sldIdLst>
    <p:sldId id="256" r:id="rId4"/>
    <p:sldId id="323" r:id="rId5"/>
    <p:sldId id="263" r:id="rId6"/>
    <p:sldId id="275" r:id="rId7"/>
    <p:sldId id="278" r:id="rId8"/>
    <p:sldId id="279" r:id="rId9"/>
    <p:sldId id="324" r:id="rId10"/>
    <p:sldId id="325" r:id="rId11"/>
    <p:sldId id="327" r:id="rId12"/>
    <p:sldId id="328" r:id="rId13"/>
    <p:sldId id="334" r:id="rId14"/>
    <p:sldId id="336" r:id="rId15"/>
    <p:sldId id="335" r:id="rId16"/>
    <p:sldId id="329" r:id="rId17"/>
    <p:sldId id="261" r:id="rId18"/>
    <p:sldId id="262" r:id="rId19"/>
    <p:sldId id="272" r:id="rId20"/>
    <p:sldId id="338" r:id="rId21"/>
    <p:sldId id="339" r:id="rId22"/>
    <p:sldId id="340" r:id="rId23"/>
    <p:sldId id="341" r:id="rId24"/>
    <p:sldId id="342" r:id="rId25"/>
    <p:sldId id="343" r:id="rId26"/>
    <p:sldId id="344" r:id="rId27"/>
    <p:sldId id="352" r:id="rId28"/>
    <p:sldId id="347" r:id="rId29"/>
    <p:sldId id="274" r:id="rId30"/>
    <p:sldId id="290" r:id="rId31"/>
    <p:sldId id="310" r:id="rId32"/>
    <p:sldId id="311" r:id="rId33"/>
    <p:sldId id="315" r:id="rId34"/>
    <p:sldId id="319" r:id="rId35"/>
    <p:sldId id="295" r:id="rId36"/>
    <p:sldId id="356" r:id="rId37"/>
    <p:sldId id="359" r:id="rId38"/>
    <p:sldId id="358" r:id="rId39"/>
    <p:sldId id="296" r:id="rId40"/>
    <p:sldId id="355" r:id="rId41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70494713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3029026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4009815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36318898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1241665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3601267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685800" y="1997075"/>
            <a:ext cx="7772400" cy="14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 rtl="0">
              <a:spcBef>
                <a:spcPts val="640"/>
              </a:spcBef>
              <a:spcAft>
                <a:spcPts val="0"/>
              </a:spcAft>
              <a:buSzPts val="3840"/>
              <a:buFont typeface="Tahoma"/>
              <a:buNone/>
              <a:defRPr/>
            </a:lvl1pPr>
            <a:lvl2pPr lvl="1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lvl="2" algn="l" rtl="0">
              <a:spcBef>
                <a:spcPts val="360"/>
              </a:spcBef>
              <a:spcAft>
                <a:spcPts val="0"/>
              </a:spcAft>
              <a:buSzPts val="2160"/>
              <a:buChar char="•"/>
              <a:defRPr/>
            </a:lvl3pPr>
            <a:lvl4pPr lvl="3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lvl="4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5pPr>
            <a:lvl6pPr lvl="5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6pPr>
            <a:lvl7pPr lvl="6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7pPr>
            <a:lvl8pPr lvl="7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8pPr>
            <a:lvl9pPr lvl="8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5760" algn="l" rtl="0">
              <a:spcBef>
                <a:spcPts val="360"/>
              </a:spcBef>
              <a:spcAft>
                <a:spcPts val="0"/>
              </a:spcAft>
              <a:buSzPts val="216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65760" algn="l" rtl="0">
              <a:spcBef>
                <a:spcPts val="360"/>
              </a:spcBef>
              <a:spcAft>
                <a:spcPts val="0"/>
              </a:spcAft>
              <a:buSzPts val="216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5pPr>
            <a:lvl6pPr marL="2743200" lvl="5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6pPr>
            <a:lvl7pPr marL="3200400" lvl="6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7pPr>
            <a:lvl8pPr marL="3657600" lvl="7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8pPr>
            <a:lvl9pPr marL="4114800" lvl="8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5760" algn="l" rtl="0">
              <a:spcBef>
                <a:spcPts val="360"/>
              </a:spcBef>
              <a:spcAft>
                <a:spcPts val="0"/>
              </a:spcAft>
              <a:buSzPts val="216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65760" algn="l" rtl="0">
              <a:spcBef>
                <a:spcPts val="360"/>
              </a:spcBef>
              <a:spcAft>
                <a:spcPts val="0"/>
              </a:spcAft>
              <a:buSzPts val="216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5pPr>
            <a:lvl6pPr marL="2743200" lvl="5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6pPr>
            <a:lvl7pPr marL="3200400" lvl="6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7pPr>
            <a:lvl8pPr marL="3657600" lvl="7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8pPr>
            <a:lvl9pPr marL="4114800" lvl="8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400" cy="11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72440" algn="l" rtl="0">
              <a:spcBef>
                <a:spcPts val="640"/>
              </a:spcBef>
              <a:spcAft>
                <a:spcPts val="0"/>
              </a:spcAft>
              <a:buSzPts val="3840"/>
              <a:buFont typeface="Tahoma"/>
              <a:buChar char="•"/>
              <a:defRPr sz="3200"/>
            </a:lvl1pPr>
            <a:lvl2pPr marL="91440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Char char="–"/>
              <a:defRPr sz="2800"/>
            </a:lvl2pPr>
            <a:lvl3pPr marL="1371600" lvl="2" indent="-411480" algn="l" rtl="0">
              <a:spcBef>
                <a:spcPts val="480"/>
              </a:spcBef>
              <a:spcAft>
                <a:spcPts val="0"/>
              </a:spcAft>
              <a:buSzPts val="2880"/>
              <a:buFont typeface="Tahoma"/>
              <a:buChar char="•"/>
              <a:defRPr sz="2400"/>
            </a:lvl3pPr>
            <a:lvl4pPr marL="182880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4pPr>
            <a:lvl5pPr marL="2286000" lvl="4" indent="-330200" algn="l" rtl="0">
              <a:spcBef>
                <a:spcPts val="400"/>
              </a:spcBef>
              <a:spcAft>
                <a:spcPts val="0"/>
              </a:spcAft>
              <a:buSzPts val="1600"/>
              <a:buChar char="❖"/>
              <a:defRPr sz="2000"/>
            </a:lvl5pPr>
            <a:lvl6pPr marL="2743200" lvl="5" indent="-330200" algn="l" rtl="0">
              <a:spcBef>
                <a:spcPts val="400"/>
              </a:spcBef>
              <a:spcAft>
                <a:spcPts val="0"/>
              </a:spcAft>
              <a:buSzPts val="1600"/>
              <a:buChar char="❖"/>
              <a:defRPr sz="2000"/>
            </a:lvl6pPr>
            <a:lvl7pPr marL="3200400" lvl="6" indent="-330200" algn="l" rtl="0">
              <a:spcBef>
                <a:spcPts val="400"/>
              </a:spcBef>
              <a:spcAft>
                <a:spcPts val="0"/>
              </a:spcAft>
              <a:buSzPts val="1600"/>
              <a:buChar char="❖"/>
              <a:defRPr sz="2000"/>
            </a:lvl7pPr>
            <a:lvl8pPr marL="3657600" lvl="7" indent="-330200" algn="l" rtl="0">
              <a:spcBef>
                <a:spcPts val="400"/>
              </a:spcBef>
              <a:spcAft>
                <a:spcPts val="0"/>
              </a:spcAft>
              <a:buSzPts val="1600"/>
              <a:buChar char="❖"/>
              <a:defRPr sz="2000"/>
            </a:lvl8pPr>
            <a:lvl9pPr marL="4114800" lvl="8" indent="-330200" algn="l" rtl="0">
              <a:spcBef>
                <a:spcPts val="400"/>
              </a:spcBef>
              <a:spcAft>
                <a:spcPts val="0"/>
              </a:spcAft>
              <a:buSzPts val="1600"/>
              <a:buChar char="❖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280"/>
              </a:spcBef>
              <a:spcAft>
                <a:spcPts val="0"/>
              </a:spcAft>
              <a:buSzPts val="1680"/>
              <a:buFont typeface="Tahoma"/>
              <a:buNone/>
              <a:defRPr sz="1400"/>
            </a:lvl1pPr>
            <a:lvl2pPr marL="91440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marL="1371600" lvl="2" indent="-228600" algn="l" rtl="0">
              <a:spcBef>
                <a:spcPts val="200"/>
              </a:spcBef>
              <a:spcAft>
                <a:spcPts val="0"/>
              </a:spcAft>
              <a:buSzPts val="1200"/>
              <a:buFont typeface="Tahoma"/>
              <a:buNone/>
              <a:defRPr sz="1000"/>
            </a:lvl3pPr>
            <a:lvl4pPr marL="182880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marL="2286000" lvl="4" indent="-228600" algn="l" rtl="0">
              <a:spcBef>
                <a:spcPts val="18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 rtl="0">
              <a:spcBef>
                <a:spcPts val="18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 rtl="0">
              <a:spcBef>
                <a:spcPts val="18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 rtl="0">
              <a:spcBef>
                <a:spcPts val="18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 rtl="0">
              <a:spcBef>
                <a:spcPts val="18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00" cy="6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SzPts val="2880"/>
              <a:buFont typeface="Tahoma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SzPts val="2160"/>
              <a:buFont typeface="Tahoma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 rtl="0">
              <a:spcBef>
                <a:spcPts val="480"/>
              </a:spcBef>
              <a:spcAft>
                <a:spcPts val="0"/>
              </a:spcAft>
              <a:buSzPts val="2880"/>
              <a:buFont typeface="Tahoma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marL="1371600" lvl="2" indent="-365760" algn="l" rtl="0">
              <a:spcBef>
                <a:spcPts val="360"/>
              </a:spcBef>
              <a:spcAft>
                <a:spcPts val="0"/>
              </a:spcAft>
              <a:buSzPts val="2160"/>
              <a:buFont typeface="Tahoma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marL="2286000" lvl="4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5pPr>
            <a:lvl6pPr marL="2743200" lvl="5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6pPr>
            <a:lvl7pPr marL="3200400" lvl="6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7pPr>
            <a:lvl8pPr marL="3657600" lvl="7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8pPr>
            <a:lvl9pPr marL="4114800" lvl="8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SzPts val="2880"/>
              <a:buFont typeface="Tahoma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SzPts val="2160"/>
              <a:buFont typeface="Tahoma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 rtl="0">
              <a:spcBef>
                <a:spcPts val="480"/>
              </a:spcBef>
              <a:spcAft>
                <a:spcPts val="0"/>
              </a:spcAft>
              <a:buSzPts val="2880"/>
              <a:buFont typeface="Tahoma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 sz="2000"/>
            </a:lvl2pPr>
            <a:lvl3pPr marL="1371600" lvl="2" indent="-365760" algn="l" rtl="0">
              <a:spcBef>
                <a:spcPts val="360"/>
              </a:spcBef>
              <a:spcAft>
                <a:spcPts val="0"/>
              </a:spcAft>
              <a:buSzPts val="2160"/>
              <a:buFont typeface="Tahoma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–"/>
              <a:defRPr sz="1600"/>
            </a:lvl4pPr>
            <a:lvl5pPr marL="2286000" lvl="4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5pPr>
            <a:lvl6pPr marL="2743200" lvl="5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6pPr>
            <a:lvl7pPr marL="3200400" lvl="6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7pPr>
            <a:lvl8pPr marL="3657600" lvl="7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8pPr>
            <a:lvl9pPr marL="4114800" lvl="8" indent="-309879" algn="l" rtl="0">
              <a:spcBef>
                <a:spcPts val="320"/>
              </a:spcBef>
              <a:spcAft>
                <a:spcPts val="0"/>
              </a:spcAft>
              <a:buSzPts val="1280"/>
              <a:buChar char="❖"/>
              <a:defRPr sz="1600"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41960" algn="l" rtl="0">
              <a:spcBef>
                <a:spcPts val="560"/>
              </a:spcBef>
              <a:spcAft>
                <a:spcPts val="0"/>
              </a:spcAft>
              <a:buSzPts val="3360"/>
              <a:buFont typeface="Tahoma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marL="1371600" lvl="2" indent="-381000" algn="l" rtl="0">
              <a:spcBef>
                <a:spcPts val="400"/>
              </a:spcBef>
              <a:spcAft>
                <a:spcPts val="0"/>
              </a:spcAft>
              <a:buSzPts val="2400"/>
              <a:buFont typeface="Tahoma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marL="2286000" lvl="4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5pPr>
            <a:lvl6pPr marL="2743200" lvl="5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6pPr>
            <a:lvl7pPr marL="3200400" lvl="6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7pPr>
            <a:lvl8pPr marL="3657600" lvl="7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8pPr>
            <a:lvl9pPr marL="4114800" lvl="8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2"/>
          </p:nvPr>
        </p:nvSpPr>
        <p:spPr>
          <a:xfrm>
            <a:off x="4648200" y="19050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41960" algn="l" rtl="0">
              <a:spcBef>
                <a:spcPts val="560"/>
              </a:spcBef>
              <a:spcAft>
                <a:spcPts val="0"/>
              </a:spcAft>
              <a:buSzPts val="3360"/>
              <a:buFont typeface="Tahoma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–"/>
              <a:defRPr sz="2400"/>
            </a:lvl2pPr>
            <a:lvl3pPr marL="1371600" lvl="2" indent="-381000" algn="l" rtl="0">
              <a:spcBef>
                <a:spcPts val="400"/>
              </a:spcBef>
              <a:spcAft>
                <a:spcPts val="0"/>
              </a:spcAft>
              <a:buSzPts val="2400"/>
              <a:buFont typeface="Tahoma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 sz="1800"/>
            </a:lvl4pPr>
            <a:lvl5pPr marL="2286000" lvl="4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5pPr>
            <a:lvl6pPr marL="2743200" lvl="5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6pPr>
            <a:lvl7pPr marL="3200400" lvl="6" indent="-320039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7pPr>
            <a:lvl8pPr marL="3657600" lvl="7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8pPr>
            <a:lvl9pPr marL="4114800" lvl="8" indent="-320040" algn="l" rtl="0">
              <a:spcBef>
                <a:spcPts val="360"/>
              </a:spcBef>
              <a:spcAft>
                <a:spcPts val="0"/>
              </a:spcAft>
              <a:buSzPts val="1440"/>
              <a:buChar char="❖"/>
              <a:defRPr sz="1800"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00"/>
              </a:spcBef>
              <a:spcAft>
                <a:spcPts val="0"/>
              </a:spcAft>
              <a:buSzPts val="2400"/>
              <a:buFont typeface="Tahoma"/>
              <a:buNone/>
              <a:defRPr sz="2000"/>
            </a:lvl1pPr>
            <a:lvl2pPr marL="914400" lvl="1" indent="-2286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2pPr>
            <a:lvl3pPr marL="1371600" lvl="2" indent="-228600" algn="l" rtl="0">
              <a:spcBef>
                <a:spcPts val="320"/>
              </a:spcBef>
              <a:spcAft>
                <a:spcPts val="0"/>
              </a:spcAft>
              <a:buSzPts val="1920"/>
              <a:buFont typeface="Tahoma"/>
              <a:buNone/>
              <a:defRPr sz="1600"/>
            </a:lvl3pPr>
            <a:lvl4pPr marL="1828800" lvl="3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4pPr>
            <a:lvl5pPr marL="2286000" lvl="4" indent="-228600" algn="l" rtl="0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5pPr>
            <a:lvl6pPr marL="2743200" lvl="5" indent="-228600" algn="l" rtl="0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6pPr>
            <a:lvl7pPr marL="3200400" lvl="6" indent="-228600" algn="l" rtl="0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7pPr>
            <a:lvl8pPr marL="3657600" lvl="7" indent="-228600" algn="l" rtl="0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8pPr>
            <a:lvl9pPr marL="4114800" lvl="8" indent="-228600" algn="l" rtl="0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body" idx="1"/>
          </p:nvPr>
        </p:nvSpPr>
        <p:spPr>
          <a:xfrm>
            <a:off x="457200" y="1219200"/>
            <a:ext cx="8229600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 rtl="0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 rtl="0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 rtl="0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ftr" idx="11"/>
          </p:nvPr>
        </p:nvSpPr>
        <p:spPr>
          <a:xfrm>
            <a:off x="2898775" y="6356350"/>
            <a:ext cx="3505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5"/>
          <p:cNvSpPr txBox="1">
            <a:spLocks noGrp="1"/>
          </p:cNvSpPr>
          <p:nvPr>
            <p:ph type="sldNum" idx="12"/>
          </p:nvPr>
        </p:nvSpPr>
        <p:spPr>
          <a:xfrm>
            <a:off x="612775" y="6356350"/>
            <a:ext cx="1981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6"/>
          <p:cNvSpPr txBox="1">
            <a:spLocks noGrp="1"/>
          </p:cNvSpPr>
          <p:nvPr>
            <p:ph type="body" idx="1"/>
          </p:nvPr>
        </p:nvSpPr>
        <p:spPr>
          <a:xfrm rot="5400000">
            <a:off x="2116950" y="-440550"/>
            <a:ext cx="49101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 rtl="0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 rtl="0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 rtl="0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105" name="Google Shape;105;p16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ftr" idx="11"/>
          </p:nvPr>
        </p:nvSpPr>
        <p:spPr>
          <a:xfrm>
            <a:off x="2898775" y="6356350"/>
            <a:ext cx="3505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ldNum" idx="12"/>
          </p:nvPr>
        </p:nvSpPr>
        <p:spPr>
          <a:xfrm>
            <a:off x="612775" y="6356350"/>
            <a:ext cx="1981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7"/>
          <p:cNvSpPr txBox="1">
            <a:spLocks noGrp="1"/>
          </p:cNvSpPr>
          <p:nvPr>
            <p:ph type="body" idx="1"/>
          </p:nvPr>
        </p:nvSpPr>
        <p:spPr>
          <a:xfrm>
            <a:off x="457200" y="1285875"/>
            <a:ext cx="40401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600"/>
              </a:spcBef>
              <a:spcAft>
                <a:spcPts val="0"/>
              </a:spcAft>
              <a:buSzPts val="1824"/>
              <a:buNone/>
              <a:defRPr sz="2400" b="1">
                <a:solidFill>
                  <a:schemeClr val="accent2"/>
                </a:solidFill>
              </a:defRPr>
            </a:lvl1pPr>
            <a:lvl2pPr marL="914400" lvl="1" indent="-228600" algn="l" rtl="0">
              <a:spcBef>
                <a:spcPts val="500"/>
              </a:spcBef>
              <a:spcAft>
                <a:spcPts val="0"/>
              </a:spcAft>
              <a:buSzPts val="1520"/>
              <a:buNone/>
              <a:defRPr sz="2000" b="1"/>
            </a:lvl2pPr>
            <a:lvl3pPr marL="1371600" lvl="2" indent="-228600" algn="l" rtl="0">
              <a:spcBef>
                <a:spcPts val="500"/>
              </a:spcBef>
              <a:spcAft>
                <a:spcPts val="0"/>
              </a:spcAft>
              <a:buSzPts val="1368"/>
              <a:buNone/>
              <a:defRPr sz="1800" b="1"/>
            </a:lvl3pPr>
            <a:lvl4pPr marL="1828800" lvl="3" indent="-228600" algn="l" rtl="0">
              <a:spcBef>
                <a:spcPts val="4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 rtl="0">
              <a:spcBef>
                <a:spcPts val="3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111" name="Google Shape;111;p17"/>
          <p:cNvSpPr txBox="1">
            <a:spLocks noGrp="1"/>
          </p:cNvSpPr>
          <p:nvPr>
            <p:ph type="body" idx="2"/>
          </p:nvPr>
        </p:nvSpPr>
        <p:spPr>
          <a:xfrm>
            <a:off x="4648200" y="1295400"/>
            <a:ext cx="40419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600"/>
              </a:spcBef>
              <a:spcAft>
                <a:spcPts val="0"/>
              </a:spcAft>
              <a:buSzPts val="1824"/>
              <a:buNone/>
              <a:defRPr sz="2400" b="1">
                <a:solidFill>
                  <a:schemeClr val="accent2"/>
                </a:solidFill>
              </a:defRPr>
            </a:lvl1pPr>
            <a:lvl2pPr marL="914400" lvl="1" indent="-228600" algn="l" rtl="0">
              <a:spcBef>
                <a:spcPts val="500"/>
              </a:spcBef>
              <a:spcAft>
                <a:spcPts val="0"/>
              </a:spcAft>
              <a:buSzPts val="1520"/>
              <a:buNone/>
              <a:defRPr sz="2000" b="1"/>
            </a:lvl2pPr>
            <a:lvl3pPr marL="1371600" lvl="2" indent="-228600" algn="l" rtl="0">
              <a:spcBef>
                <a:spcPts val="500"/>
              </a:spcBef>
              <a:spcAft>
                <a:spcPts val="0"/>
              </a:spcAft>
              <a:buSzPts val="1368"/>
              <a:buNone/>
              <a:defRPr sz="1800" b="1"/>
            </a:lvl3pPr>
            <a:lvl4pPr marL="1828800" lvl="3" indent="-228600" algn="l" rtl="0">
              <a:spcBef>
                <a:spcPts val="4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 rtl="0">
              <a:spcBef>
                <a:spcPts val="3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body" idx="3"/>
          </p:nvPr>
        </p:nvSpPr>
        <p:spPr>
          <a:xfrm>
            <a:off x="457200" y="2133600"/>
            <a:ext cx="4038600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 rtl="0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 rtl="0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 rtl="0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4"/>
          </p:nvPr>
        </p:nvSpPr>
        <p:spPr>
          <a:xfrm>
            <a:off x="4648200" y="2133600"/>
            <a:ext cx="4038600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 rtl="0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 rtl="0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 rtl="0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7"/>
          <p:cNvSpPr txBox="1">
            <a:spLocks noGrp="1"/>
          </p:cNvSpPr>
          <p:nvPr>
            <p:ph type="ftr" idx="11"/>
          </p:nvPr>
        </p:nvSpPr>
        <p:spPr>
          <a:xfrm>
            <a:off x="2898775" y="6356350"/>
            <a:ext cx="3505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7"/>
          <p:cNvSpPr txBox="1">
            <a:spLocks noGrp="1"/>
          </p:cNvSpPr>
          <p:nvPr>
            <p:ph type="sldNum" idx="12"/>
          </p:nvPr>
        </p:nvSpPr>
        <p:spPr>
          <a:xfrm>
            <a:off x="612775" y="6356350"/>
            <a:ext cx="1981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457200" y="1219200"/>
            <a:ext cx="4041600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 rtl="0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 rtl="0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 rtl="0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120" name="Google Shape;120;p18"/>
          <p:cNvSpPr txBox="1">
            <a:spLocks noGrp="1"/>
          </p:cNvSpPr>
          <p:nvPr>
            <p:ph type="body" idx="2"/>
          </p:nvPr>
        </p:nvSpPr>
        <p:spPr>
          <a:xfrm>
            <a:off x="4632198" y="1216152"/>
            <a:ext cx="4041600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5468" algn="l" rtl="0">
              <a:spcBef>
                <a:spcPts val="600"/>
              </a:spcBef>
              <a:spcAft>
                <a:spcPts val="0"/>
              </a:spcAft>
              <a:buSzPts val="1368"/>
              <a:buChar char="🞂"/>
              <a:defRPr/>
            </a:lvl1pPr>
            <a:lvl2pPr marL="914400" lvl="1" indent="-315468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2pPr>
            <a:lvl3pPr marL="1371600" lvl="2" indent="-315467" algn="l" rtl="0">
              <a:spcBef>
                <a:spcPts val="500"/>
              </a:spcBef>
              <a:spcAft>
                <a:spcPts val="0"/>
              </a:spcAft>
              <a:buSzPts val="1368"/>
              <a:buChar char="🞂"/>
              <a:defRPr/>
            </a:lvl3pPr>
            <a:lvl4pPr marL="1828800" lvl="3" indent="-308610" algn="l" rtl="0">
              <a:spcBef>
                <a:spcPts val="400"/>
              </a:spcBef>
              <a:spcAft>
                <a:spcPts val="0"/>
              </a:spcAft>
              <a:buSzPts val="1260"/>
              <a:buChar char="◻"/>
              <a:defRPr/>
            </a:lvl4pPr>
            <a:lvl5pPr marL="2286000" lvl="4" indent="-308610" algn="l" rtl="0">
              <a:spcBef>
                <a:spcPts val="300"/>
              </a:spcBef>
              <a:spcAft>
                <a:spcPts val="0"/>
              </a:spcAft>
              <a:buSzPts val="1260"/>
              <a:buChar char="◻"/>
              <a:defRPr/>
            </a:lvl5pPr>
            <a:lvl6pPr marL="2743200" lvl="5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6pPr>
            <a:lvl7pPr marL="3200400" lvl="6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7pPr>
            <a:lvl8pPr marL="3657600" lvl="7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8pPr>
            <a:lvl9pPr marL="4114800" lvl="8" indent="-314325" algn="l" rtl="0">
              <a:spcBef>
                <a:spcPts val="300"/>
              </a:spcBef>
              <a:spcAft>
                <a:spcPts val="0"/>
              </a:spcAft>
              <a:buSzPts val="1350"/>
              <a:buChar char="🞂"/>
              <a:defRPr/>
            </a:lvl9pPr>
          </a:lstStyle>
          <a:p>
            <a:endParaRPr/>
          </a:p>
        </p:txBody>
      </p:sp>
      <p:sp>
        <p:nvSpPr>
          <p:cNvPr id="121" name="Google Shape;121;p18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8"/>
          <p:cNvSpPr txBox="1">
            <a:spLocks noGrp="1"/>
          </p:cNvSpPr>
          <p:nvPr>
            <p:ph type="ftr" idx="11"/>
          </p:nvPr>
        </p:nvSpPr>
        <p:spPr>
          <a:xfrm>
            <a:off x="2898775" y="6356350"/>
            <a:ext cx="3505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8"/>
          <p:cNvSpPr txBox="1">
            <a:spLocks noGrp="1"/>
          </p:cNvSpPr>
          <p:nvPr>
            <p:ph type="sldNum" idx="12"/>
          </p:nvPr>
        </p:nvSpPr>
        <p:spPr>
          <a:xfrm>
            <a:off x="612775" y="6356350"/>
            <a:ext cx="1981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5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285750" y="2803525"/>
            <a:ext cx="1588" cy="3035300"/>
          </a:xfrm>
          <a:custGeom>
            <a:avLst/>
            <a:gdLst/>
            <a:ahLst/>
            <a:cxnLst/>
            <a:rect l="l" t="t" r="r" b="b"/>
            <a:pathLst>
              <a:path w="1588" h="1912" extrusionOk="0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72440" algn="l" rtl="0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3840"/>
              <a:buFont typeface="Tahoma"/>
              <a:buChar char="•"/>
              <a:defRPr sz="32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ahoma"/>
              <a:buChar char="–"/>
              <a:defRPr sz="28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2pPr>
            <a:lvl3pPr marL="1371600" marR="0" lvl="2" indent="-41148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Char char="•"/>
              <a:defRPr sz="24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ahoma"/>
              <a:buChar char="–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4pPr>
            <a:lvl5pPr marL="2286000" marR="0" lvl="4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5pPr>
            <a:lvl6pPr marL="2743200" marR="0" lvl="5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6pPr>
            <a:lvl7pPr marL="3200400" marR="0" lvl="6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7pPr>
            <a:lvl8pPr marL="3657600" marR="0" lvl="7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8pPr>
            <a:lvl9pPr marL="4114800" marR="0" lvl="8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1" name="Google Shape;11;p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73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72440" algn="l" rtl="0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3840"/>
              <a:buFont typeface="Tahoma"/>
              <a:buChar char="•"/>
              <a:defRPr sz="32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ahoma"/>
              <a:buChar char="–"/>
              <a:defRPr sz="28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2pPr>
            <a:lvl3pPr marL="1371600" marR="0" lvl="2" indent="-411480" algn="l" rtl="0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Char char="•"/>
              <a:defRPr sz="24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ahoma"/>
              <a:buChar char="–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4pPr>
            <a:lvl5pPr marL="2286000" marR="0" lvl="4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5pPr>
            <a:lvl6pPr marL="2743200" marR="0" lvl="5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6pPr>
            <a:lvl7pPr marL="3200400" marR="0" lvl="6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7pPr>
            <a:lvl8pPr marL="3657600" marR="0" lvl="7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8pPr>
            <a:lvl9pPr marL="4114800" marR="0" lvl="8" indent="-3302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600"/>
              <a:buFont typeface="Noto Sans Symbols"/>
              <a:buChar char="❖"/>
              <a:defRPr sz="2000" b="0" i="0" u="none" strike="noStrike" cap="none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  <p:sldLayoutId id="2147483657" r:id="rId5"/>
    <p:sldLayoutId id="2147483658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4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Bookman Old Style"/>
                <a:ea typeface="Bookman Old Style"/>
                <a:cs typeface="Bookman Old Style"/>
                <a:sym typeface="Bookman Old Style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4076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🞂"/>
              <a:defRPr sz="2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959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48"/>
              <a:buFont typeface="Noto Sans Symbols"/>
              <a:buChar char="🞂"/>
              <a:defRPr sz="23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25119" algn="l" rtl="0">
              <a:spcBef>
                <a:spcPts val="500"/>
              </a:spcBef>
              <a:spcAft>
                <a:spcPts val="0"/>
              </a:spcAft>
              <a:buClr>
                <a:srgbClr val="BCBCBC"/>
              </a:buClr>
              <a:buSzPts val="1520"/>
              <a:buFont typeface="Noto Sans Symbols"/>
              <a:buChar char="🞂"/>
              <a:defRPr sz="20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08610" algn="l" rtl="0">
              <a:spcBef>
                <a:spcPts val="400"/>
              </a:spcBef>
              <a:spcAft>
                <a:spcPts val="0"/>
              </a:spcAft>
              <a:buClr>
                <a:srgbClr val="8BA2B4"/>
              </a:buClr>
              <a:buSzPts val="126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299720" algn="l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12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04800" algn="l" rtl="0"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200"/>
              <a:buFont typeface="Noto Sans Symbols"/>
              <a:buChar char="🞂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295275" algn="l" rtl="0"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050"/>
              <a:buFont typeface="Noto Sans Symbols"/>
              <a:buChar char="🞂"/>
              <a:defRPr sz="1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295275" algn="l" rtl="0"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050"/>
              <a:buFont typeface="Noto Sans Symbols"/>
              <a:buChar char="🞂"/>
              <a:defRPr sz="14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285750" algn="l" rtl="0"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900"/>
              <a:buFont typeface="Noto Sans Symbols"/>
              <a:buChar char="🞂"/>
              <a:defRPr sz="12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ftr" idx="11"/>
          </p:nvPr>
        </p:nvSpPr>
        <p:spPr>
          <a:xfrm>
            <a:off x="2898775" y="6356350"/>
            <a:ext cx="3505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sldNum" idx="12"/>
          </p:nvPr>
        </p:nvSpPr>
        <p:spPr>
          <a:xfrm>
            <a:off x="612775" y="6356350"/>
            <a:ext cx="1981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ahoma"/>
              <a:buNone/>
              <a:defRPr sz="1400" b="0" i="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3" name="Google Shape;93;p14"/>
          <p:cNvCxnSpPr/>
          <p:nvPr/>
        </p:nvCxnSpPr>
        <p:spPr>
          <a:xfrm>
            <a:off x="457200" y="6353175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94" name="Google Shape;94;p14"/>
          <p:cNvCxnSpPr/>
          <p:nvPr/>
        </p:nvCxnSpPr>
        <p:spPr>
          <a:xfrm>
            <a:off x="457200" y="1143000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95" name="Google Shape;95;p14"/>
          <p:cNvSpPr/>
          <p:nvPr/>
        </p:nvSpPr>
        <p:spPr>
          <a:xfrm rot="5400000">
            <a:off x="419125" y="6467500"/>
            <a:ext cx="190500" cy="1206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100000">
              <a:schemeClr val="hlink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3"/>
          <p:cNvSpPr txBox="1">
            <a:spLocks noGrp="1"/>
          </p:cNvSpPr>
          <p:nvPr>
            <p:ph type="subTitle" idx="1"/>
          </p:nvPr>
        </p:nvSpPr>
        <p:spPr>
          <a:xfrm>
            <a:off x="4284662" y="1628775"/>
            <a:ext cx="4859400" cy="25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60"/>
              <a:buFont typeface="Tahoma"/>
              <a:buNone/>
            </a:pPr>
            <a:endParaRPr sz="2800" b="1" i="1" u="none" dirty="0">
              <a:solidFill>
                <a:schemeClr val="lt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/>
              <a:ea typeface="Tahoma"/>
              <a:cs typeface="Tahoma"/>
              <a:sym typeface="Tahoma"/>
            </a:endParaRPr>
          </a:p>
          <a:p>
            <a:pPr marL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3360"/>
              <a:buFont typeface="Tahoma"/>
              <a:buNone/>
            </a:pPr>
            <a:endParaRPr sz="2800" b="1" i="1" u="none" dirty="0">
              <a:solidFill>
                <a:schemeClr val="lt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/>
              <a:ea typeface="Tahoma"/>
              <a:cs typeface="Tahoma"/>
              <a:sym typeface="Tahoma"/>
            </a:endParaRPr>
          </a:p>
          <a:p>
            <a:pPr marL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3360"/>
              <a:buFont typeface="Tahoma"/>
              <a:buNone/>
            </a:pPr>
            <a:r>
              <a:rPr lang="en-US" sz="2800" b="1" i="1" u="none" dirty="0" err="1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Об</a:t>
            </a:r>
            <a:r>
              <a:rPr lang="en-US" sz="2800" b="1" i="1" u="none" dirty="0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2800" b="1" i="1" u="none" dirty="0" err="1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участниках</a:t>
            </a:r>
            <a:r>
              <a:rPr lang="en-US" sz="2800" b="1" i="1" u="none" dirty="0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2800" b="1" i="1" u="none" dirty="0" err="1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боевых</a:t>
            </a:r>
            <a:r>
              <a:rPr lang="en-US" sz="2800" b="1" i="1" u="none" dirty="0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en-US" sz="2800" b="1" i="1" u="none" dirty="0" err="1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действий</a:t>
            </a:r>
            <a:r>
              <a:rPr lang="en-US" sz="2800" b="1" i="1" u="none" dirty="0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 в </a:t>
            </a:r>
            <a:r>
              <a:rPr lang="en-US" sz="2800" b="1" i="1" u="none" dirty="0" err="1" smtClean="0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Афганистане</a:t>
            </a:r>
            <a: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в </a:t>
            </a:r>
            <a:r>
              <a:rPr lang="en-US" sz="2800" b="1" i="1" u="none" dirty="0" err="1" smtClean="0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Чечне</a:t>
            </a:r>
            <a:r>
              <a:rPr lang="ru-RU" sz="2800" b="1" i="1" u="none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 и в  СВО</a:t>
            </a:r>
            <a:endParaRPr dirty="0"/>
          </a:p>
        </p:txBody>
      </p:sp>
      <p:pic>
        <p:nvPicPr>
          <p:cNvPr id="233" name="Google Shape;233;p33" descr="Scan102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4068762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Shape 234"/>
          <p:cNvSpPr/>
          <p:nvPr/>
        </p:nvSpPr>
        <p:spPr>
          <a:xfrm>
            <a:off x="755650" y="188912"/>
            <a:ext cx="8137525" cy="1152525"/>
          </a:xfrm>
          <a:prstGeom prst="rect">
            <a:avLst/>
          </a:prstGeom>
          <a:solidFill>
            <a:srgbClr val="FFFFFF"/>
          </a:solidFill>
          <a:ln cap="flat" cmpd="sng" algn="ctr">
            <a:solidFill>
              <a:srgbClr val="008000"/>
            </a:solidFill>
            <a:miter lim="800000"/>
            <a:headEnd/>
            <a:tailEnd/>
          </a:ln>
        </p:spPr>
        <p:txBody>
          <a:bodyPr fromWordArt="1"/>
          <a:lstStyle>
            <a:defPPr lvl="0"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>
            <a:endParaRPr lang="ru-RU" sz="3200" b="0" i="1" u="none" cap="none" dirty="0" smtClean="0">
              <a:latin typeface="Arial"/>
            </a:endParaRPr>
          </a:p>
          <a:p>
            <a:r>
              <a:rPr lang="ru-RU" sz="3200" b="0" i="1" u="none" cap="none" dirty="0" smtClean="0">
                <a:latin typeface="Arial"/>
              </a:rPr>
              <a:t>«Герои живут рядом!»</a:t>
            </a:r>
            <a:r>
              <a:rPr b="0" i="1" u="none" cap="none" dirty="0">
                <a:latin typeface="Arial"/>
              </a:rPr>
              <a:t>
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Про </a:t>
            </a:r>
            <a:r>
              <a:rPr lang="ru-RU" dirty="0" err="1" smtClean="0"/>
              <a:t>Афган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Наши односельчане- герои афганской войны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100000">
              <a:srgbClr val="00004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0"/>
          <p:cNvSpPr txBox="1">
            <a:spLocks noGrp="1"/>
          </p:cNvSpPr>
          <p:nvPr>
            <p:ph type="body" idx="1"/>
          </p:nvPr>
        </p:nvSpPr>
        <p:spPr>
          <a:xfrm>
            <a:off x="179387" y="476250"/>
            <a:ext cx="8785200" cy="23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4200"/>
              <a:buFont typeface="Tahoma"/>
              <a:buChar char="•"/>
            </a:pPr>
            <a:r>
              <a:rPr lang="en-US" sz="3500" b="1" i="0" u="none">
                <a:solidFill>
                  <a:schemeClr val="l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Tahoma"/>
                <a:cs typeface="Tahoma"/>
                <a:sym typeface="Tahoma"/>
              </a:rPr>
              <a:t>15 февраля 1989 года – вывод советских войн из Афганистана – день памяти воинов-афганцев</a:t>
            </a:r>
            <a:endParaRPr/>
          </a:p>
        </p:txBody>
      </p:sp>
      <p:pic>
        <p:nvPicPr>
          <p:cNvPr id="279" name="Google Shape;279;p40" descr="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6237" y="2349500"/>
            <a:ext cx="3105150" cy="28336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40" descr="01talibtank[1]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27762" y="4724400"/>
            <a:ext cx="2736850" cy="180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40" descr="2007-50-24-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0825" y="2636837"/>
            <a:ext cx="2201862" cy="1573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40" descr="st_w590_afgan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50825" y="4868862"/>
            <a:ext cx="2593975" cy="1766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40" descr="Scan102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88125" y="2276475"/>
            <a:ext cx="1944687" cy="2233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40" descr="Scan102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348037" y="5373687"/>
            <a:ext cx="2627312" cy="1325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3256" y="3220871"/>
            <a:ext cx="5124734" cy="3932445"/>
          </a:xfrm>
        </p:spPr>
        <p:txBody>
          <a:bodyPr/>
          <a:lstStyle/>
          <a:p>
            <a:r>
              <a:rPr lang="ru-RU" dirty="0" err="1" smtClean="0"/>
              <a:t>Старновский</a:t>
            </a:r>
            <a:r>
              <a:rPr lang="ru-RU" dirty="0" smtClean="0"/>
              <a:t> Григорий Николаевич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990" y="2150659"/>
            <a:ext cx="2404565" cy="41019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529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3256" y="3111689"/>
            <a:ext cx="5124734" cy="3932445"/>
          </a:xfrm>
        </p:spPr>
        <p:txBody>
          <a:bodyPr/>
          <a:lstStyle/>
          <a:p>
            <a:r>
              <a:rPr lang="ru-RU" dirty="0" smtClean="0"/>
              <a:t>Красько</a:t>
            </a:r>
            <a:br>
              <a:rPr lang="ru-RU" dirty="0" smtClean="0"/>
            </a:br>
            <a:r>
              <a:rPr lang="ru-RU" dirty="0" smtClean="0"/>
              <a:t>Александр Филиппович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990" y="2200554"/>
            <a:ext cx="2145825" cy="39514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49363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3256" y="3111689"/>
            <a:ext cx="5124734" cy="3932445"/>
          </a:xfrm>
        </p:spPr>
        <p:txBody>
          <a:bodyPr/>
          <a:lstStyle/>
          <a:p>
            <a:r>
              <a:rPr lang="ru-RU" dirty="0" smtClean="0"/>
              <a:t>Белый </a:t>
            </a:r>
            <a:br>
              <a:rPr lang="ru-RU" dirty="0" smtClean="0"/>
            </a:br>
            <a:r>
              <a:rPr lang="ru-RU" dirty="0" smtClean="0"/>
              <a:t>Василий</a:t>
            </a:r>
            <a:br>
              <a:rPr lang="ru-RU" dirty="0" smtClean="0"/>
            </a:br>
            <a:r>
              <a:rPr lang="ru-RU" dirty="0" smtClean="0"/>
              <a:t>Петрович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478" y="1884390"/>
            <a:ext cx="3846962" cy="42346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8349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7471" y="2810422"/>
            <a:ext cx="5124734" cy="3932445"/>
          </a:xfrm>
        </p:spPr>
        <p:txBody>
          <a:bodyPr/>
          <a:lstStyle/>
          <a:p>
            <a:r>
              <a:rPr lang="ru-RU" dirty="0" smtClean="0"/>
              <a:t>Касьянов</a:t>
            </a:r>
            <a:br>
              <a:rPr lang="ru-RU" dirty="0" smtClean="0"/>
            </a:br>
            <a:r>
              <a:rPr lang="ru-RU" dirty="0" smtClean="0"/>
              <a:t>Андрей</a:t>
            </a:r>
            <a:br>
              <a:rPr lang="ru-RU" dirty="0" smtClean="0"/>
            </a:br>
            <a:r>
              <a:rPr lang="ru-RU" dirty="0" smtClean="0"/>
              <a:t>Александрович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855" y="524422"/>
            <a:ext cx="3171825" cy="45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05696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7471" y="2810422"/>
            <a:ext cx="5124734" cy="3932445"/>
          </a:xfrm>
        </p:spPr>
        <p:txBody>
          <a:bodyPr/>
          <a:lstStyle/>
          <a:p>
            <a:r>
              <a:rPr lang="ru-RU" dirty="0" smtClean="0"/>
              <a:t>Вычужанин</a:t>
            </a:r>
            <a:br>
              <a:rPr lang="ru-RU" dirty="0" smtClean="0"/>
            </a:br>
            <a:r>
              <a:rPr lang="ru-RU" dirty="0" smtClean="0"/>
              <a:t>Александр</a:t>
            </a:r>
            <a:br>
              <a:rPr lang="ru-RU" dirty="0" smtClean="0"/>
            </a:br>
            <a:r>
              <a:rPr lang="ru-RU" dirty="0" smtClean="0"/>
              <a:t>Петрович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03" y="1099782"/>
            <a:ext cx="3867150" cy="30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88230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3256" y="3111689"/>
            <a:ext cx="5124734" cy="3932445"/>
          </a:xfrm>
        </p:spPr>
        <p:txBody>
          <a:bodyPr/>
          <a:lstStyle/>
          <a:p>
            <a:r>
              <a:rPr lang="ru-RU" dirty="0" err="1" smtClean="0"/>
              <a:t>Бефус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Александр </a:t>
            </a:r>
            <a:br>
              <a:rPr lang="ru-RU" dirty="0" smtClean="0"/>
            </a:br>
            <a:r>
              <a:rPr lang="ru-RU" dirty="0" smtClean="0"/>
              <a:t>Егорович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857" y="1071420"/>
            <a:ext cx="4572000" cy="37052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52660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7471" y="2810422"/>
            <a:ext cx="5124734" cy="3932445"/>
          </a:xfrm>
        </p:spPr>
        <p:txBody>
          <a:bodyPr/>
          <a:lstStyle/>
          <a:p>
            <a:r>
              <a:rPr lang="ru-RU" dirty="0" smtClean="0"/>
              <a:t>Журов</a:t>
            </a:r>
            <a:br>
              <a:rPr lang="ru-RU" dirty="0" smtClean="0"/>
            </a:br>
            <a:r>
              <a:rPr lang="ru-RU" dirty="0" smtClean="0"/>
              <a:t>Игорь</a:t>
            </a:r>
            <a:br>
              <a:rPr lang="ru-RU" dirty="0" smtClean="0"/>
            </a:br>
            <a:r>
              <a:rPr lang="ru-RU" dirty="0" smtClean="0"/>
              <a:t>Владимирович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352" y="881873"/>
            <a:ext cx="3657600" cy="40843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4540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7471" y="2810422"/>
            <a:ext cx="5124734" cy="3932445"/>
          </a:xfrm>
        </p:spPr>
        <p:txBody>
          <a:bodyPr/>
          <a:lstStyle/>
          <a:p>
            <a:r>
              <a:rPr lang="ru-RU" dirty="0" smtClean="0"/>
              <a:t>Гладких</a:t>
            </a:r>
            <a:br>
              <a:rPr lang="ru-RU" dirty="0" smtClean="0"/>
            </a:br>
            <a:r>
              <a:rPr lang="ru-RU" dirty="0" smtClean="0"/>
              <a:t>Алексей</a:t>
            </a:r>
            <a:br>
              <a:rPr lang="ru-RU" dirty="0" smtClean="0"/>
            </a:br>
            <a:r>
              <a:rPr lang="ru-RU" dirty="0" smtClean="0"/>
              <a:t>Николаевич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262" y="652734"/>
            <a:ext cx="2809875" cy="45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43300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7471" y="2810422"/>
            <a:ext cx="5124734" cy="3932445"/>
          </a:xfrm>
        </p:spPr>
        <p:txBody>
          <a:bodyPr/>
          <a:lstStyle/>
          <a:p>
            <a:r>
              <a:rPr lang="ru-RU" dirty="0" err="1" smtClean="0"/>
              <a:t>Чукин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Олег</a:t>
            </a:r>
            <a:br>
              <a:rPr lang="ru-RU" dirty="0" smtClean="0"/>
            </a:br>
            <a:r>
              <a:rPr lang="ru-RU" dirty="0" smtClean="0"/>
              <a:t>Викторович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-567" b="34192"/>
          <a:stretch/>
        </p:blipFill>
        <p:spPr>
          <a:xfrm>
            <a:off x="4694830" y="985197"/>
            <a:ext cx="3193575" cy="44253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64873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7471" y="2810422"/>
            <a:ext cx="5124734" cy="3932445"/>
          </a:xfrm>
        </p:spPr>
        <p:txBody>
          <a:bodyPr/>
          <a:lstStyle/>
          <a:p>
            <a:r>
              <a:rPr lang="ru-RU" dirty="0" smtClean="0"/>
              <a:t>Полев</a:t>
            </a:r>
            <a:br>
              <a:rPr lang="ru-RU" dirty="0" smtClean="0"/>
            </a:br>
            <a:r>
              <a:rPr lang="ru-RU" dirty="0" smtClean="0"/>
              <a:t>Сергей</a:t>
            </a:r>
            <a:br>
              <a:rPr lang="ru-RU" dirty="0" smtClean="0"/>
            </a:br>
            <a:r>
              <a:rPr lang="ru-RU" dirty="0" smtClean="0"/>
              <a:t>Геннадьевич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204" y="1115348"/>
            <a:ext cx="4169249" cy="37036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86956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7471" y="2810422"/>
            <a:ext cx="5124734" cy="3932445"/>
          </a:xfrm>
        </p:spPr>
        <p:txBody>
          <a:bodyPr/>
          <a:lstStyle/>
          <a:p>
            <a:r>
              <a:rPr lang="ru-RU" dirty="0" err="1" smtClean="0"/>
              <a:t>Нищенко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Сергей</a:t>
            </a:r>
            <a:br>
              <a:rPr lang="ru-RU" dirty="0" smtClean="0"/>
            </a:br>
            <a:r>
              <a:rPr lang="ru-RU" dirty="0" smtClean="0"/>
              <a:t>Петрович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Афганистане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461" y="868862"/>
            <a:ext cx="3450336" cy="44378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3767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38" descr="http://static1.repo.aif.ru/1/e0/88238/2ddf57951c9968bfa8d9c0bb30ac9fd3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9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2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266" name="Google Shape;266;p39" descr="C:\Users\1\Desktop\2468755_original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3779700" cy="206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9" descr="C:\Users\1\Desktop\23f499874ebeee57ffcea73c4ef6e084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79837" y="0"/>
            <a:ext cx="4679951" cy="2055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9" descr="C:\Users\1\Desktop\1447861638_15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2060575"/>
            <a:ext cx="2935287" cy="4797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39" descr="C:\Users\1\Desktop\y3XgmZ3PK8k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16237" y="4076700"/>
            <a:ext cx="3816350" cy="278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9" descr="C:\Users\1\Desktop\1502689582_62460d5410472cb4081eaa874f08c1a2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992812" y="1700212"/>
            <a:ext cx="3151188" cy="2376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9" descr="C:\Users\1\Desktop\img1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484437" y="1773237"/>
            <a:ext cx="3527426" cy="2538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9" descr="C:\Users\1\Desktop\10-лет-войны-в-Афганистане-0057-960x677.jp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804025" y="0"/>
            <a:ext cx="2339974" cy="177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9" descr="C:\Users\1\Desktop\aa2e472d198c7eea0017727efb115c32.jp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659562" y="4076700"/>
            <a:ext cx="2484437" cy="2781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90266" y="2297326"/>
            <a:ext cx="7772400" cy="1431900"/>
          </a:xfrm>
        </p:spPr>
        <p:txBody>
          <a:bodyPr/>
          <a:lstStyle/>
          <a:p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Наши выпускники-герои Чеченской войны</a:t>
            </a:r>
            <a:endParaRPr lang="ru-RU" sz="6000" dirty="0"/>
          </a:p>
        </p:txBody>
      </p:sp>
    </p:spTree>
    <p:extLst>
      <p:ext uri="{BB962C8B-B14F-4D97-AF65-F5344CB8AC3E}">
        <p14:creationId xmlns="" xmlns:p14="http://schemas.microsoft.com/office/powerpoint/2010/main" val="41567858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584" y="3375931"/>
            <a:ext cx="5124734" cy="3932445"/>
          </a:xfrm>
        </p:spPr>
        <p:txBody>
          <a:bodyPr/>
          <a:lstStyle/>
          <a:p>
            <a:r>
              <a:rPr lang="ru-RU" dirty="0" smtClean="0"/>
              <a:t>Денщик</a:t>
            </a:r>
            <a:br>
              <a:rPr lang="ru-RU" dirty="0" smtClean="0"/>
            </a:br>
            <a:r>
              <a:rPr lang="ru-RU" dirty="0" smtClean="0"/>
              <a:t>Евгений</a:t>
            </a:r>
            <a:br>
              <a:rPr lang="ru-RU" dirty="0" smtClean="0"/>
            </a:br>
            <a:r>
              <a:rPr lang="ru-RU" dirty="0" smtClean="0"/>
              <a:t>Владимирович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148" t="32315" r="20310" b="28283"/>
          <a:stretch/>
        </p:blipFill>
        <p:spPr>
          <a:xfrm>
            <a:off x="6539330" y="982639"/>
            <a:ext cx="1813099" cy="23932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983" t="28732" r="15794" b="47388"/>
          <a:stretch/>
        </p:blipFill>
        <p:spPr>
          <a:xfrm>
            <a:off x="3248167" y="2284110"/>
            <a:ext cx="2265528" cy="15760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081" y="4351553"/>
            <a:ext cx="1562100" cy="1981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12587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584" y="3375931"/>
            <a:ext cx="5124734" cy="3932445"/>
          </a:xfrm>
        </p:spPr>
        <p:txBody>
          <a:bodyPr/>
          <a:lstStyle/>
          <a:p>
            <a:r>
              <a:rPr lang="ru-RU" dirty="0" smtClean="0"/>
              <a:t>Денщик</a:t>
            </a:r>
            <a:br>
              <a:rPr lang="ru-RU" dirty="0" smtClean="0"/>
            </a:br>
            <a:r>
              <a:rPr lang="ru-RU" dirty="0" smtClean="0"/>
              <a:t>Роман</a:t>
            </a:r>
            <a:br>
              <a:rPr lang="ru-RU" dirty="0" smtClean="0"/>
            </a:br>
            <a:r>
              <a:rPr lang="ru-RU" dirty="0" smtClean="0"/>
              <a:t>Владимирович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653" y="897340"/>
            <a:ext cx="3429000" cy="45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96328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584" y="3375931"/>
            <a:ext cx="5124734" cy="3932445"/>
          </a:xfrm>
        </p:spPr>
        <p:txBody>
          <a:bodyPr/>
          <a:lstStyle/>
          <a:p>
            <a:r>
              <a:rPr lang="ru-RU" dirty="0" smtClean="0"/>
              <a:t>Казаков </a:t>
            </a:r>
            <a:br>
              <a:rPr lang="ru-RU" dirty="0" smtClean="0"/>
            </a:br>
            <a:r>
              <a:rPr lang="ru-RU" dirty="0" smtClean="0"/>
              <a:t>Дмитрий  </a:t>
            </a:r>
            <a:br>
              <a:rPr lang="ru-RU" dirty="0" smtClean="0"/>
            </a:br>
            <a:r>
              <a:rPr lang="ru-RU" dirty="0" smtClean="0"/>
              <a:t>Юрьевич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409" y="574260"/>
            <a:ext cx="3412083" cy="58913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2142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584" y="3375931"/>
            <a:ext cx="5124734" cy="3932445"/>
          </a:xfrm>
        </p:spPr>
        <p:txBody>
          <a:bodyPr/>
          <a:lstStyle/>
          <a:p>
            <a:r>
              <a:rPr lang="ru-RU" dirty="0" smtClean="0"/>
              <a:t>Шнайдер</a:t>
            </a:r>
            <a:br>
              <a:rPr lang="ru-RU" dirty="0" smtClean="0"/>
            </a:br>
            <a:r>
              <a:rPr lang="ru-RU" dirty="0" smtClean="0"/>
              <a:t>Александр</a:t>
            </a:r>
            <a:br>
              <a:rPr lang="ru-RU" dirty="0" smtClean="0"/>
            </a:br>
            <a:r>
              <a:rPr lang="ru-RU" dirty="0" smtClean="0"/>
              <a:t>Александрович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831" y="1001547"/>
            <a:ext cx="3933825" cy="39814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884037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32313" y="3068876"/>
            <a:ext cx="5124734" cy="3932445"/>
          </a:xfrm>
        </p:spPr>
        <p:txBody>
          <a:bodyPr/>
          <a:lstStyle/>
          <a:p>
            <a:r>
              <a:rPr lang="ru-RU" dirty="0" smtClean="0"/>
              <a:t>Бабушкин</a:t>
            </a:r>
            <a:br>
              <a:rPr lang="ru-RU" dirty="0" smtClean="0"/>
            </a:br>
            <a:r>
              <a:rPr lang="ru-RU" dirty="0" smtClean="0"/>
              <a:t>Александр</a:t>
            </a:r>
            <a:br>
              <a:rPr lang="ru-RU" dirty="0" smtClean="0"/>
            </a:br>
            <a:r>
              <a:rPr lang="ru-RU" dirty="0" smtClean="0"/>
              <a:t>Сергеевич </a:t>
            </a:r>
            <a:endParaRPr lang="ru-RU" dirty="0"/>
          </a:p>
        </p:txBody>
      </p:sp>
      <p:pic>
        <p:nvPicPr>
          <p:cNvPr id="5" name="Google Shape;311;p44" descr="G:\IMG_20180218_0003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2">
            <a:alphaModFix/>
          </a:blip>
          <a:srcRect/>
          <a:stretch/>
        </p:blipFill>
        <p:spPr>
          <a:xfrm>
            <a:off x="4250142" y="360476"/>
            <a:ext cx="4100400" cy="270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316;p44" descr="G:\IMG_20180218_0002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10563" y="3509985"/>
            <a:ext cx="3933825" cy="2592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312;p44" descr="G:\IMG_20180218_0001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41" y="1282334"/>
            <a:ext cx="3391931" cy="217165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27545" y="204718"/>
            <a:ext cx="3657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9399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2543" y="2976258"/>
            <a:ext cx="4169391" cy="3294887"/>
          </a:xfrm>
        </p:spPr>
        <p:txBody>
          <a:bodyPr/>
          <a:lstStyle/>
          <a:p>
            <a:r>
              <a:rPr lang="ru-RU" dirty="0" err="1" smtClean="0"/>
              <a:t>Лущиков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Виктор</a:t>
            </a:r>
            <a:br>
              <a:rPr lang="ru-RU" dirty="0" smtClean="0"/>
            </a:br>
            <a:r>
              <a:rPr lang="ru-RU" dirty="0" smtClean="0"/>
              <a:t>Владимирович</a:t>
            </a:r>
            <a:endParaRPr lang="ru-RU" dirty="0"/>
          </a:p>
        </p:txBody>
      </p:sp>
      <p:pic>
        <p:nvPicPr>
          <p:cNvPr id="6" name="Google Shape;314;p44" descr="G:\IMG_20180218_0008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581934" y="745200"/>
            <a:ext cx="2851150" cy="420211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18529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2543" y="2976258"/>
            <a:ext cx="4169391" cy="3294887"/>
          </a:xfrm>
        </p:spPr>
        <p:txBody>
          <a:bodyPr/>
          <a:lstStyle/>
          <a:p>
            <a:r>
              <a:rPr lang="ru-RU" dirty="0" err="1" smtClean="0"/>
              <a:t>Тегнеренко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Александр</a:t>
            </a:r>
            <a:br>
              <a:rPr lang="ru-RU" dirty="0" smtClean="0"/>
            </a:br>
            <a:r>
              <a:rPr lang="ru-RU" dirty="0" smtClean="0"/>
              <a:t>Сергеевич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607" y="1006522"/>
            <a:ext cx="3429000" cy="45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79764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2543" y="2976258"/>
            <a:ext cx="4169391" cy="3294887"/>
          </a:xfrm>
        </p:spPr>
        <p:txBody>
          <a:bodyPr/>
          <a:lstStyle/>
          <a:p>
            <a:r>
              <a:rPr lang="ru-RU" dirty="0" smtClean="0"/>
              <a:t>Колот</a:t>
            </a:r>
            <a:br>
              <a:rPr lang="ru-RU" dirty="0" smtClean="0"/>
            </a:br>
            <a:r>
              <a:rPr lang="ru-RU" dirty="0" smtClean="0"/>
              <a:t>Николай</a:t>
            </a:r>
            <a:br>
              <a:rPr lang="ru-RU" dirty="0" smtClean="0"/>
            </a:br>
            <a:r>
              <a:rPr lang="ru-RU" dirty="0" smtClean="0"/>
              <a:t>Николаевич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262" y="976241"/>
            <a:ext cx="2438400" cy="34861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965559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2543" y="2976258"/>
            <a:ext cx="4169391" cy="3294887"/>
          </a:xfrm>
        </p:spPr>
        <p:txBody>
          <a:bodyPr/>
          <a:lstStyle/>
          <a:p>
            <a:r>
              <a:rPr lang="ru-RU" dirty="0" err="1" smtClean="0"/>
              <a:t>Сердитов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Сергей</a:t>
            </a:r>
            <a:br>
              <a:rPr lang="ru-RU" dirty="0" smtClean="0"/>
            </a:br>
            <a:r>
              <a:rPr lang="ru-RU" dirty="0" smtClean="0"/>
              <a:t>Григорьевич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Чечне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627" y="1168519"/>
            <a:ext cx="2523302" cy="36154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786116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Специальная военная операция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5400" dirty="0" smtClean="0"/>
              <a:t>Наши герои</a:t>
            </a:r>
            <a:endParaRPr lang="ru-RU" sz="5400" dirty="0"/>
          </a:p>
        </p:txBody>
      </p:sp>
    </p:spTree>
    <p:extLst>
      <p:ext uri="{BB962C8B-B14F-4D97-AF65-F5344CB8AC3E}">
        <p14:creationId xmlns="" xmlns:p14="http://schemas.microsoft.com/office/powerpoint/2010/main" val="34366176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57701" y="3044497"/>
            <a:ext cx="4169391" cy="3294887"/>
          </a:xfrm>
        </p:spPr>
        <p:txBody>
          <a:bodyPr/>
          <a:lstStyle/>
          <a:p>
            <a:r>
              <a:rPr lang="ru-RU" dirty="0" err="1" smtClean="0"/>
              <a:t>Шкондин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Сергей</a:t>
            </a:r>
            <a:br>
              <a:rPr lang="ru-RU" dirty="0" smtClean="0"/>
            </a:br>
            <a:r>
              <a:rPr lang="ru-RU" dirty="0" smtClean="0"/>
              <a:t>Николаевич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" t="23483" r="821" b="7463"/>
          <a:stretch/>
        </p:blipFill>
        <p:spPr>
          <a:xfrm>
            <a:off x="4954803" y="421901"/>
            <a:ext cx="3220205" cy="47357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12829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34871" y="3399339"/>
            <a:ext cx="4169391" cy="3294887"/>
          </a:xfrm>
        </p:spPr>
        <p:txBody>
          <a:bodyPr/>
          <a:lstStyle/>
          <a:p>
            <a:r>
              <a:rPr lang="ru-RU" dirty="0" smtClean="0"/>
              <a:t>Веселов</a:t>
            </a:r>
            <a:br>
              <a:rPr lang="ru-RU" dirty="0" smtClean="0"/>
            </a:br>
            <a:r>
              <a:rPr lang="ru-RU" dirty="0" smtClean="0"/>
              <a:t>Александр</a:t>
            </a:r>
            <a:br>
              <a:rPr lang="ru-RU" dirty="0" smtClean="0"/>
            </a:br>
            <a:r>
              <a:rPr lang="ru-RU" dirty="0" smtClean="0"/>
              <a:t>Сергеевич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78" t="15787" r="71092" b="72327"/>
          <a:stretch/>
        </p:blipFill>
        <p:spPr>
          <a:xfrm rot="16200000">
            <a:off x="5563397" y="2443997"/>
            <a:ext cx="1838590" cy="191068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40138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34871" y="3795124"/>
            <a:ext cx="4169391" cy="3294887"/>
          </a:xfrm>
        </p:spPr>
        <p:txBody>
          <a:bodyPr/>
          <a:lstStyle/>
          <a:p>
            <a:r>
              <a:rPr lang="ru-RU" dirty="0" err="1" smtClean="0"/>
              <a:t>Срельчук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Сергей</a:t>
            </a:r>
            <a:br>
              <a:rPr lang="ru-RU" dirty="0" smtClean="0"/>
            </a:br>
            <a:r>
              <a:rPr lang="ru-RU" dirty="0" smtClean="0"/>
              <a:t>Леонидович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899" y="652734"/>
            <a:ext cx="3648075" cy="49244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8923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2543" y="2976258"/>
            <a:ext cx="4169391" cy="3294887"/>
          </a:xfrm>
        </p:spPr>
        <p:txBody>
          <a:bodyPr/>
          <a:lstStyle/>
          <a:p>
            <a:r>
              <a:rPr lang="ru-RU" dirty="0" err="1" smtClean="0"/>
              <a:t>Калита</a:t>
            </a:r>
            <a:r>
              <a:rPr lang="ru-RU" dirty="0" smtClean="0"/>
              <a:t> Роман </a:t>
            </a:r>
            <a:r>
              <a:rPr lang="ru-RU" dirty="0" smtClean="0"/>
              <a:t>Витальевич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476" y="1332789"/>
            <a:ext cx="2057400" cy="28003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509617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57701" y="3044497"/>
            <a:ext cx="4169391" cy="3294887"/>
          </a:xfrm>
        </p:spPr>
        <p:txBody>
          <a:bodyPr/>
          <a:lstStyle/>
          <a:p>
            <a:r>
              <a:rPr lang="ru-RU" dirty="0" err="1" smtClean="0"/>
              <a:t>Зданович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Сергей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592" y="924636"/>
            <a:ext cx="2469960" cy="55923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628614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7545" y="3960815"/>
            <a:ext cx="4169391" cy="3294887"/>
          </a:xfrm>
        </p:spPr>
        <p:txBody>
          <a:bodyPr/>
          <a:lstStyle/>
          <a:p>
            <a:r>
              <a:rPr lang="ru-RU" dirty="0" smtClean="0"/>
              <a:t>Иванов</a:t>
            </a:r>
            <a:br>
              <a:rPr lang="ru-RU" dirty="0" smtClean="0"/>
            </a:br>
            <a:r>
              <a:rPr lang="ru-RU" dirty="0" smtClean="0"/>
              <a:t>Даниил</a:t>
            </a:r>
            <a:br>
              <a:rPr lang="ru-RU" dirty="0" smtClean="0"/>
            </a:br>
            <a:r>
              <a:rPr lang="ru-RU" dirty="0" smtClean="0"/>
              <a:t>Дмитриевич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61" y="652734"/>
            <a:ext cx="3390900" cy="457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509" t="16845" r="8525" b="35481"/>
          <a:stretch/>
        </p:blipFill>
        <p:spPr>
          <a:xfrm>
            <a:off x="2690253" y="1910687"/>
            <a:ext cx="1513257" cy="22124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52607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57701" y="3044497"/>
            <a:ext cx="4169391" cy="3294887"/>
          </a:xfrm>
        </p:spPr>
        <p:txBody>
          <a:bodyPr/>
          <a:lstStyle/>
          <a:p>
            <a:r>
              <a:rPr lang="ru-RU" dirty="0" smtClean="0"/>
              <a:t>Брехт </a:t>
            </a:r>
            <a:br>
              <a:rPr lang="ru-RU" dirty="0" smtClean="0"/>
            </a:br>
            <a:r>
              <a:rPr lang="ru-RU" dirty="0" smtClean="0"/>
              <a:t>Илья</a:t>
            </a:r>
            <a:br>
              <a:rPr lang="ru-RU" dirty="0" smtClean="0"/>
            </a:br>
            <a:r>
              <a:rPr lang="ru-RU" dirty="0" smtClean="0"/>
              <a:t>Сергеевич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197" y="1025146"/>
            <a:ext cx="4857750" cy="33337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555130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7545" y="3960815"/>
            <a:ext cx="4169391" cy="3294887"/>
          </a:xfrm>
        </p:spPr>
        <p:txBody>
          <a:bodyPr/>
          <a:lstStyle/>
          <a:p>
            <a:r>
              <a:rPr lang="ru-RU" dirty="0" smtClean="0"/>
              <a:t>Логинов</a:t>
            </a:r>
            <a:br>
              <a:rPr lang="ru-RU" dirty="0" smtClean="0"/>
            </a:br>
            <a:r>
              <a:rPr lang="ru-RU" dirty="0" smtClean="0"/>
              <a:t>Артем</a:t>
            </a:r>
            <a:br>
              <a:rPr lang="ru-RU" dirty="0" smtClean="0"/>
            </a:br>
            <a:r>
              <a:rPr lang="ru-RU" dirty="0" smtClean="0"/>
              <a:t>Андреевич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645" y="908558"/>
            <a:ext cx="1608233" cy="21324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932" y="555582"/>
            <a:ext cx="3070837" cy="37602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06" y="1293000"/>
            <a:ext cx="1819043" cy="241199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27734" y="4360524"/>
            <a:ext cx="1623580" cy="30089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891718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7545" y="3960815"/>
            <a:ext cx="4169391" cy="3294887"/>
          </a:xfrm>
        </p:spPr>
        <p:txBody>
          <a:bodyPr/>
          <a:lstStyle/>
          <a:p>
            <a:r>
              <a:rPr lang="ru-RU" dirty="0" err="1" smtClean="0"/>
              <a:t>Скреднев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Максим</a:t>
            </a:r>
            <a:br>
              <a:rPr lang="ru-RU" dirty="0" smtClean="0"/>
            </a:br>
            <a:r>
              <a:rPr lang="ru-RU" dirty="0" smtClean="0"/>
              <a:t>Павлович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549" y="5306920"/>
            <a:ext cx="2169497" cy="78870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095" y="1026674"/>
            <a:ext cx="2201719" cy="29376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206" y="363471"/>
            <a:ext cx="2458408" cy="34234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083" y="4099003"/>
            <a:ext cx="2294980" cy="17212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871" y="191069"/>
            <a:ext cx="1684175" cy="29970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94399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7545" y="3960815"/>
            <a:ext cx="4169391" cy="3294887"/>
          </a:xfrm>
        </p:spPr>
        <p:txBody>
          <a:bodyPr/>
          <a:lstStyle/>
          <a:p>
            <a:r>
              <a:rPr lang="ru-RU" dirty="0" smtClean="0"/>
              <a:t>Герасимов</a:t>
            </a:r>
            <a:br>
              <a:rPr lang="ru-RU" dirty="0" smtClean="0"/>
            </a:br>
            <a:r>
              <a:rPr lang="ru-RU" dirty="0" smtClean="0"/>
              <a:t>Данил</a:t>
            </a:r>
            <a:br>
              <a:rPr lang="ru-RU" dirty="0" smtClean="0"/>
            </a:br>
            <a:r>
              <a:rPr lang="ru-RU" dirty="0" smtClean="0"/>
              <a:t>Александрович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7545" y="191069"/>
            <a:ext cx="477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действия в СВО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35" y="1460310"/>
            <a:ext cx="1742357" cy="231670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558" y="498775"/>
            <a:ext cx="1446308" cy="192306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014" y="332662"/>
            <a:ext cx="2724435" cy="36325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424" y="2893413"/>
            <a:ext cx="2045691" cy="27200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373495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8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400">
              <a:solidFill>
                <a:schemeClr val="l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350" name="Google Shape;350;p48" descr="C:\Users\1\Desktop\0ab8303f115a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4500561" cy="281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48" descr="C:\Users\1\Desktop\1425634030_4e7d9094161162b2cb1b22a401eaf993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4500562" y="0"/>
            <a:ext cx="4643400" cy="259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48" descr="C:\Users\1\Desktop\88595848fd758085eb33c1e28e647016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87900" y="4149725"/>
            <a:ext cx="4356100" cy="270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8" descr="C:\Users\1\Desktop\12.jpe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2743200"/>
            <a:ext cx="2700337" cy="4114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48" descr="C:\Users\1\Desktop\9212e6813056cc7eec06026b23578ef9.jpg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00675" y="2060575"/>
            <a:ext cx="3743325" cy="2433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48" descr="C:\Users\1\Desktop\00000-2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484437" y="2492375"/>
            <a:ext cx="2944812" cy="216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48" descr="C:\Users\1\Desktop\chechnya.jp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555875" y="4652962"/>
            <a:ext cx="2490787" cy="22050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Начальная">
  <a:themeElements>
    <a:clrScheme name="Начальная">
      <a:dk1>
        <a:srgbClr val="000000"/>
      </a:dk1>
      <a:lt1>
        <a:srgbClr val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197</Words>
  <Application>Microsoft Office PowerPoint</Application>
  <PresentationFormat>Экран (4:3)</PresentationFormat>
  <Paragraphs>71</Paragraphs>
  <Slides>38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38</vt:i4>
      </vt:variant>
    </vt:vector>
  </HeadingPairs>
  <TitlesOfParts>
    <vt:vector size="41" baseType="lpstr">
      <vt:lpstr>1_Океан</vt:lpstr>
      <vt:lpstr>Океан</vt:lpstr>
      <vt:lpstr>Начальная</vt:lpstr>
      <vt:lpstr>Слайд 1</vt:lpstr>
      <vt:lpstr>Про Афган</vt:lpstr>
      <vt:lpstr>Слайд 3</vt:lpstr>
      <vt:lpstr>Старновский Григорий Николаевич</vt:lpstr>
      <vt:lpstr>Красько Александр Филиппович</vt:lpstr>
      <vt:lpstr>Белый  Василий Петрович</vt:lpstr>
      <vt:lpstr>Касьянов Андрей Александрович</vt:lpstr>
      <vt:lpstr>Вычужанин Александр Петрович</vt:lpstr>
      <vt:lpstr>Бефус Александр  Егорович</vt:lpstr>
      <vt:lpstr>Журов Игорь Владимирович</vt:lpstr>
      <vt:lpstr>Гладких Алексей Николаевич</vt:lpstr>
      <vt:lpstr>Чукин Олег Викторович</vt:lpstr>
      <vt:lpstr>Полев Сергей Геннадьевич</vt:lpstr>
      <vt:lpstr>Нищенко  Сергей Петрович</vt:lpstr>
      <vt:lpstr>Слайд 15</vt:lpstr>
      <vt:lpstr>Слайд 16</vt:lpstr>
      <vt:lpstr> Наши выпускники-герои Чеченской войны</vt:lpstr>
      <vt:lpstr>Денщик Евгений Владимирович</vt:lpstr>
      <vt:lpstr>Денщик Роман Владимирович</vt:lpstr>
      <vt:lpstr>Казаков  Дмитрий   Юрьевич</vt:lpstr>
      <vt:lpstr>Шнайдер Александр Александрович</vt:lpstr>
      <vt:lpstr>Бабушкин Александр Сергеевич </vt:lpstr>
      <vt:lpstr>Лущиков Виктор Владимирович</vt:lpstr>
      <vt:lpstr>Тегнеренко Александр Сергеевич</vt:lpstr>
      <vt:lpstr>Колот Николай Николаевич</vt:lpstr>
      <vt:lpstr>Сердитов Сергей Григорьевич</vt:lpstr>
      <vt:lpstr>Специальная военная операция </vt:lpstr>
      <vt:lpstr>Шкондин Сергей Николаевич</vt:lpstr>
      <vt:lpstr>Веселов Александр Сергеевич </vt:lpstr>
      <vt:lpstr>Срельчук Сергей Леонидович  </vt:lpstr>
      <vt:lpstr>Калита Роман Витальевич</vt:lpstr>
      <vt:lpstr>Зданович  Сергей  </vt:lpstr>
      <vt:lpstr>Иванов Даниил Дмитриевич  </vt:lpstr>
      <vt:lpstr>Брехт  Илья Сергеевич  </vt:lpstr>
      <vt:lpstr>Логинов Артем Андреевич </vt:lpstr>
      <vt:lpstr>Скреднев Максим Павлович </vt:lpstr>
      <vt:lpstr>Герасимов Данил Александрович 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User</cp:lastModifiedBy>
  <cp:revision>39</cp:revision>
  <dcterms:modified xsi:type="dcterms:W3CDTF">2025-11-14T06:24:58Z</dcterms:modified>
</cp:coreProperties>
</file>