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Layouts/slideLayout6.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notesSlides/notesSlide23.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Default Extension="jpeg" ContentType="image/jpeg"/>
  <Override PartName="/ppt/slideLayouts/slideLayout3.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notesSlides/notesSlide24.xml" ContentType="application/vnd.openxmlformats-officedocument.presentationml.notesSlide+xml"/>
  <Override PartName="/ppt/notesSlides/notesSlide26.xml" ContentType="application/vnd.openxmlformats-officedocument.presentationml.notesSlide+xml"/>
  <Override PartName="/ppt/notesSlides/notesSlide3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notesSlides/notesSlide29.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notesSlides/notesSlide18.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notesSlides/notesSlide25.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65"/>
  </p:notesMasterIdLst>
  <p:sldIdLst>
    <p:sldId id="257" r:id="rId2"/>
    <p:sldId id="258" r:id="rId3"/>
    <p:sldId id="259" r:id="rId4"/>
    <p:sldId id="263" r:id="rId5"/>
    <p:sldId id="260" r:id="rId6"/>
    <p:sldId id="261" r:id="rId7"/>
    <p:sldId id="262" r:id="rId8"/>
    <p:sldId id="266" r:id="rId9"/>
    <p:sldId id="264" r:id="rId10"/>
    <p:sldId id="265"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320" r:id="rId25"/>
    <p:sldId id="280"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310" r:id="rId42"/>
    <p:sldId id="311" r:id="rId43"/>
    <p:sldId id="297" r:id="rId44"/>
    <p:sldId id="298" r:id="rId45"/>
    <p:sldId id="299" r:id="rId46"/>
    <p:sldId id="314" r:id="rId47"/>
    <p:sldId id="321" r:id="rId48"/>
    <p:sldId id="304" r:id="rId49"/>
    <p:sldId id="302" r:id="rId50"/>
    <p:sldId id="300" r:id="rId51"/>
    <p:sldId id="303" r:id="rId52"/>
    <p:sldId id="305" r:id="rId53"/>
    <p:sldId id="315" r:id="rId54"/>
    <p:sldId id="306" r:id="rId55"/>
    <p:sldId id="316" r:id="rId56"/>
    <p:sldId id="312" r:id="rId57"/>
    <p:sldId id="301" r:id="rId58"/>
    <p:sldId id="309" r:id="rId59"/>
    <p:sldId id="307" r:id="rId60"/>
    <p:sldId id="318" r:id="rId61"/>
    <p:sldId id="308" r:id="rId62"/>
    <p:sldId id="319" r:id="rId63"/>
    <p:sldId id="317" r:id="rId64"/>
  </p:sldIdLst>
  <p:sldSz cx="9144000" cy="6858000" type="screen4x3"/>
  <p:notesSz cx="6858000" cy="9144000"/>
  <p:defaultTextStyle>
    <a:defPPr>
      <a:defRPr lang="ru-RU"/>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srgbClr val="FF0000"/>
    </p:penClr>
  </p:showPr>
  <p:clrMru>
    <a:srgbClr val="18110E"/>
    <a:srgbClr val="15100D"/>
    <a:srgbClr val="1D1511"/>
    <a:srgbClr val="241B16"/>
    <a:srgbClr val="210E30"/>
    <a:srgbClr val="36174D"/>
  </p:clrMru>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Средний стиль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Средний стиль 2 - акцент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0A15C55-8517-42AA-B614-E9B94910E393}" styleName="Средний стиль 2 - акцент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7DF18680-E054-41AD-8BC1-D1AEF772440D}" styleName="Средний стиль 2 - акцент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93296810-A885-4BE3-A3E7-6D5BEEA58F35}" styleName="Средний стиль 2 - акцент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5940675A-B579-460E-94D1-54222C63F5DA}" styleName="Нет стиля, сетка таблицы">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87993" autoAdjust="0"/>
  </p:normalViewPr>
  <p:slideViewPr>
    <p:cSldViewPr>
      <p:cViewPr>
        <p:scale>
          <a:sx n="57" d="100"/>
          <a:sy n="57" d="100"/>
        </p:scale>
        <p:origin x="-1734" y="-23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ru-RU" dirty="0"/>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CCB8DAD9-39F6-4632-BB8E-9CAC03F19270}" type="datetimeFigureOut">
              <a:rPr lang="ru-RU"/>
              <a:pPr>
                <a:defRPr/>
              </a:pPr>
              <a:t>16.04.2020</a:t>
            </a:fld>
            <a:endParaRPr lang="ru-RU" dirty="0"/>
          </a:p>
        </p:txBody>
      </p:sp>
      <p:sp>
        <p:nvSpPr>
          <p:cNvPr id="4" name="Образ слайда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ru-RU" noProof="0" dirty="0"/>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ru-RU" noProof="0" smtClean="0"/>
              <a:t>Образец текста</a:t>
            </a:r>
          </a:p>
          <a:p>
            <a:pPr lvl="1"/>
            <a:r>
              <a:rPr lang="ru-RU" noProof="0" smtClean="0"/>
              <a:t>Второй уровень</a:t>
            </a:r>
          </a:p>
          <a:p>
            <a:pPr lvl="2"/>
            <a:r>
              <a:rPr lang="ru-RU" noProof="0" smtClean="0"/>
              <a:t>Третий уровень</a:t>
            </a:r>
          </a:p>
          <a:p>
            <a:pPr lvl="3"/>
            <a:r>
              <a:rPr lang="ru-RU" noProof="0" smtClean="0"/>
              <a:t>Четвертый уровень</a:t>
            </a:r>
          </a:p>
          <a:p>
            <a:pPr lvl="4"/>
            <a:r>
              <a:rPr lang="ru-RU" noProof="0" smtClean="0"/>
              <a:t>Пятый уровень</a:t>
            </a:r>
            <a:endParaRPr lang="ru-RU" noProof="0"/>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ru-RU" dirty="0"/>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8F718DB0-2292-4AC4-9EBC-2ABAC41CDB49}" type="slidenum">
              <a:rPr lang="ru-RU"/>
              <a:pPr>
                <a:defRPr/>
              </a:pPr>
              <a:t>‹#›</a:t>
            </a:fld>
            <a:endParaRPr lang="ru-RU"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1</a:t>
            </a:fld>
            <a:endParaRPr lang="ru-RU"/>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2</a:t>
            </a:fld>
            <a:endParaRPr lang="ru-RU"/>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5</a:t>
            </a:fld>
            <a:endParaRPr lang="ru-RU"/>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6</a:t>
            </a:fld>
            <a:endParaRPr lang="ru-RU"/>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8</a:t>
            </a:fld>
            <a:endParaRPr lang="ru-RU"/>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10</a:t>
            </a:fld>
            <a:endParaRPr lang="ru-RU"/>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r>
              <a:rPr lang="ru-RU" dirty="0" smtClean="0"/>
              <a:t>Фото нет?</a:t>
            </a:r>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11</a:t>
            </a:fld>
            <a:endParaRPr lang="ru-RU"/>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12</a:t>
            </a:fld>
            <a:endParaRPr lang="ru-RU"/>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13</a:t>
            </a:fld>
            <a:endParaRPr lang="ru-RU"/>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14</a:t>
            </a:fld>
            <a:endParaRPr lang="ru-RU"/>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15</a:t>
            </a:fld>
            <a:endParaRPr lang="ru-RU"/>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i="1"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16</a:t>
            </a:fld>
            <a:endParaRPr lang="ru-RU"/>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17</a:t>
            </a:fld>
            <a:endParaRPr lang="ru-RU"/>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18</a:t>
            </a:fld>
            <a:endParaRPr lang="ru-RU"/>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19</a:t>
            </a:fld>
            <a:endParaRPr lang="ru-RU"/>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20</a:t>
            </a:fld>
            <a:endParaRPr lang="ru-RU"/>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21</a:t>
            </a:fld>
            <a:endParaRPr lang="ru-RU"/>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22</a:t>
            </a:fld>
            <a:endParaRPr lang="ru-RU"/>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24</a:t>
            </a:fld>
            <a:endParaRPr lang="ru-RU"/>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26</a:t>
            </a:fld>
            <a:endParaRPr lang="ru-RU"/>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27</a:t>
            </a:fld>
            <a:endParaRPr lang="ru-RU"/>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28</a:t>
            </a:fld>
            <a:endParaRPr lang="ru-RU"/>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29</a:t>
            </a:fld>
            <a:endParaRPr lang="ru-RU"/>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30</a:t>
            </a:fld>
            <a:endParaRPr lang="ru-RU"/>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31</a:t>
            </a:fld>
            <a:endParaRPr lang="ru-RU"/>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32</a:t>
            </a:fld>
            <a:endParaRPr lang="ru-RU"/>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33</a:t>
            </a:fld>
            <a:endParaRPr lang="ru-RU"/>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34</a:t>
            </a:fld>
            <a:endParaRPr lang="ru-RU"/>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35</a:t>
            </a:fld>
            <a:endParaRPr lang="ru-RU"/>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36</a:t>
            </a:fld>
            <a:endParaRPr lang="ru-RU"/>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37</a:t>
            </a:fld>
            <a:endParaRPr lang="ru-RU"/>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38</a:t>
            </a:fld>
            <a:endParaRPr lang="ru-RU"/>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39</a:t>
            </a:fld>
            <a:endParaRPr lang="ru-RU"/>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40</a:t>
            </a:fld>
            <a:endParaRPr lang="ru-RU"/>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normAutofit/>
          </a:bodyPr>
          <a:lstStyle/>
          <a:p>
            <a:endParaRPr lang="ru-RU" dirty="0"/>
          </a:p>
        </p:txBody>
      </p:sp>
      <p:sp>
        <p:nvSpPr>
          <p:cNvPr id="4" name="Номер слайда 3"/>
          <p:cNvSpPr>
            <a:spLocks noGrp="1"/>
          </p:cNvSpPr>
          <p:nvPr>
            <p:ph type="sldNum" sz="quarter" idx="10"/>
          </p:nvPr>
        </p:nvSpPr>
        <p:spPr/>
        <p:txBody>
          <a:bodyPr/>
          <a:lstStyle/>
          <a:p>
            <a:pPr>
              <a:defRPr/>
            </a:pPr>
            <a:fld id="{8F718DB0-2292-4AC4-9EBC-2ABAC41CDB49}" type="slidenum">
              <a:rPr lang="ru-RU" smtClean="0"/>
              <a:pPr>
                <a:defRPr/>
              </a:pPr>
              <a:t>63</a:t>
            </a:fld>
            <a:endParaRPr lang="ru-RU"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Титульный слайд">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5349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9" name="Заголовок 28"/>
          <p:cNvSpPr>
            <a:spLocks noGrp="1"/>
          </p:cNvSpPr>
          <p:nvPr>
            <p:ph type="ctrTitle"/>
          </p:nvPr>
        </p:nvSpPr>
        <p:spPr>
          <a:xfrm>
            <a:off x="381000" y="4853411"/>
            <a:ext cx="8458200" cy="1222375"/>
          </a:xfrm>
        </p:spPr>
        <p:txBody>
          <a:bodyPr anchor="t"/>
          <a:lstStyle/>
          <a:p>
            <a:r>
              <a:rPr lang="ru-RU" smtClean="0"/>
              <a:t>Образец заголовка</a:t>
            </a:r>
            <a:endParaRPr lang="en-US"/>
          </a:p>
        </p:txBody>
      </p:sp>
      <p:sp>
        <p:nvSpPr>
          <p:cNvPr id="9" name="Подзаголовок 8"/>
          <p:cNvSpPr>
            <a:spLocks noGrp="1"/>
          </p:cNvSpPr>
          <p:nvPr>
            <p:ph type="subTitle" idx="1"/>
          </p:nvPr>
        </p:nvSpPr>
        <p:spPr>
          <a:xfrm>
            <a:off x="381000" y="3886200"/>
            <a:ext cx="8458200" cy="914400"/>
          </a:xfrm>
        </p:spPr>
        <p:txBody>
          <a:bodyPr anchor="b"/>
          <a:lstStyle>
            <a:lvl1pPr marL="0" indent="0" algn="l">
              <a:buNone/>
              <a:defRPr sz="2400">
                <a:solidFill>
                  <a:schemeClr val="tx2">
                    <a:shade val="75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ru-RU" smtClean="0"/>
              <a:t>Образец подзаголовка</a:t>
            </a:r>
            <a:endParaRPr lang="en-US"/>
          </a:p>
        </p:txBody>
      </p:sp>
      <p:sp>
        <p:nvSpPr>
          <p:cNvPr id="5" name="Дата 15"/>
          <p:cNvSpPr>
            <a:spLocks noGrp="1"/>
          </p:cNvSpPr>
          <p:nvPr>
            <p:ph type="dt" sz="half" idx="10"/>
          </p:nvPr>
        </p:nvSpPr>
        <p:spPr/>
        <p:txBody>
          <a:bodyPr/>
          <a:lstStyle>
            <a:lvl1pPr>
              <a:defRPr/>
            </a:lvl1pPr>
          </a:lstStyle>
          <a:p>
            <a:pPr>
              <a:defRPr/>
            </a:pPr>
            <a:fld id="{28D1697C-F1CA-4105-9D55-02B83793B288}" type="datetimeFigureOut">
              <a:rPr lang="ru-RU"/>
              <a:pPr>
                <a:defRPr/>
              </a:pPr>
              <a:t>16.04.2020</a:t>
            </a:fld>
            <a:endParaRPr lang="ru-RU" dirty="0"/>
          </a:p>
        </p:txBody>
      </p:sp>
      <p:sp>
        <p:nvSpPr>
          <p:cNvPr id="6" name="Нижний колонтитул 1"/>
          <p:cNvSpPr>
            <a:spLocks noGrp="1"/>
          </p:cNvSpPr>
          <p:nvPr>
            <p:ph type="ftr" sz="quarter" idx="11"/>
          </p:nvPr>
        </p:nvSpPr>
        <p:spPr/>
        <p:txBody>
          <a:bodyPr/>
          <a:lstStyle>
            <a:lvl1pPr>
              <a:defRPr/>
            </a:lvl1pPr>
          </a:lstStyle>
          <a:p>
            <a:pPr>
              <a:defRPr/>
            </a:pPr>
            <a:endParaRPr lang="ru-RU" dirty="0"/>
          </a:p>
        </p:txBody>
      </p:sp>
      <p:sp>
        <p:nvSpPr>
          <p:cNvPr id="7" name="Номер слайда 14"/>
          <p:cNvSpPr>
            <a:spLocks noGrp="1"/>
          </p:cNvSpPr>
          <p:nvPr>
            <p:ph type="sldNum" sz="quarter" idx="12"/>
          </p:nvPr>
        </p:nvSpPr>
        <p:spPr>
          <a:xfrm>
            <a:off x="8229600" y="6473825"/>
            <a:ext cx="758825" cy="247650"/>
          </a:xfrm>
        </p:spPr>
        <p:txBody>
          <a:bodyPr/>
          <a:lstStyle>
            <a:lvl1pPr>
              <a:defRPr/>
            </a:lvl1pPr>
          </a:lstStyle>
          <a:p>
            <a:pPr>
              <a:defRPr/>
            </a:pPr>
            <a:fld id="{172069F5-2E94-49B1-9159-601DAFF9C678}" type="slidenum">
              <a:rPr lang="ru-RU"/>
              <a:pPr>
                <a:defRPr/>
              </a:pPr>
              <a:t>‹#›</a:t>
            </a:fld>
            <a:endParaRPr lang="ru-RU"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2" name="Заголовок 21"/>
          <p:cNvSpPr>
            <a:spLocks noGrp="1"/>
          </p:cNvSpPr>
          <p:nvPr>
            <p:ph type="title"/>
          </p:nvPr>
        </p:nvSpPr>
        <p:spPr/>
        <p:txBody>
          <a:bodyPr/>
          <a:lstStyle/>
          <a:p>
            <a:r>
              <a:rPr lang="ru-RU" smtClean="0"/>
              <a:t>Образец заголовка</a:t>
            </a:r>
            <a:endParaRPr lang="en-US"/>
          </a:p>
        </p:txBody>
      </p:sp>
      <p:sp>
        <p:nvSpPr>
          <p:cNvPr id="27" name="Содержимое 26"/>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24"/>
          <p:cNvSpPr>
            <a:spLocks noGrp="1"/>
          </p:cNvSpPr>
          <p:nvPr>
            <p:ph type="dt" sz="half" idx="10"/>
          </p:nvPr>
        </p:nvSpPr>
        <p:spPr/>
        <p:txBody>
          <a:bodyPr/>
          <a:lstStyle>
            <a:lvl1pPr>
              <a:defRPr/>
            </a:lvl1pPr>
          </a:lstStyle>
          <a:p>
            <a:pPr>
              <a:defRPr/>
            </a:pPr>
            <a:fld id="{0073E55A-D32A-4A1A-9083-A87588463FED}" type="datetimeFigureOut">
              <a:rPr lang="ru-RU"/>
              <a:pPr>
                <a:defRPr/>
              </a:pPr>
              <a:t>16.04.2020</a:t>
            </a:fld>
            <a:endParaRPr lang="ru-RU" dirty="0"/>
          </a:p>
        </p:txBody>
      </p:sp>
      <p:sp>
        <p:nvSpPr>
          <p:cNvPr id="5" name="Нижний колонтитул 18"/>
          <p:cNvSpPr>
            <a:spLocks noGrp="1"/>
          </p:cNvSpPr>
          <p:nvPr>
            <p:ph type="ftr" sz="quarter" idx="11"/>
          </p:nvPr>
        </p:nvSpPr>
        <p:spPr>
          <a:xfrm>
            <a:off x="3581400" y="76200"/>
            <a:ext cx="2895600" cy="288925"/>
          </a:xfrm>
        </p:spPr>
        <p:txBody>
          <a:bodyPr/>
          <a:lstStyle>
            <a:lvl1pPr>
              <a:defRPr/>
            </a:lvl1pPr>
          </a:lstStyle>
          <a:p>
            <a:pPr>
              <a:defRPr/>
            </a:pPr>
            <a:endParaRPr lang="ru-RU" dirty="0"/>
          </a:p>
        </p:txBody>
      </p:sp>
      <p:sp>
        <p:nvSpPr>
          <p:cNvPr id="6" name="Номер слайда 15"/>
          <p:cNvSpPr>
            <a:spLocks noGrp="1"/>
          </p:cNvSpPr>
          <p:nvPr>
            <p:ph type="sldNum" sz="quarter" idx="12"/>
          </p:nvPr>
        </p:nvSpPr>
        <p:spPr>
          <a:xfrm>
            <a:off x="8229600" y="6473825"/>
            <a:ext cx="758825" cy="247650"/>
          </a:xfrm>
        </p:spPr>
        <p:txBody>
          <a:bodyPr/>
          <a:lstStyle>
            <a:lvl1pPr>
              <a:defRPr/>
            </a:lvl1pPr>
          </a:lstStyle>
          <a:p>
            <a:pPr>
              <a:defRPr/>
            </a:pPr>
            <a:fld id="{72FC276B-5FDC-4193-8CF2-4B1324FA455B}" type="slidenum">
              <a:rPr lang="ru-RU"/>
              <a:pPr>
                <a:defRPr/>
              </a:pPr>
              <a:t>‹#›</a:t>
            </a:fld>
            <a:endParaRPr lang="ru-RU"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Заголовок раздела">
    <p:spTree>
      <p:nvGrpSpPr>
        <p:cNvPr id="1" name=""/>
        <p:cNvGrpSpPr/>
        <p:nvPr/>
      </p:nvGrpSpPr>
      <p:grpSpPr>
        <a:xfrm>
          <a:off x="0" y="0"/>
          <a:ext cx="0" cy="0"/>
          <a:chOff x="0" y="0"/>
          <a:chExt cx="0" cy="0"/>
        </a:xfrm>
      </p:grpSpPr>
      <p:sp>
        <p:nvSpPr>
          <p:cNvPr id="4" name="Прямая соединительная линия 3"/>
          <p:cNvSpPr>
            <a:spLocks noChangeShapeType="1"/>
          </p:cNvSpPr>
          <p:nvPr/>
        </p:nvSpPr>
        <p:spPr bwMode="auto">
          <a:xfrm>
            <a:off x="514350" y="3444902"/>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6" name="Текст 5"/>
          <p:cNvSpPr>
            <a:spLocks noGrp="1"/>
          </p:cNvSpPr>
          <p:nvPr>
            <p:ph type="body" idx="1"/>
          </p:nvPr>
        </p:nvSpPr>
        <p:spPr>
          <a:xfrm>
            <a:off x="381000" y="1676400"/>
            <a:ext cx="8458200" cy="1219200"/>
          </a:xfrm>
        </p:spPr>
        <p:txBody>
          <a:bodyPr anchor="b"/>
          <a:lstStyle>
            <a:lvl1pPr marL="0" indent="0" algn="r">
              <a:buNone/>
              <a:defRPr sz="2000">
                <a:solidFill>
                  <a:schemeClr val="tx2">
                    <a:shade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ru-RU" smtClean="0"/>
              <a:t>Образец текста</a:t>
            </a:r>
          </a:p>
        </p:txBody>
      </p:sp>
      <p:sp>
        <p:nvSpPr>
          <p:cNvPr id="8" name="Заголовок 7"/>
          <p:cNvSpPr>
            <a:spLocks noGrp="1"/>
          </p:cNvSpPr>
          <p:nvPr>
            <p:ph type="title"/>
          </p:nvPr>
        </p:nvSpPr>
        <p:spPr>
          <a:xfrm>
            <a:off x="180475" y="2947085"/>
            <a:ext cx="8686800" cy="1184825"/>
          </a:xfrm>
        </p:spPr>
        <p:txBody>
          <a:bodyPr rtlCol="0" anchor="t"/>
          <a:lstStyle>
            <a:lvl1pPr algn="r">
              <a:defRPr/>
            </a:lvl1pPr>
          </a:lstStyle>
          <a:p>
            <a:r>
              <a:rPr lang="ru-RU" smtClean="0"/>
              <a:t>Образец заголовка</a:t>
            </a:r>
            <a:endParaRPr lang="en-US"/>
          </a:p>
        </p:txBody>
      </p:sp>
      <p:sp>
        <p:nvSpPr>
          <p:cNvPr id="5" name="Дата 18"/>
          <p:cNvSpPr>
            <a:spLocks noGrp="1"/>
          </p:cNvSpPr>
          <p:nvPr>
            <p:ph type="dt" sz="half" idx="10"/>
          </p:nvPr>
        </p:nvSpPr>
        <p:spPr/>
        <p:txBody>
          <a:bodyPr/>
          <a:lstStyle>
            <a:lvl1pPr>
              <a:defRPr/>
            </a:lvl1pPr>
          </a:lstStyle>
          <a:p>
            <a:pPr>
              <a:defRPr/>
            </a:pPr>
            <a:fld id="{097DC335-DBE4-4209-8940-D4380EF9A2F4}" type="datetimeFigureOut">
              <a:rPr lang="ru-RU"/>
              <a:pPr>
                <a:defRPr/>
              </a:pPr>
              <a:t>16.04.2020</a:t>
            </a:fld>
            <a:endParaRPr lang="ru-RU" dirty="0"/>
          </a:p>
        </p:txBody>
      </p:sp>
      <p:sp>
        <p:nvSpPr>
          <p:cNvPr id="7" name="Нижний колонтитул 10"/>
          <p:cNvSpPr>
            <a:spLocks noGrp="1"/>
          </p:cNvSpPr>
          <p:nvPr>
            <p:ph type="ftr" sz="quarter" idx="11"/>
          </p:nvPr>
        </p:nvSpPr>
        <p:spPr/>
        <p:txBody>
          <a:bodyPr/>
          <a:lstStyle>
            <a:lvl1pPr>
              <a:defRPr/>
            </a:lvl1pPr>
          </a:lstStyle>
          <a:p>
            <a:pPr>
              <a:defRPr/>
            </a:pPr>
            <a:endParaRPr lang="ru-RU" dirty="0"/>
          </a:p>
        </p:txBody>
      </p:sp>
      <p:sp>
        <p:nvSpPr>
          <p:cNvPr id="9" name="Номер слайда 15"/>
          <p:cNvSpPr>
            <a:spLocks noGrp="1"/>
          </p:cNvSpPr>
          <p:nvPr>
            <p:ph type="sldNum" sz="quarter" idx="12"/>
          </p:nvPr>
        </p:nvSpPr>
        <p:spPr/>
        <p:txBody>
          <a:bodyPr/>
          <a:lstStyle>
            <a:lvl1pPr>
              <a:defRPr/>
            </a:lvl1pPr>
          </a:lstStyle>
          <a:p>
            <a:pPr>
              <a:defRPr/>
            </a:pPr>
            <a:fld id="{A9A4B79C-75EE-472B-8A12-B65C381EA27B}" type="slidenum">
              <a:rPr lang="ru-RU"/>
              <a:pPr>
                <a:defRPr/>
              </a:pPr>
              <a:t>‹#›</a:t>
            </a:fld>
            <a:endParaRPr lang="ru-RU" dirty="0"/>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0" name="Заголовок 1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14" name="Содержимое 13"/>
          <p:cNvSpPr>
            <a:spLocks noGrp="1"/>
          </p:cNvSpPr>
          <p:nvPr>
            <p:ph sz="half" idx="1"/>
          </p:nvPr>
        </p:nvSpPr>
        <p:spPr>
          <a:xfrm>
            <a:off x="304800" y="1600200"/>
            <a:ext cx="41910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13" name="Содержимое 12"/>
          <p:cNvSpPr>
            <a:spLocks noGrp="1"/>
          </p:cNvSpPr>
          <p:nvPr>
            <p:ph sz="half" idx="2"/>
          </p:nvPr>
        </p:nvSpPr>
        <p:spPr>
          <a:xfrm>
            <a:off x="4648200" y="1600200"/>
            <a:ext cx="4343400" cy="4724400"/>
          </a:xfrm>
        </p:spPr>
        <p:txBody>
          <a:bodyPr/>
          <a:lstStyle>
            <a:lvl1pPr>
              <a:defRPr sz="2800"/>
            </a:lvl1pPr>
            <a:lvl2pPr>
              <a:defRPr sz="2400"/>
            </a:lvl2pPr>
            <a:lvl3pPr>
              <a:defRPr sz="2000"/>
            </a:lvl3pPr>
            <a:lvl4pPr>
              <a:defRPr sz="1800"/>
            </a:lvl4pPr>
            <a:lvl5pPr>
              <a:defRPr sz="18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5" name="Дата 10"/>
          <p:cNvSpPr>
            <a:spLocks noGrp="1"/>
          </p:cNvSpPr>
          <p:nvPr>
            <p:ph type="dt" sz="half" idx="10"/>
          </p:nvPr>
        </p:nvSpPr>
        <p:spPr/>
        <p:txBody>
          <a:bodyPr/>
          <a:lstStyle>
            <a:lvl1pPr>
              <a:defRPr/>
            </a:lvl1pPr>
          </a:lstStyle>
          <a:p>
            <a:pPr>
              <a:defRPr/>
            </a:pPr>
            <a:fld id="{3C145D03-88F0-4234-8AA5-C489313D0D3A}" type="datetimeFigureOut">
              <a:rPr lang="ru-RU"/>
              <a:pPr>
                <a:defRPr/>
              </a:pPr>
              <a:t>16.04.2020</a:t>
            </a:fld>
            <a:endParaRPr lang="ru-RU" dirty="0"/>
          </a:p>
        </p:txBody>
      </p:sp>
      <p:sp>
        <p:nvSpPr>
          <p:cNvPr id="6" name="Нижний колонтитул 27"/>
          <p:cNvSpPr>
            <a:spLocks noGrp="1"/>
          </p:cNvSpPr>
          <p:nvPr>
            <p:ph type="ftr" sz="quarter" idx="11"/>
          </p:nvPr>
        </p:nvSpPr>
        <p:spPr/>
        <p:txBody>
          <a:bodyPr/>
          <a:lstStyle>
            <a:lvl1pPr>
              <a:defRPr/>
            </a:lvl1pPr>
          </a:lstStyle>
          <a:p>
            <a:pPr>
              <a:defRPr/>
            </a:pPr>
            <a:endParaRPr lang="ru-RU" dirty="0"/>
          </a:p>
        </p:txBody>
      </p:sp>
      <p:sp>
        <p:nvSpPr>
          <p:cNvPr id="7" name="Номер слайда 4"/>
          <p:cNvSpPr>
            <a:spLocks noGrp="1"/>
          </p:cNvSpPr>
          <p:nvPr>
            <p:ph type="sldNum" sz="quarter" idx="12"/>
          </p:nvPr>
        </p:nvSpPr>
        <p:spPr/>
        <p:txBody>
          <a:bodyPr/>
          <a:lstStyle>
            <a:lvl1pPr>
              <a:defRPr/>
            </a:lvl1pPr>
          </a:lstStyle>
          <a:p>
            <a:pPr>
              <a:defRPr/>
            </a:pPr>
            <a:fld id="{E30CF75B-B939-4568-9DC8-E5A6B7FEC4D3}" type="slidenum">
              <a:rPr lang="ru-RU"/>
              <a:pPr>
                <a:defRPr/>
              </a:pPr>
              <a:t>‹#›</a:t>
            </a:fld>
            <a:endParaRPr lang="ru-RU"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Сравнение">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6019800"/>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9" name="Заголовок 28"/>
          <p:cNvSpPr>
            <a:spLocks noGrp="1"/>
          </p:cNvSpPr>
          <p:nvPr>
            <p:ph type="title"/>
          </p:nvPr>
        </p:nvSpPr>
        <p:spPr>
          <a:xfrm>
            <a:off x="304800" y="5410200"/>
            <a:ext cx="8610600" cy="882650"/>
          </a:xfrm>
        </p:spPr>
        <p:txBody>
          <a:bodyPr/>
          <a:lstStyle>
            <a:lvl1pPr>
              <a:defRPr/>
            </a:lvl1pPr>
          </a:lstStyle>
          <a:p>
            <a:r>
              <a:rPr lang="ru-RU" smtClean="0"/>
              <a:t>Образец заголовка</a:t>
            </a:r>
            <a:endParaRPr lang="en-US"/>
          </a:p>
        </p:txBody>
      </p:sp>
      <p:sp>
        <p:nvSpPr>
          <p:cNvPr id="13" name="Текст 12"/>
          <p:cNvSpPr>
            <a:spLocks noGrp="1"/>
          </p:cNvSpPr>
          <p:nvPr>
            <p:ph type="body" idx="1"/>
          </p:nvPr>
        </p:nvSpPr>
        <p:spPr>
          <a:xfrm>
            <a:off x="281444" y="666750"/>
            <a:ext cx="4290556"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25" name="Текст 24"/>
          <p:cNvSpPr>
            <a:spLocks noGrp="1"/>
          </p:cNvSpPr>
          <p:nvPr>
            <p:ph type="body" sz="half" idx="3"/>
          </p:nvPr>
        </p:nvSpPr>
        <p:spPr>
          <a:xfrm>
            <a:off x="4645025" y="666750"/>
            <a:ext cx="4292241" cy="639762"/>
          </a:xfrm>
        </p:spPr>
        <p:txBody>
          <a:bodyPr anchor="ctr"/>
          <a:lstStyle>
            <a:lvl1pPr marL="0" indent="0">
              <a:buNone/>
              <a:defRPr sz="1800" b="0" cap="all" baseline="0">
                <a:solidFill>
                  <a:schemeClr val="accent1">
                    <a:shade val="50000"/>
                  </a:schemeClr>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ru-RU" smtClean="0"/>
              <a:t>Образец текста</a:t>
            </a:r>
          </a:p>
        </p:txBody>
      </p:sp>
      <p:sp>
        <p:nvSpPr>
          <p:cNvPr id="4" name="Содержимое 3"/>
          <p:cNvSpPr>
            <a:spLocks noGrp="1"/>
          </p:cNvSpPr>
          <p:nvPr>
            <p:ph sz="quarter" idx="2"/>
          </p:nvPr>
        </p:nvSpPr>
        <p:spPr>
          <a:xfrm>
            <a:off x="281444" y="1316037"/>
            <a:ext cx="429055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28" name="Содержимое 27"/>
          <p:cNvSpPr>
            <a:spLocks noGrp="1"/>
          </p:cNvSpPr>
          <p:nvPr>
            <p:ph sz="quarter" idx="4"/>
          </p:nvPr>
        </p:nvSpPr>
        <p:spPr>
          <a:xfrm>
            <a:off x="4648730" y="1316037"/>
            <a:ext cx="4288536" cy="3941763"/>
          </a:xfrm>
        </p:spPr>
        <p:txBody>
          <a:bodyPr/>
          <a:lstStyle>
            <a:lvl1pPr>
              <a:defRPr sz="2400"/>
            </a:lvl1pPr>
            <a:lvl2pPr>
              <a:defRPr sz="2000"/>
            </a:lvl2pPr>
            <a:lvl3pPr>
              <a:defRPr sz="1800"/>
            </a:lvl3pPr>
            <a:lvl4pPr>
              <a:defRPr sz="1600"/>
            </a:lvl4pPr>
            <a:lvl5pPr>
              <a:defRPr sz="16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8" name="Дата 9"/>
          <p:cNvSpPr>
            <a:spLocks noGrp="1"/>
          </p:cNvSpPr>
          <p:nvPr>
            <p:ph type="dt" sz="half" idx="10"/>
          </p:nvPr>
        </p:nvSpPr>
        <p:spPr/>
        <p:txBody>
          <a:bodyPr/>
          <a:lstStyle>
            <a:lvl1pPr>
              <a:defRPr/>
            </a:lvl1pPr>
          </a:lstStyle>
          <a:p>
            <a:pPr>
              <a:defRPr/>
            </a:pPr>
            <a:fld id="{0B751DFE-5F92-4880-9451-CE2DE71A06BB}" type="datetimeFigureOut">
              <a:rPr lang="ru-RU"/>
              <a:pPr>
                <a:defRPr/>
              </a:pPr>
              <a:t>16.04.2020</a:t>
            </a:fld>
            <a:endParaRPr lang="ru-RU" dirty="0"/>
          </a:p>
        </p:txBody>
      </p:sp>
      <p:sp>
        <p:nvSpPr>
          <p:cNvPr id="9" name="Нижний колонтитул 5"/>
          <p:cNvSpPr>
            <a:spLocks noGrp="1"/>
          </p:cNvSpPr>
          <p:nvPr>
            <p:ph type="ftr" sz="quarter" idx="11"/>
          </p:nvPr>
        </p:nvSpPr>
        <p:spPr/>
        <p:txBody>
          <a:bodyPr/>
          <a:lstStyle>
            <a:lvl1pPr>
              <a:defRPr/>
            </a:lvl1pPr>
          </a:lstStyle>
          <a:p>
            <a:pPr>
              <a:defRPr/>
            </a:pPr>
            <a:endParaRPr lang="ru-RU" dirty="0"/>
          </a:p>
        </p:txBody>
      </p:sp>
      <p:sp>
        <p:nvSpPr>
          <p:cNvPr id="10" name="Номер слайда 6"/>
          <p:cNvSpPr>
            <a:spLocks noGrp="1"/>
          </p:cNvSpPr>
          <p:nvPr>
            <p:ph type="sldNum" sz="quarter" idx="12"/>
          </p:nvPr>
        </p:nvSpPr>
        <p:spPr>
          <a:xfrm>
            <a:off x="8229600" y="6477000"/>
            <a:ext cx="762000" cy="247650"/>
          </a:xfrm>
        </p:spPr>
        <p:txBody>
          <a:bodyPr/>
          <a:lstStyle>
            <a:lvl1pPr>
              <a:defRPr/>
            </a:lvl1pPr>
          </a:lstStyle>
          <a:p>
            <a:pPr>
              <a:defRPr/>
            </a:pPr>
            <a:fld id="{F3A6AD49-2AB9-4716-A95B-DDAC336055EE}" type="slidenum">
              <a:rPr lang="ru-RU"/>
              <a:pPr>
                <a:defRPr/>
              </a:pPr>
              <a:t>‹#›</a:t>
            </a:fld>
            <a:endParaRPr lang="ru-RU"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0" name="Заголовок 29"/>
          <p:cNvSpPr>
            <a:spLocks noGrp="1"/>
          </p:cNvSpPr>
          <p:nvPr>
            <p:ph type="title"/>
          </p:nvPr>
        </p:nvSpPr>
        <p:spPr>
          <a:xfrm>
            <a:off x="301752" y="457200"/>
            <a:ext cx="8686800" cy="841248"/>
          </a:xfrm>
        </p:spPr>
        <p:txBody>
          <a:bodyPr/>
          <a:lstStyle/>
          <a:p>
            <a:r>
              <a:rPr lang="ru-RU" smtClean="0"/>
              <a:t>Образец заголовка</a:t>
            </a:r>
            <a:endParaRPr lang="en-US"/>
          </a:p>
        </p:txBody>
      </p:sp>
      <p:sp>
        <p:nvSpPr>
          <p:cNvPr id="3" name="Дата 10"/>
          <p:cNvSpPr>
            <a:spLocks noGrp="1"/>
          </p:cNvSpPr>
          <p:nvPr>
            <p:ph type="dt" sz="half" idx="10"/>
          </p:nvPr>
        </p:nvSpPr>
        <p:spPr/>
        <p:txBody>
          <a:bodyPr/>
          <a:lstStyle>
            <a:lvl1pPr>
              <a:defRPr/>
            </a:lvl1pPr>
          </a:lstStyle>
          <a:p>
            <a:pPr>
              <a:defRPr/>
            </a:pPr>
            <a:fld id="{66C7F398-38E5-4969-860C-C53F09A9B28A}" type="datetimeFigureOut">
              <a:rPr lang="ru-RU"/>
              <a:pPr>
                <a:defRPr/>
              </a:pPr>
              <a:t>16.04.2020</a:t>
            </a:fld>
            <a:endParaRPr lang="ru-RU" dirty="0"/>
          </a:p>
        </p:txBody>
      </p:sp>
      <p:sp>
        <p:nvSpPr>
          <p:cNvPr id="4" name="Нижний колонтитул 27"/>
          <p:cNvSpPr>
            <a:spLocks noGrp="1"/>
          </p:cNvSpPr>
          <p:nvPr>
            <p:ph type="ftr" sz="quarter" idx="11"/>
          </p:nvPr>
        </p:nvSpPr>
        <p:spPr/>
        <p:txBody>
          <a:bodyPr/>
          <a:lstStyle>
            <a:lvl1pPr>
              <a:defRPr/>
            </a:lvl1pPr>
          </a:lstStyle>
          <a:p>
            <a:pPr>
              <a:defRPr/>
            </a:pPr>
            <a:endParaRPr lang="ru-RU" dirty="0"/>
          </a:p>
        </p:txBody>
      </p:sp>
      <p:sp>
        <p:nvSpPr>
          <p:cNvPr id="5" name="Номер слайда 4"/>
          <p:cNvSpPr>
            <a:spLocks noGrp="1"/>
          </p:cNvSpPr>
          <p:nvPr>
            <p:ph type="sldNum" sz="quarter" idx="12"/>
          </p:nvPr>
        </p:nvSpPr>
        <p:spPr/>
        <p:txBody>
          <a:bodyPr/>
          <a:lstStyle>
            <a:lvl1pPr>
              <a:defRPr/>
            </a:lvl1pPr>
          </a:lstStyle>
          <a:p>
            <a:pPr>
              <a:defRPr/>
            </a:pPr>
            <a:fld id="{3B326734-5298-4705-B621-3935808B343A}" type="slidenum">
              <a:rPr lang="ru-RU"/>
              <a:pPr>
                <a:defRPr/>
              </a:pPr>
              <a:t>‹#›</a:t>
            </a:fld>
            <a:endParaRPr lang="ru-RU"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Пустой слайд">
    <p:spTree>
      <p:nvGrpSpPr>
        <p:cNvPr id="1" name=""/>
        <p:cNvGrpSpPr/>
        <p:nvPr/>
      </p:nvGrpSpPr>
      <p:grpSpPr>
        <a:xfrm>
          <a:off x="0" y="0"/>
          <a:ext cx="0" cy="0"/>
          <a:chOff x="0" y="0"/>
          <a:chExt cx="0" cy="0"/>
        </a:xfrm>
      </p:grpSpPr>
      <p:sp>
        <p:nvSpPr>
          <p:cNvPr id="2" name="Дата 2"/>
          <p:cNvSpPr>
            <a:spLocks noGrp="1"/>
          </p:cNvSpPr>
          <p:nvPr>
            <p:ph type="dt" sz="half" idx="10"/>
          </p:nvPr>
        </p:nvSpPr>
        <p:spPr/>
        <p:txBody>
          <a:bodyPr/>
          <a:lstStyle>
            <a:lvl1pPr>
              <a:defRPr/>
            </a:lvl1pPr>
          </a:lstStyle>
          <a:p>
            <a:pPr>
              <a:defRPr/>
            </a:pPr>
            <a:fld id="{2C23C7D9-DC54-4207-8610-B41767E8EF8D}" type="datetimeFigureOut">
              <a:rPr lang="ru-RU"/>
              <a:pPr>
                <a:defRPr/>
              </a:pPr>
              <a:t>16.04.2020</a:t>
            </a:fld>
            <a:endParaRPr lang="ru-RU" dirty="0"/>
          </a:p>
        </p:txBody>
      </p:sp>
      <p:sp>
        <p:nvSpPr>
          <p:cNvPr id="3" name="Нижний колонтитул 23"/>
          <p:cNvSpPr>
            <a:spLocks noGrp="1"/>
          </p:cNvSpPr>
          <p:nvPr>
            <p:ph type="ftr" sz="quarter" idx="11"/>
          </p:nvPr>
        </p:nvSpPr>
        <p:spPr/>
        <p:txBody>
          <a:bodyPr/>
          <a:lstStyle>
            <a:lvl1pPr>
              <a:defRPr/>
            </a:lvl1pPr>
          </a:lstStyle>
          <a:p>
            <a:pPr>
              <a:defRPr/>
            </a:pPr>
            <a:endParaRPr lang="ru-RU" dirty="0"/>
          </a:p>
        </p:txBody>
      </p:sp>
      <p:sp>
        <p:nvSpPr>
          <p:cNvPr id="4" name="Номер слайда 6"/>
          <p:cNvSpPr>
            <a:spLocks noGrp="1"/>
          </p:cNvSpPr>
          <p:nvPr>
            <p:ph type="sldNum" sz="quarter" idx="12"/>
          </p:nvPr>
        </p:nvSpPr>
        <p:spPr/>
        <p:txBody>
          <a:bodyPr/>
          <a:lstStyle>
            <a:lvl1pPr>
              <a:defRPr/>
            </a:lvl1pPr>
          </a:lstStyle>
          <a:p>
            <a:pPr>
              <a:defRPr/>
            </a:pPr>
            <a:fld id="{943C61F2-2505-4CA7-9BD7-AF848C9089AF}" type="slidenum">
              <a:rPr lang="ru-RU"/>
              <a:pPr>
                <a:defRPr/>
              </a:pPr>
              <a:t>‹#›</a:t>
            </a:fld>
            <a:endParaRPr lang="ru-RU"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5" name="Прямая соединительная линия 4"/>
          <p:cNvSpPr>
            <a:spLocks noChangeShapeType="1"/>
          </p:cNvSpPr>
          <p:nvPr/>
        </p:nvSpPr>
        <p:spPr bwMode="auto">
          <a:xfrm>
            <a:off x="514350" y="5849117"/>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2" name="Заголовок 11"/>
          <p:cNvSpPr>
            <a:spLocks noGrp="1"/>
          </p:cNvSpPr>
          <p:nvPr>
            <p:ph type="title"/>
          </p:nvPr>
        </p:nvSpPr>
        <p:spPr>
          <a:xfrm>
            <a:off x="457200" y="5486400"/>
            <a:ext cx="8458200" cy="520700"/>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idx="2"/>
          </p:nvPr>
        </p:nvSpPr>
        <p:spPr>
          <a:xfrm>
            <a:off x="457200" y="609600"/>
            <a:ext cx="3008313" cy="4800600"/>
          </a:xfrm>
        </p:spPr>
        <p:txBody>
          <a:bodyPr/>
          <a:lstStyle>
            <a:lvl1pPr marL="0" indent="0">
              <a:buNone/>
              <a:defRPr sz="1400"/>
            </a:lvl1pPr>
            <a:lvl2pPr>
              <a:buNone/>
              <a:defRPr sz="1200"/>
            </a:lvl2pPr>
            <a:lvl3pPr>
              <a:buNone/>
              <a:defRPr sz="1000"/>
            </a:lvl3pPr>
            <a:lvl4pPr>
              <a:buNone/>
              <a:defRPr sz="900"/>
            </a:lvl4pPr>
            <a:lvl5pPr>
              <a:buNone/>
              <a:defRPr sz="900"/>
            </a:lvl5pPr>
          </a:lstStyle>
          <a:p>
            <a:pPr lvl="0"/>
            <a:r>
              <a:rPr lang="ru-RU" smtClean="0"/>
              <a:t>Образец текста</a:t>
            </a:r>
          </a:p>
        </p:txBody>
      </p:sp>
      <p:sp>
        <p:nvSpPr>
          <p:cNvPr id="14" name="Содержимое 13"/>
          <p:cNvSpPr>
            <a:spLocks noGrp="1"/>
          </p:cNvSpPr>
          <p:nvPr>
            <p:ph sz="half" idx="1"/>
          </p:nvPr>
        </p:nvSpPr>
        <p:spPr>
          <a:xfrm>
            <a:off x="3575050" y="609600"/>
            <a:ext cx="5340350" cy="4800600"/>
          </a:xfrm>
        </p:spPr>
        <p:txBody>
          <a:bodyPr/>
          <a:lstStyle>
            <a:lvl1pPr>
              <a:defRPr sz="3200"/>
            </a:lvl1pPr>
            <a:lvl2pPr>
              <a:defRPr sz="2800"/>
            </a:lvl2pPr>
            <a:lvl3pPr>
              <a:defRPr sz="2400"/>
            </a:lvl3pPr>
            <a:lvl4pPr>
              <a:defRPr sz="2000"/>
            </a:lvl4pPr>
            <a:lvl5pPr>
              <a:defRPr sz="2000"/>
            </a:lvl5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6" name="Дата 24"/>
          <p:cNvSpPr>
            <a:spLocks noGrp="1"/>
          </p:cNvSpPr>
          <p:nvPr>
            <p:ph type="dt" sz="half" idx="10"/>
          </p:nvPr>
        </p:nvSpPr>
        <p:spPr/>
        <p:txBody>
          <a:bodyPr/>
          <a:lstStyle>
            <a:lvl1pPr>
              <a:defRPr/>
            </a:lvl1pPr>
          </a:lstStyle>
          <a:p>
            <a:pPr>
              <a:defRPr/>
            </a:pPr>
            <a:fld id="{F46B43BC-76B9-445B-8FD1-C7AE6018FCC9}" type="datetimeFigureOut">
              <a:rPr lang="ru-RU"/>
              <a:pPr>
                <a:defRPr/>
              </a:pPr>
              <a:t>16.04.2020</a:t>
            </a:fld>
            <a:endParaRPr lang="ru-RU" dirty="0"/>
          </a:p>
        </p:txBody>
      </p:sp>
      <p:sp>
        <p:nvSpPr>
          <p:cNvPr id="7" name="Нижний колонтитул 28"/>
          <p:cNvSpPr>
            <a:spLocks noGrp="1"/>
          </p:cNvSpPr>
          <p:nvPr>
            <p:ph type="ftr" sz="quarter" idx="11"/>
          </p:nvPr>
        </p:nvSpPr>
        <p:spPr/>
        <p:txBody>
          <a:bodyPr/>
          <a:lstStyle>
            <a:lvl1pPr>
              <a:defRPr/>
            </a:lvl1pPr>
          </a:lstStyle>
          <a:p>
            <a:pPr>
              <a:defRPr/>
            </a:pPr>
            <a:endParaRPr lang="ru-RU" dirty="0"/>
          </a:p>
        </p:txBody>
      </p:sp>
      <p:sp>
        <p:nvSpPr>
          <p:cNvPr id="8" name="Номер слайда 6"/>
          <p:cNvSpPr>
            <a:spLocks noGrp="1"/>
          </p:cNvSpPr>
          <p:nvPr>
            <p:ph type="sldNum" sz="quarter" idx="12"/>
          </p:nvPr>
        </p:nvSpPr>
        <p:spPr/>
        <p:txBody>
          <a:bodyPr/>
          <a:lstStyle>
            <a:lvl1pPr>
              <a:defRPr/>
            </a:lvl1pPr>
          </a:lstStyle>
          <a:p>
            <a:pPr>
              <a:defRPr/>
            </a:pPr>
            <a:fld id="{51140623-543F-4D8D-A9B0-934A906A0CBA}" type="slidenum">
              <a:rPr lang="ru-RU"/>
              <a:pPr>
                <a:defRPr/>
              </a:pPr>
              <a:t>‹#›</a:t>
            </a:fld>
            <a:endParaRPr lang="ru-RU"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13" name="Рисунок 12"/>
          <p:cNvSpPr>
            <a:spLocks noGrp="1"/>
          </p:cNvSpPr>
          <p:nvPr>
            <p:ph type="pic" idx="1"/>
          </p:nvPr>
        </p:nvSpPr>
        <p:spPr>
          <a:xfrm>
            <a:off x="3505200" y="616634"/>
            <a:ext cx="5029200" cy="3657600"/>
          </a:xfrm>
          <a:solidFill>
            <a:schemeClr val="bg1"/>
          </a:solidFill>
          <a:ln w="6350">
            <a:solidFill>
              <a:schemeClr val="accent1"/>
            </a:solidFill>
          </a:ln>
          <a:effectLst>
            <a:reflection blurRad="1000" stA="49000" endA="500" endPos="10000" dist="900" dir="5400000" sy="-90000" algn="bl" rotWithShape="0"/>
          </a:effectLst>
        </p:spPr>
        <p:txBody>
          <a:bodyPr>
            <a:normAutofit/>
          </a:bodyPr>
          <a:lstStyle>
            <a:lvl1pPr marL="0" indent="0">
              <a:buNone/>
              <a:defRPr sz="3200"/>
            </a:lvl1pPr>
          </a:lstStyle>
          <a:p>
            <a:pPr lvl="0"/>
            <a:r>
              <a:rPr lang="ru-RU" noProof="0" dirty="0" smtClean="0"/>
              <a:t>Вставка рисунка</a:t>
            </a:r>
            <a:endParaRPr lang="en-US" noProof="0" dirty="0"/>
          </a:p>
        </p:txBody>
      </p:sp>
      <p:sp>
        <p:nvSpPr>
          <p:cNvPr id="17" name="Заголовок 16"/>
          <p:cNvSpPr>
            <a:spLocks noGrp="1"/>
          </p:cNvSpPr>
          <p:nvPr>
            <p:ph type="title"/>
          </p:nvPr>
        </p:nvSpPr>
        <p:spPr>
          <a:xfrm>
            <a:off x="381000" y="4993760"/>
            <a:ext cx="5867400" cy="522288"/>
          </a:xfrm>
        </p:spPr>
        <p:txBody>
          <a:bodyPr/>
          <a:lstStyle>
            <a:lvl1pPr algn="l">
              <a:buNone/>
              <a:defRPr sz="2000" b="1"/>
            </a:lvl1pPr>
          </a:lstStyle>
          <a:p>
            <a:r>
              <a:rPr lang="ru-RU" smtClean="0"/>
              <a:t>Образец заголовка</a:t>
            </a:r>
            <a:endParaRPr lang="en-US"/>
          </a:p>
        </p:txBody>
      </p:sp>
      <p:sp>
        <p:nvSpPr>
          <p:cNvPr id="26" name="Текст 25"/>
          <p:cNvSpPr>
            <a:spLocks noGrp="1"/>
          </p:cNvSpPr>
          <p:nvPr>
            <p:ph type="body" sz="half" idx="2"/>
          </p:nvPr>
        </p:nvSpPr>
        <p:spPr>
          <a:xfrm>
            <a:off x="381000" y="5533218"/>
            <a:ext cx="5867400" cy="768350"/>
          </a:xfrm>
        </p:spPr>
        <p:txBody>
          <a:bodyPr lIns="109728" tIns="0"/>
          <a:lstStyle>
            <a:lvl1pPr marL="0" indent="0">
              <a:buNone/>
              <a:defRPr sz="1400"/>
            </a:lvl1pPr>
            <a:lvl2pPr>
              <a:defRPr sz="1200"/>
            </a:lvl2pPr>
            <a:lvl3pPr>
              <a:defRPr sz="1000"/>
            </a:lvl3pPr>
            <a:lvl4pPr>
              <a:defRPr sz="900"/>
            </a:lvl4pPr>
            <a:lvl5pPr>
              <a:defRPr sz="900"/>
            </a:lvl5pPr>
          </a:lstStyle>
          <a:p>
            <a:pPr lvl="0"/>
            <a:r>
              <a:rPr lang="ru-RU" smtClean="0"/>
              <a:t>Образец текста</a:t>
            </a:r>
          </a:p>
        </p:txBody>
      </p:sp>
      <p:sp>
        <p:nvSpPr>
          <p:cNvPr id="5" name="Дата 6"/>
          <p:cNvSpPr>
            <a:spLocks noGrp="1"/>
          </p:cNvSpPr>
          <p:nvPr>
            <p:ph type="dt" sz="half" idx="10"/>
          </p:nvPr>
        </p:nvSpPr>
        <p:spPr/>
        <p:txBody>
          <a:bodyPr/>
          <a:lstStyle>
            <a:lvl1pPr>
              <a:defRPr/>
            </a:lvl1pPr>
          </a:lstStyle>
          <a:p>
            <a:pPr>
              <a:defRPr/>
            </a:pPr>
            <a:fld id="{1A122C0D-8C1E-4618-9BD5-F99213004AD6}" type="datetimeFigureOut">
              <a:rPr lang="ru-RU"/>
              <a:pPr>
                <a:defRPr/>
              </a:pPr>
              <a:t>16.04.2020</a:t>
            </a:fld>
            <a:endParaRPr lang="ru-RU" dirty="0"/>
          </a:p>
        </p:txBody>
      </p:sp>
      <p:sp>
        <p:nvSpPr>
          <p:cNvPr id="6" name="Нижний колонтитул 4"/>
          <p:cNvSpPr>
            <a:spLocks noGrp="1"/>
          </p:cNvSpPr>
          <p:nvPr>
            <p:ph type="ftr" sz="quarter" idx="11"/>
          </p:nvPr>
        </p:nvSpPr>
        <p:spPr/>
        <p:txBody>
          <a:bodyPr/>
          <a:lstStyle>
            <a:lvl1pPr>
              <a:defRPr/>
            </a:lvl1pPr>
          </a:lstStyle>
          <a:p>
            <a:pPr>
              <a:defRPr/>
            </a:pPr>
            <a:endParaRPr lang="ru-RU" dirty="0"/>
          </a:p>
        </p:txBody>
      </p:sp>
      <p:sp>
        <p:nvSpPr>
          <p:cNvPr id="7" name="Номер слайда 30"/>
          <p:cNvSpPr>
            <a:spLocks noGrp="1"/>
          </p:cNvSpPr>
          <p:nvPr>
            <p:ph type="sldNum" sz="quarter" idx="12"/>
          </p:nvPr>
        </p:nvSpPr>
        <p:spPr/>
        <p:txBody>
          <a:bodyPr/>
          <a:lstStyle>
            <a:lvl1pPr>
              <a:defRPr/>
            </a:lvl1pPr>
          </a:lstStyle>
          <a:p>
            <a:pPr>
              <a:defRPr/>
            </a:pPr>
            <a:fld id="{5FAB9D07-5D9B-4E9F-AF91-5A62D4B04F18}" type="slidenum">
              <a:rPr lang="ru-RU"/>
              <a:pPr>
                <a:defRPr/>
              </a:pPr>
              <a:t>‹#›</a:t>
            </a:fld>
            <a:endParaRPr lang="ru-RU"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en-US"/>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10"/>
          <p:cNvSpPr>
            <a:spLocks noGrp="1"/>
          </p:cNvSpPr>
          <p:nvPr>
            <p:ph type="dt" sz="half" idx="10"/>
          </p:nvPr>
        </p:nvSpPr>
        <p:spPr/>
        <p:txBody>
          <a:bodyPr/>
          <a:lstStyle>
            <a:lvl1pPr>
              <a:defRPr/>
            </a:lvl1pPr>
          </a:lstStyle>
          <a:p>
            <a:pPr>
              <a:defRPr/>
            </a:pPr>
            <a:fld id="{09F6AFB8-4F36-47C7-A262-928FF41DC4DF}" type="datetimeFigureOut">
              <a:rPr lang="ru-RU"/>
              <a:pPr>
                <a:defRPr/>
              </a:pPr>
              <a:t>16.04.2020</a:t>
            </a:fld>
            <a:endParaRPr lang="ru-RU" dirty="0"/>
          </a:p>
        </p:txBody>
      </p:sp>
      <p:sp>
        <p:nvSpPr>
          <p:cNvPr id="5" name="Нижний колонтитул 27"/>
          <p:cNvSpPr>
            <a:spLocks noGrp="1"/>
          </p:cNvSpPr>
          <p:nvPr>
            <p:ph type="ftr" sz="quarter" idx="11"/>
          </p:nvPr>
        </p:nvSpPr>
        <p:spPr/>
        <p:txBody>
          <a:bodyPr/>
          <a:lstStyle>
            <a:lvl1pPr>
              <a:defRPr/>
            </a:lvl1pPr>
          </a:lstStyle>
          <a:p>
            <a:pPr>
              <a:defRPr/>
            </a:pPr>
            <a:endParaRPr lang="ru-RU" dirty="0"/>
          </a:p>
        </p:txBody>
      </p:sp>
      <p:sp>
        <p:nvSpPr>
          <p:cNvPr id="6" name="Номер слайда 4"/>
          <p:cNvSpPr>
            <a:spLocks noGrp="1"/>
          </p:cNvSpPr>
          <p:nvPr>
            <p:ph type="sldNum" sz="quarter" idx="12"/>
          </p:nvPr>
        </p:nvSpPr>
        <p:spPr/>
        <p:txBody>
          <a:bodyPr/>
          <a:lstStyle>
            <a:lvl1pPr>
              <a:defRPr/>
            </a:lvl1pPr>
          </a:lstStyle>
          <a:p>
            <a:pPr>
              <a:defRPr/>
            </a:pPr>
            <a:fld id="{47C6023D-D155-4CC9-ABF4-FC19987C02A7}" type="slidenum">
              <a:rPr lang="ru-RU"/>
              <a:pPr>
                <a:defRPr/>
              </a:pPr>
              <a:t>‹#›</a:t>
            </a:fld>
            <a:endParaRPr lang="ru-RU"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858000" y="549276"/>
            <a:ext cx="1828800" cy="5851525"/>
          </a:xfrm>
        </p:spPr>
        <p:txBody>
          <a:bodyPr vert="eaVert"/>
          <a:lstStyle/>
          <a:p>
            <a:r>
              <a:rPr lang="ru-RU" smtClean="0"/>
              <a:t>Образец заголовка</a:t>
            </a:r>
            <a:endParaRPr lang="en-US"/>
          </a:p>
        </p:txBody>
      </p:sp>
      <p:sp>
        <p:nvSpPr>
          <p:cNvPr id="3" name="Вертикальный текст 2"/>
          <p:cNvSpPr>
            <a:spLocks noGrp="1"/>
          </p:cNvSpPr>
          <p:nvPr>
            <p:ph type="body" orient="vert" idx="1"/>
          </p:nvPr>
        </p:nvSpPr>
        <p:spPr>
          <a:xfrm>
            <a:off x="457200" y="549276"/>
            <a:ext cx="62484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a:p>
        </p:txBody>
      </p:sp>
      <p:sp>
        <p:nvSpPr>
          <p:cNvPr id="4" name="Дата 3"/>
          <p:cNvSpPr>
            <a:spLocks noGrp="1"/>
          </p:cNvSpPr>
          <p:nvPr>
            <p:ph type="dt" sz="half" idx="10"/>
          </p:nvPr>
        </p:nvSpPr>
        <p:spPr/>
        <p:txBody>
          <a:bodyPr/>
          <a:lstStyle>
            <a:lvl1pPr>
              <a:defRPr/>
            </a:lvl1pPr>
          </a:lstStyle>
          <a:p>
            <a:pPr>
              <a:defRPr/>
            </a:pPr>
            <a:fld id="{1711343A-3161-4C8B-B4F9-77853A7B052B}" type="datetimeFigureOut">
              <a:rPr lang="ru-RU"/>
              <a:pPr>
                <a:defRPr/>
              </a:pPr>
              <a:t>16.04.2020</a:t>
            </a:fld>
            <a:endParaRPr lang="ru-RU" dirty="0"/>
          </a:p>
        </p:txBody>
      </p:sp>
      <p:sp>
        <p:nvSpPr>
          <p:cNvPr id="5" name="Нижний колонтитул 4"/>
          <p:cNvSpPr>
            <a:spLocks noGrp="1"/>
          </p:cNvSpPr>
          <p:nvPr>
            <p:ph type="ftr" sz="quarter" idx="11"/>
          </p:nvPr>
        </p:nvSpPr>
        <p:spPr/>
        <p:txBody>
          <a:bodyPr/>
          <a:lstStyle>
            <a:lvl1pPr>
              <a:defRPr/>
            </a:lvl1pPr>
          </a:lstStyle>
          <a:p>
            <a:pPr>
              <a:defRPr/>
            </a:pPr>
            <a:endParaRPr lang="ru-RU" dirty="0"/>
          </a:p>
        </p:txBody>
      </p:sp>
      <p:sp>
        <p:nvSpPr>
          <p:cNvPr id="6" name="Номер слайда 5"/>
          <p:cNvSpPr>
            <a:spLocks noGrp="1"/>
          </p:cNvSpPr>
          <p:nvPr>
            <p:ph type="sldNum" sz="quarter" idx="12"/>
          </p:nvPr>
        </p:nvSpPr>
        <p:spPr/>
        <p:txBody>
          <a:bodyPr/>
          <a:lstStyle>
            <a:lvl1pPr>
              <a:defRPr/>
            </a:lvl1pPr>
          </a:lstStyle>
          <a:p>
            <a:pPr>
              <a:defRPr/>
            </a:pPr>
            <a:fld id="{70E35B54-8DBF-44AE-9101-E50E5BED25AA}" type="slidenum">
              <a:rPr lang="ru-RU"/>
              <a:pPr>
                <a:defRPr/>
              </a:pPr>
              <a:t>‹#›</a:t>
            </a:fld>
            <a:endParaRPr lang="ru-RU"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Прямая соединительная линия 6"/>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053" name="Текст 7"/>
          <p:cNvSpPr>
            <a:spLocks noGrp="1"/>
          </p:cNvSpPr>
          <p:nvPr>
            <p:ph type="body" idx="1"/>
          </p:nvPr>
        </p:nvSpPr>
        <p:spPr bwMode="auto">
          <a:xfrm>
            <a:off x="304800" y="1554163"/>
            <a:ext cx="8686800" cy="45259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smtClean="0"/>
          </a:p>
        </p:txBody>
      </p:sp>
      <p:sp>
        <p:nvSpPr>
          <p:cNvPr id="11" name="Дата 10"/>
          <p:cNvSpPr>
            <a:spLocks noGrp="1"/>
          </p:cNvSpPr>
          <p:nvPr>
            <p:ph type="dt" sz="half" idx="2"/>
          </p:nvPr>
        </p:nvSpPr>
        <p:spPr>
          <a:xfrm>
            <a:off x="6477000" y="76200"/>
            <a:ext cx="2514600" cy="288925"/>
          </a:xfrm>
          <a:prstGeom prst="rect">
            <a:avLst/>
          </a:prstGeom>
        </p:spPr>
        <p:txBody>
          <a:bodyPr vert="horz"/>
          <a:lstStyle>
            <a:lvl1pPr algn="l" eaLnBrk="1" fontAlgn="auto" latinLnBrk="0" hangingPunct="1">
              <a:spcBef>
                <a:spcPts val="0"/>
              </a:spcBef>
              <a:spcAft>
                <a:spcPts val="0"/>
              </a:spcAft>
              <a:defRPr kumimoji="0" sz="1200">
                <a:solidFill>
                  <a:schemeClr val="accent1">
                    <a:shade val="75000"/>
                  </a:schemeClr>
                </a:solidFill>
                <a:latin typeface="+mn-lt"/>
                <a:cs typeface="+mn-cs"/>
              </a:defRPr>
            </a:lvl1pPr>
          </a:lstStyle>
          <a:p>
            <a:pPr>
              <a:defRPr/>
            </a:pPr>
            <a:fld id="{2F2E5103-AA24-4402-878F-2180EBDEA452}" type="datetimeFigureOut">
              <a:rPr lang="ru-RU"/>
              <a:pPr>
                <a:defRPr/>
              </a:pPr>
              <a:t>16.04.2020</a:t>
            </a:fld>
            <a:endParaRPr lang="ru-RU" dirty="0"/>
          </a:p>
        </p:txBody>
      </p:sp>
      <p:sp>
        <p:nvSpPr>
          <p:cNvPr id="28" name="Нижний колонтитул 27"/>
          <p:cNvSpPr>
            <a:spLocks noGrp="1"/>
          </p:cNvSpPr>
          <p:nvPr>
            <p:ph type="ftr" sz="quarter" idx="3"/>
          </p:nvPr>
        </p:nvSpPr>
        <p:spPr>
          <a:xfrm>
            <a:off x="3124200" y="76200"/>
            <a:ext cx="3352800" cy="28892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cs typeface="+mn-cs"/>
              </a:defRPr>
            </a:lvl1pPr>
          </a:lstStyle>
          <a:p>
            <a:pPr>
              <a:defRPr/>
            </a:pPr>
            <a:endParaRPr lang="ru-RU" dirty="0"/>
          </a:p>
        </p:txBody>
      </p:sp>
      <p:sp>
        <p:nvSpPr>
          <p:cNvPr id="5" name="Номер слайда 4"/>
          <p:cNvSpPr>
            <a:spLocks noGrp="1"/>
          </p:cNvSpPr>
          <p:nvPr>
            <p:ph type="sldNum" sz="quarter" idx="4"/>
          </p:nvPr>
        </p:nvSpPr>
        <p:spPr>
          <a:xfrm>
            <a:off x="8229600" y="6477000"/>
            <a:ext cx="762000" cy="244475"/>
          </a:xfrm>
          <a:prstGeom prst="rect">
            <a:avLst/>
          </a:prstGeom>
        </p:spPr>
        <p:txBody>
          <a:bodyPr vert="horz"/>
          <a:lstStyle>
            <a:lvl1pPr algn="r" eaLnBrk="1" fontAlgn="auto" latinLnBrk="0" hangingPunct="1">
              <a:spcBef>
                <a:spcPts val="0"/>
              </a:spcBef>
              <a:spcAft>
                <a:spcPts val="0"/>
              </a:spcAft>
              <a:defRPr kumimoji="0" sz="1200">
                <a:solidFill>
                  <a:schemeClr val="accent1">
                    <a:shade val="75000"/>
                  </a:schemeClr>
                </a:solidFill>
                <a:latin typeface="+mn-lt"/>
                <a:cs typeface="+mn-cs"/>
              </a:defRPr>
            </a:lvl1pPr>
          </a:lstStyle>
          <a:p>
            <a:pPr>
              <a:defRPr/>
            </a:pPr>
            <a:fld id="{993D38F6-043F-4DBD-B74B-3F3139C0ABF6}" type="slidenum">
              <a:rPr lang="ru-RU"/>
              <a:pPr>
                <a:defRPr/>
              </a:pPr>
              <a:t>‹#›</a:t>
            </a:fld>
            <a:endParaRPr lang="ru-RU" dirty="0"/>
          </a:p>
        </p:txBody>
      </p:sp>
      <p:sp>
        <p:nvSpPr>
          <p:cNvPr id="10" name="Заголовок 9"/>
          <p:cNvSpPr>
            <a:spLocks noGrp="1"/>
          </p:cNvSpPr>
          <p:nvPr>
            <p:ph type="title"/>
          </p:nvPr>
        </p:nvSpPr>
        <p:spPr>
          <a:xfrm>
            <a:off x="304800" y="457200"/>
            <a:ext cx="8686800" cy="838200"/>
          </a:xfrm>
          <a:prstGeom prst="rect">
            <a:avLst/>
          </a:prstGeom>
        </p:spPr>
        <p:txBody>
          <a:bodyPr vert="horz" anchor="ctr">
            <a:normAutofit/>
          </a:bodyPr>
          <a:lstStyle/>
          <a:p>
            <a:r>
              <a:rPr lang="ru-RU" smtClean="0"/>
              <a:t>Образец заголовка</a:t>
            </a:r>
            <a:endParaRPr lang="en-US"/>
          </a:p>
        </p:txBody>
      </p:sp>
      <p:sp>
        <p:nvSpPr>
          <p:cNvPr id="9" name="Прямая соединительная линия 8"/>
          <p:cNvSpPr>
            <a:spLocks noChangeShapeType="1"/>
          </p:cNvSpPr>
          <p:nvPr/>
        </p:nvSpPr>
        <p:spPr bwMode="auto">
          <a:xfrm>
            <a:off x="514350" y="1050898"/>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2" name="Прямая соединительная линия 11"/>
          <p:cNvSpPr>
            <a:spLocks noChangeShapeType="1"/>
          </p:cNvSpPr>
          <p:nvPr/>
        </p:nvSpPr>
        <p:spPr bwMode="auto">
          <a:xfrm>
            <a:off x="514350" y="1057986"/>
            <a:ext cx="8629650" cy="2381"/>
          </a:xfrm>
          <a:prstGeom prst="line">
            <a:avLst/>
          </a:prstGeom>
          <a:noFill/>
          <a:ln w="9525" cap="flat" cmpd="sng" algn="ctr">
            <a:gradFill flip="none" rotWithShape="1">
              <a:gsLst>
                <a:gs pos="0">
                  <a:schemeClr val="accent1">
                    <a:alpha val="0"/>
                  </a:schemeClr>
                </a:gs>
                <a:gs pos="17000">
                  <a:schemeClr val="accent1"/>
                </a:gs>
                <a:gs pos="100000">
                  <a:schemeClr val="accent1"/>
                </a:gs>
              </a:gsLst>
              <a:lin ang="0" scaled="1"/>
              <a:tileRect/>
            </a:gra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Tree>
  </p:cSld>
  <p:clrMap bg1="lt1" tx1="dk1" bg2="lt2" tx2="dk2" accent1="accent1" accent2="accent2" accent3="accent3" accent4="accent4" accent5="accent5" accent6="accent6" hlink="hlink" folHlink="folHlink"/>
  <p:sldLayoutIdLst>
    <p:sldLayoutId id="2147483866" r:id="rId1"/>
    <p:sldLayoutId id="2147483867" r:id="rId2"/>
    <p:sldLayoutId id="2147483868" r:id="rId3"/>
    <p:sldLayoutId id="2147483863" r:id="rId4"/>
    <p:sldLayoutId id="2147483869" r:id="rId5"/>
    <p:sldLayoutId id="2147483864" r:id="rId6"/>
    <p:sldLayoutId id="2147483870" r:id="rId7"/>
    <p:sldLayoutId id="2147483871" r:id="rId8"/>
    <p:sldLayoutId id="2147483872" r:id="rId9"/>
    <p:sldLayoutId id="2147483865" r:id="rId10"/>
    <p:sldLayoutId id="2147483873" r:id="rId11"/>
  </p:sldLayoutIdLst>
  <p:txStyles>
    <p:titleStyle>
      <a:lvl1pPr algn="l" rtl="0" eaLnBrk="0" fontAlgn="base" hangingPunct="0">
        <a:spcBef>
          <a:spcPct val="0"/>
        </a:spcBef>
        <a:spcAft>
          <a:spcPct val="0"/>
        </a:spcAft>
        <a:defRPr sz="3600" kern="1200" cap="all">
          <a:solidFill>
            <a:schemeClr val="tx2"/>
          </a:solidFill>
          <a:effectLst>
            <a:reflection blurRad="12700" stA="48000" endA="300" endPos="55000" dir="5400000" sy="-90000" algn="bl" rotWithShape="0"/>
          </a:effectLst>
          <a:latin typeface="+mj-lt"/>
          <a:ea typeface="+mj-ea"/>
          <a:cs typeface="+mj-cs"/>
        </a:defRPr>
      </a:lvl1pPr>
      <a:lvl2pPr algn="l" rtl="0" eaLnBrk="0" fontAlgn="base" hangingPunct="0">
        <a:spcBef>
          <a:spcPct val="0"/>
        </a:spcBef>
        <a:spcAft>
          <a:spcPct val="0"/>
        </a:spcAft>
        <a:defRPr sz="3600">
          <a:solidFill>
            <a:schemeClr val="tx2"/>
          </a:solidFill>
          <a:latin typeface="Franklin Gothic Medium" pitchFamily="34" charset="0"/>
        </a:defRPr>
      </a:lvl2pPr>
      <a:lvl3pPr algn="l" rtl="0" eaLnBrk="0" fontAlgn="base" hangingPunct="0">
        <a:spcBef>
          <a:spcPct val="0"/>
        </a:spcBef>
        <a:spcAft>
          <a:spcPct val="0"/>
        </a:spcAft>
        <a:defRPr sz="3600">
          <a:solidFill>
            <a:schemeClr val="tx2"/>
          </a:solidFill>
          <a:latin typeface="Franklin Gothic Medium" pitchFamily="34" charset="0"/>
        </a:defRPr>
      </a:lvl3pPr>
      <a:lvl4pPr algn="l" rtl="0" eaLnBrk="0" fontAlgn="base" hangingPunct="0">
        <a:spcBef>
          <a:spcPct val="0"/>
        </a:spcBef>
        <a:spcAft>
          <a:spcPct val="0"/>
        </a:spcAft>
        <a:defRPr sz="3600">
          <a:solidFill>
            <a:schemeClr val="tx2"/>
          </a:solidFill>
          <a:latin typeface="Franklin Gothic Medium" pitchFamily="34" charset="0"/>
        </a:defRPr>
      </a:lvl4pPr>
      <a:lvl5pPr algn="l" rtl="0" eaLnBrk="0" fontAlgn="base" hangingPunct="0">
        <a:spcBef>
          <a:spcPct val="0"/>
        </a:spcBef>
        <a:spcAft>
          <a:spcPct val="0"/>
        </a:spcAft>
        <a:defRPr sz="3600">
          <a:solidFill>
            <a:schemeClr val="tx2"/>
          </a:solidFill>
          <a:latin typeface="Franklin Gothic Medium" pitchFamily="34" charset="0"/>
        </a:defRPr>
      </a:lvl5pPr>
      <a:lvl6pPr marL="457200" algn="l" rtl="0" fontAlgn="base">
        <a:spcBef>
          <a:spcPct val="0"/>
        </a:spcBef>
        <a:spcAft>
          <a:spcPct val="0"/>
        </a:spcAft>
        <a:defRPr sz="3600">
          <a:solidFill>
            <a:schemeClr val="tx2"/>
          </a:solidFill>
          <a:latin typeface="Franklin Gothic Medium" pitchFamily="34" charset="0"/>
        </a:defRPr>
      </a:lvl6pPr>
      <a:lvl7pPr marL="914400" algn="l" rtl="0" fontAlgn="base">
        <a:spcBef>
          <a:spcPct val="0"/>
        </a:spcBef>
        <a:spcAft>
          <a:spcPct val="0"/>
        </a:spcAft>
        <a:defRPr sz="3600">
          <a:solidFill>
            <a:schemeClr val="tx2"/>
          </a:solidFill>
          <a:latin typeface="Franklin Gothic Medium" pitchFamily="34" charset="0"/>
        </a:defRPr>
      </a:lvl7pPr>
      <a:lvl8pPr marL="1371600" algn="l" rtl="0" fontAlgn="base">
        <a:spcBef>
          <a:spcPct val="0"/>
        </a:spcBef>
        <a:spcAft>
          <a:spcPct val="0"/>
        </a:spcAft>
        <a:defRPr sz="3600">
          <a:solidFill>
            <a:schemeClr val="tx2"/>
          </a:solidFill>
          <a:latin typeface="Franklin Gothic Medium" pitchFamily="34" charset="0"/>
        </a:defRPr>
      </a:lvl8pPr>
      <a:lvl9pPr marL="1828800" algn="l" rtl="0" fontAlgn="base">
        <a:spcBef>
          <a:spcPct val="0"/>
        </a:spcBef>
        <a:spcAft>
          <a:spcPct val="0"/>
        </a:spcAft>
        <a:defRPr sz="3600">
          <a:solidFill>
            <a:schemeClr val="tx2"/>
          </a:solidFill>
          <a:latin typeface="Franklin Gothic Medium" pitchFamily="34" charset="0"/>
        </a:defRPr>
      </a:lvl9pPr>
    </p:titleStyle>
    <p:bodyStyle>
      <a:lvl1pPr marL="342900" indent="-342900" algn="l" rtl="0" eaLnBrk="0" fontAlgn="base" hangingPunct="0">
        <a:spcBef>
          <a:spcPct val="20000"/>
        </a:spcBef>
        <a:spcAft>
          <a:spcPct val="0"/>
        </a:spcAft>
        <a:buClr>
          <a:schemeClr val="accent1"/>
        </a:buClr>
        <a:buSzPct val="70000"/>
        <a:buFont typeface="Wingdings 2" pitchFamily="18" charset="2"/>
        <a:buChar char=""/>
        <a:defRPr sz="3200" kern="1200">
          <a:solidFill>
            <a:schemeClr val="tx2"/>
          </a:solidFill>
          <a:latin typeface="+mn-lt"/>
          <a:ea typeface="+mn-ea"/>
          <a:cs typeface="+mn-cs"/>
        </a:defRPr>
      </a:lvl1pPr>
      <a:lvl2pPr marL="742950" indent="-285750" algn="l" rtl="0" eaLnBrk="0" fontAlgn="base" hangingPunct="0">
        <a:spcBef>
          <a:spcPct val="20000"/>
        </a:spcBef>
        <a:spcAft>
          <a:spcPct val="0"/>
        </a:spcAft>
        <a:buClr>
          <a:schemeClr val="accent1"/>
        </a:buClr>
        <a:buSzPct val="70000"/>
        <a:buFont typeface="Wingdings 2" pitchFamily="18" charset="2"/>
        <a:buChar char=""/>
        <a:defRPr sz="2800" kern="1200">
          <a:solidFill>
            <a:schemeClr val="tx2"/>
          </a:solidFill>
          <a:latin typeface="+mn-lt"/>
          <a:ea typeface="+mn-ea"/>
          <a:cs typeface="+mn-cs"/>
        </a:defRPr>
      </a:lvl2pPr>
      <a:lvl3pPr marL="1143000" indent="-228600" algn="l" rtl="0" eaLnBrk="0" fontAlgn="base" hangingPunct="0">
        <a:spcBef>
          <a:spcPct val="20000"/>
        </a:spcBef>
        <a:spcAft>
          <a:spcPct val="0"/>
        </a:spcAft>
        <a:buClr>
          <a:schemeClr val="accent1"/>
        </a:buClr>
        <a:buSzPct val="70000"/>
        <a:buFont typeface="Wingdings 2" pitchFamily="18" charset="2"/>
        <a:buChar char=""/>
        <a:defRPr sz="2400" kern="1200">
          <a:solidFill>
            <a:schemeClr val="tx2"/>
          </a:solidFill>
          <a:latin typeface="+mn-lt"/>
          <a:ea typeface="+mn-ea"/>
          <a:cs typeface="+mn-cs"/>
        </a:defRPr>
      </a:lvl3pPr>
      <a:lvl4pPr marL="1600200" indent="-228600" algn="l" rtl="0" eaLnBrk="0" fontAlgn="base" hangingPunct="0">
        <a:spcBef>
          <a:spcPct val="20000"/>
        </a:spcBef>
        <a:spcAft>
          <a:spcPct val="0"/>
        </a:spcAft>
        <a:buClr>
          <a:schemeClr val="accent1"/>
        </a:buClr>
        <a:buSzPct val="70000"/>
        <a:buFont typeface="Wingdings 2" pitchFamily="18" charset="2"/>
        <a:buChar char=""/>
        <a:defRPr sz="2000" kern="1200">
          <a:solidFill>
            <a:schemeClr val="tx2"/>
          </a:solidFill>
          <a:latin typeface="+mn-lt"/>
          <a:ea typeface="+mn-ea"/>
          <a:cs typeface="+mn-cs"/>
        </a:defRPr>
      </a:lvl4pPr>
      <a:lvl5pPr marL="2057400" indent="-228600" algn="l" rtl="0" eaLnBrk="0" fontAlgn="base" hangingPunct="0">
        <a:spcBef>
          <a:spcPct val="20000"/>
        </a:spcBef>
        <a:spcAft>
          <a:spcPct val="0"/>
        </a:spcAft>
        <a:buClr>
          <a:schemeClr val="accent1"/>
        </a:buClr>
        <a:buSzPct val="60000"/>
        <a:buFont typeface="Wingdings 2" pitchFamily="18" charset="2"/>
        <a:buChar char=""/>
        <a:defRPr sz="2000" kern="1200">
          <a:solidFill>
            <a:schemeClr val="tx2"/>
          </a:solidFill>
          <a:latin typeface="+mn-lt"/>
          <a:ea typeface="+mn-ea"/>
          <a:cs typeface="+mn-cs"/>
        </a:defRPr>
      </a:lvl5pPr>
      <a:lvl6pPr marL="2514600" indent="-228600" algn="l" rtl="0" eaLnBrk="1" latinLnBrk="0" hangingPunct="1">
        <a:spcBef>
          <a:spcPct val="20000"/>
        </a:spcBef>
        <a:buClr>
          <a:schemeClr val="accent1"/>
        </a:buClr>
        <a:buSzPct val="60000"/>
        <a:buFont typeface="Wingdings 2"/>
        <a:buChar char=""/>
        <a:defRPr kumimoji="0" sz="1800" kern="1200">
          <a:solidFill>
            <a:schemeClr val="tx2"/>
          </a:solidFill>
          <a:latin typeface="+mn-lt"/>
          <a:ea typeface="+mn-ea"/>
          <a:cs typeface="+mn-cs"/>
        </a:defRPr>
      </a:lvl6pPr>
      <a:lvl7pPr marL="2971800" indent="-228600" algn="l" rtl="0" eaLnBrk="1" latinLnBrk="0" hangingPunct="1">
        <a:spcBef>
          <a:spcPct val="20000"/>
        </a:spcBef>
        <a:buClr>
          <a:schemeClr val="accent1"/>
        </a:buClr>
        <a:buSzPct val="60000"/>
        <a:buFont typeface="Wingdings 2"/>
        <a:buChar char=""/>
        <a:defRPr kumimoji="0" sz="1600" kern="1200">
          <a:solidFill>
            <a:schemeClr val="tx2"/>
          </a:solidFill>
          <a:latin typeface="+mn-lt"/>
          <a:ea typeface="+mn-ea"/>
          <a:cs typeface="+mn-cs"/>
        </a:defRPr>
      </a:lvl7pPr>
      <a:lvl8pPr marL="3429000" indent="-228600" algn="l" rtl="0" eaLnBrk="1" latinLnBrk="0" hangingPunct="1">
        <a:spcBef>
          <a:spcPct val="20000"/>
        </a:spcBef>
        <a:buClr>
          <a:schemeClr val="accent1"/>
        </a:buClr>
        <a:buSzPct val="60000"/>
        <a:buFont typeface="Wingdings 2"/>
        <a:buChar char=""/>
        <a:defRPr kumimoji="0" sz="1600" kern="1200" baseline="0">
          <a:solidFill>
            <a:schemeClr val="tx2"/>
          </a:solidFill>
          <a:latin typeface="+mn-lt"/>
          <a:ea typeface="+mn-ea"/>
          <a:cs typeface="+mn-cs"/>
        </a:defRPr>
      </a:lvl8pPr>
      <a:lvl9pPr marL="3886200" indent="-228600" algn="l" rtl="0" eaLnBrk="1" latinLnBrk="0" hangingPunct="1">
        <a:spcBef>
          <a:spcPct val="20000"/>
        </a:spcBef>
        <a:buClr>
          <a:schemeClr val="accent1"/>
        </a:buClr>
        <a:buSzPct val="60000"/>
        <a:buFont typeface="Wingdings 2"/>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14.jpeg"/><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2.png"/><Relationship Id="rId4"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2.png"/><Relationship Id="rId4"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17.jpeg"/><Relationship Id="rId5" Type="http://schemas.openxmlformats.org/officeDocument/2006/relationships/image" Target="../media/image12.png"/><Relationship Id="rId4" Type="http://schemas.openxmlformats.org/officeDocument/2006/relationships/image" Target="../media/image4.jpeg"/></Relationships>
</file>

<file path=ppt/slides/_rels/slide1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2.png"/><Relationship Id="rId4" Type="http://schemas.openxmlformats.org/officeDocument/2006/relationships/image" Target="../media/image4.jpeg"/></Relationships>
</file>

<file path=ppt/slides/_rels/slide1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18.jpeg"/><Relationship Id="rId5" Type="http://schemas.openxmlformats.org/officeDocument/2006/relationships/image" Target="../media/image12.png"/><Relationship Id="rId4" Type="http://schemas.openxmlformats.org/officeDocument/2006/relationships/image" Target="../media/image4.jpeg"/></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19.jpeg"/><Relationship Id="rId5" Type="http://schemas.openxmlformats.org/officeDocument/2006/relationships/image" Target="../media/image12.png"/><Relationship Id="rId4" Type="http://schemas.openxmlformats.org/officeDocument/2006/relationships/image" Target="../media/image4.jpeg"/></Relationships>
</file>

<file path=ppt/slides/_rels/slide1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2.png"/><Relationship Id="rId4" Type="http://schemas.openxmlformats.org/officeDocument/2006/relationships/image" Target="../media/image4.jpeg"/></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2.png"/><Relationship Id="rId4" Type="http://schemas.openxmlformats.org/officeDocument/2006/relationships/image" Target="../media/image4.jpeg"/></Relationships>
</file>

<file path=ppt/slides/_rels/slide1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2.png"/><Relationship Id="rId4" Type="http://schemas.openxmlformats.org/officeDocument/2006/relationships/image" Target="../media/image4.jpeg"/></Relationships>
</file>

<file path=ppt/slides/_rels/slide1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21.jpeg"/><Relationship Id="rId5" Type="http://schemas.openxmlformats.org/officeDocument/2006/relationships/image" Target="../media/image12.png"/><Relationship Id="rId4" Type="http://schemas.openxmlformats.org/officeDocument/2006/relationships/image" Target="../media/image4.jpeg"/></Relationships>
</file>

<file path=ppt/slides/_rels/slide2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2.png"/><Relationship Id="rId4" Type="http://schemas.openxmlformats.org/officeDocument/2006/relationships/image" Target="../media/image4.jpeg"/></Relationships>
</file>

<file path=ppt/slides/_rels/slide2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22.jpeg"/><Relationship Id="rId5" Type="http://schemas.openxmlformats.org/officeDocument/2006/relationships/image" Target="../media/image12.png"/><Relationship Id="rId4" Type="http://schemas.openxmlformats.org/officeDocument/2006/relationships/image" Target="../media/image4.jpeg"/></Relationships>
</file>

<file path=ppt/slides/_rels/slide2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16.jpeg"/><Relationship Id="rId5" Type="http://schemas.openxmlformats.org/officeDocument/2006/relationships/image" Target="../media/image12.png"/><Relationship Id="rId4" Type="http://schemas.openxmlformats.org/officeDocument/2006/relationships/image" Target="../media/image4.jpeg"/></Relationships>
</file>

<file path=ppt/slides/_rels/slide2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23.jpeg"/><Relationship Id="rId5" Type="http://schemas.openxmlformats.org/officeDocument/2006/relationships/image" Target="../media/image10.jpeg"/><Relationship Id="rId4" Type="http://schemas.openxmlformats.org/officeDocument/2006/relationships/image" Target="../media/image9.jpeg"/></Relationships>
</file>

<file path=ppt/slides/_rels/slide2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9.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4.jpeg"/></Relationships>
</file>

<file path=ppt/slides/_rels/slide2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25.jpeg"/><Relationship Id="rId4" Type="http://schemas.openxmlformats.org/officeDocument/2006/relationships/image" Target="../media/image24.jpeg"/></Relationships>
</file>

<file path=ppt/slides/_rels/slide2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26.jpeg"/><Relationship Id="rId5" Type="http://schemas.openxmlformats.org/officeDocument/2006/relationships/image" Target="../media/image12.png"/><Relationship Id="rId4" Type="http://schemas.openxmlformats.org/officeDocument/2006/relationships/image" Target="../media/image4.jpeg"/></Relationships>
</file>

<file path=ppt/slides/_rels/slide2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1.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4.jpeg"/></Relationships>
</file>

<file path=ppt/slides/_rels/slide2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27.jpeg"/><Relationship Id="rId5" Type="http://schemas.openxmlformats.org/officeDocument/2006/relationships/image" Target="../media/image12.png"/><Relationship Id="rId4" Type="http://schemas.openxmlformats.org/officeDocument/2006/relationships/image" Target="../media/image4.jpeg"/></Relationships>
</file>

<file path=ppt/slides/_rels/slide2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28.jpeg"/><Relationship Id="rId5" Type="http://schemas.openxmlformats.org/officeDocument/2006/relationships/image" Target="../media/image12.png"/><Relationship Id="rId4" Type="http://schemas.openxmlformats.org/officeDocument/2006/relationships/image" Target="../media/image4.jpeg"/></Relationships>
</file>

<file path=ppt/slides/_rels/slide3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image" Target="../media/image12.png"/><Relationship Id="rId4" Type="http://schemas.openxmlformats.org/officeDocument/2006/relationships/image" Target="../media/image4.jpeg"/></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30.jpeg"/><Relationship Id="rId5" Type="http://schemas.openxmlformats.org/officeDocument/2006/relationships/image" Target="../media/image12.png"/><Relationship Id="rId4" Type="http://schemas.openxmlformats.org/officeDocument/2006/relationships/image" Target="../media/image4.jpeg"/></Relationships>
</file>

<file path=ppt/slides/_rels/slide3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6.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4.jpeg"/></Relationships>
</file>

<file path=ppt/slides/_rels/slide3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image" Target="../media/image12.png"/><Relationship Id="rId4" Type="http://schemas.openxmlformats.org/officeDocument/2006/relationships/image" Target="../media/image4.jpeg"/></Relationships>
</file>

<file path=ppt/slides/_rels/slide3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31.jpeg"/><Relationship Id="rId5" Type="http://schemas.openxmlformats.org/officeDocument/2006/relationships/image" Target="../media/image12.png"/><Relationship Id="rId4" Type="http://schemas.openxmlformats.org/officeDocument/2006/relationships/image" Target="../media/image4.jpeg"/></Relationships>
</file>

<file path=ppt/slides/_rels/slide3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9.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4.jpeg"/></Relationships>
</file>

<file path=ppt/slides/_rels/slide3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image" Target="../media/image12.png"/><Relationship Id="rId4" Type="http://schemas.openxmlformats.org/officeDocument/2006/relationships/image" Target="../media/image4.jpeg"/></Relationships>
</file>

<file path=ppt/slides/_rels/slide3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32.jpeg"/><Relationship Id="rId5" Type="http://schemas.openxmlformats.org/officeDocument/2006/relationships/image" Target="../media/image12.png"/><Relationship Id="rId4" Type="http://schemas.openxmlformats.org/officeDocument/2006/relationships/image" Target="../media/image4.jpeg"/></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2.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4.jpeg"/></Relationships>
</file>

<file path=ppt/slides/_rels/slide3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3.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4.jpeg"/></Relationships>
</file>

<file path=ppt/slides/_rels/slide4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29.jpeg"/><Relationship Id="rId5" Type="http://schemas.openxmlformats.org/officeDocument/2006/relationships/image" Target="../media/image12.png"/><Relationship Id="rId4" Type="http://schemas.openxmlformats.org/officeDocument/2006/relationships/image" Target="../media/image4.jpeg"/></Relationships>
</file>

<file path=ppt/slides/_rels/slide4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35.jpeg"/><Relationship Id="rId5" Type="http://schemas.openxmlformats.org/officeDocument/2006/relationships/image" Target="../media/image34.jpeg"/><Relationship Id="rId4" Type="http://schemas.openxmlformats.org/officeDocument/2006/relationships/image" Target="../media/image33.jpeg"/></Relationships>
</file>

<file path=ppt/slides/_rels/slide4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37.jpeg"/><Relationship Id="rId4" Type="http://schemas.openxmlformats.org/officeDocument/2006/relationships/image" Target="../media/image36.jpeg"/></Relationships>
</file>

<file path=ppt/slides/_rels/slide4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38.jpeg"/></Relationships>
</file>

<file path=ppt/slides/_rels/slide4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39.jpeg"/><Relationship Id="rId4" Type="http://schemas.openxmlformats.org/officeDocument/2006/relationships/image" Target="../media/image5.png"/></Relationships>
</file>

<file path=ppt/slides/_rels/slide4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40.jpeg"/><Relationship Id="rId4" Type="http://schemas.openxmlformats.org/officeDocument/2006/relationships/image" Target="../media/image5.png"/></Relationships>
</file>

<file path=ppt/slides/_rels/slide4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41.jpeg"/><Relationship Id="rId4" Type="http://schemas.openxmlformats.org/officeDocument/2006/relationships/image" Target="../media/image5.png"/></Relationships>
</file>

<file path=ppt/slides/_rels/slide4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42.jpeg"/><Relationship Id="rId4" Type="http://schemas.openxmlformats.org/officeDocument/2006/relationships/image" Target="../media/image5.png"/></Relationships>
</file>

<file path=ppt/slides/_rels/slide4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43.jpeg"/></Relationships>
</file>

<file path=ppt/slides/_rels/slide4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44.jpeg"/><Relationship Id="rId4" Type="http://schemas.openxmlformats.org/officeDocument/2006/relationships/image" Target="../media/image5.png"/></Relationships>
</file>

<file path=ppt/slides/_rels/slide5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45.jpeg"/><Relationship Id="rId4" Type="http://schemas.openxmlformats.org/officeDocument/2006/relationships/image" Target="../media/image5.png"/></Relationships>
</file>

<file path=ppt/slides/_rels/slide5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46.jpeg"/><Relationship Id="rId4" Type="http://schemas.openxmlformats.org/officeDocument/2006/relationships/image" Target="../media/image5.png"/></Relationships>
</file>

<file path=ppt/slides/_rels/slide5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47.jpeg"/><Relationship Id="rId4" Type="http://schemas.openxmlformats.org/officeDocument/2006/relationships/image" Target="../media/image5.png"/></Relationships>
</file>

<file path=ppt/slides/_rels/slide5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49.jpeg"/><Relationship Id="rId5" Type="http://schemas.openxmlformats.org/officeDocument/2006/relationships/image" Target="../media/image48.jpeg"/><Relationship Id="rId4" Type="http://schemas.openxmlformats.org/officeDocument/2006/relationships/image" Target="../media/image5.png"/></Relationships>
</file>

<file path=ppt/slides/_rels/slide5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50.jpeg"/><Relationship Id="rId4" Type="http://schemas.openxmlformats.org/officeDocument/2006/relationships/image" Target="../media/image5.png"/></Relationships>
</file>

<file path=ppt/slides/_rels/slide5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51.jpeg"/><Relationship Id="rId4" Type="http://schemas.openxmlformats.org/officeDocument/2006/relationships/image" Target="../media/image5.png"/></Relationships>
</file>

<file path=ppt/slides/_rels/slide56.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52.jpeg"/><Relationship Id="rId4" Type="http://schemas.openxmlformats.org/officeDocument/2006/relationships/image" Target="../media/image5.png"/></Relationships>
</file>

<file path=ppt/slides/_rels/slide5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 Id="rId4" Type="http://schemas.openxmlformats.org/officeDocument/2006/relationships/image" Target="../media/image53.jpeg"/></Relationships>
</file>

<file path=ppt/slides/_rels/slide58.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54.jpeg"/><Relationship Id="rId4" Type="http://schemas.openxmlformats.org/officeDocument/2006/relationships/image" Target="../media/image5.png"/></Relationships>
</file>

<file path=ppt/slides/_rels/slide59.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55.jpeg"/><Relationship Id="rId4" Type="http://schemas.openxmlformats.org/officeDocument/2006/relationships/image" Target="../media/image5.png"/></Relationships>
</file>

<file path=ppt/slides/_rels/slide6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56.jpeg"/><Relationship Id="rId4" Type="http://schemas.openxmlformats.org/officeDocument/2006/relationships/image" Target="../media/image5.png"/></Relationships>
</file>

<file path=ppt/slides/_rels/slide6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jpeg"/><Relationship Id="rId1" Type="http://schemas.openxmlformats.org/officeDocument/2006/relationships/slideLayout" Target="../slideLayouts/slideLayout2.xml"/><Relationship Id="rId5" Type="http://schemas.openxmlformats.org/officeDocument/2006/relationships/image" Target="../media/image58.jpeg"/><Relationship Id="rId4" Type="http://schemas.openxmlformats.org/officeDocument/2006/relationships/image" Target="../media/image57.jpeg"/></Relationships>
</file>

<file path=ppt/slides/_rels/slide62.xml.rels><?xml version="1.0" encoding="UTF-8" standalone="yes"?>
<Relationships xmlns="http://schemas.openxmlformats.org/package/2006/relationships"><Relationship Id="rId8" Type="http://schemas.openxmlformats.org/officeDocument/2006/relationships/image" Target="../media/image63.jpeg"/><Relationship Id="rId3" Type="http://schemas.openxmlformats.org/officeDocument/2006/relationships/image" Target="../media/image4.jpeg"/><Relationship Id="rId7" Type="http://schemas.openxmlformats.org/officeDocument/2006/relationships/image" Target="../media/image62.jpeg"/><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image" Target="../media/image61.jpeg"/><Relationship Id="rId5" Type="http://schemas.openxmlformats.org/officeDocument/2006/relationships/image" Target="../media/image60.jpeg"/><Relationship Id="rId4" Type="http://schemas.openxmlformats.org/officeDocument/2006/relationships/image" Target="../media/image59.jpeg"/></Relationships>
</file>

<file path=ppt/slides/_rels/slide6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Admin\Desktop\6779898_xlarge.jpg"/>
          <p:cNvPicPr>
            <a:picLocks noChangeAspect="1" noChangeArrowheads="1"/>
          </p:cNvPicPr>
          <p:nvPr/>
        </p:nvPicPr>
        <p:blipFill>
          <a:blip r:embed="rId3" cstate="print">
            <a:lum bright="10000"/>
          </a:blip>
          <a:srcRect/>
          <a:stretch>
            <a:fillRect/>
          </a:stretch>
        </p:blipFill>
        <p:spPr bwMode="auto">
          <a:xfrm>
            <a:off x="0" y="0"/>
            <a:ext cx="9144000" cy="6858000"/>
          </a:xfrm>
          <a:prstGeom prst="rect">
            <a:avLst/>
          </a:prstGeom>
          <a:noFill/>
          <a:effectLst>
            <a:softEdge rad="63500"/>
          </a:effectLst>
        </p:spPr>
      </p:pic>
      <p:sp>
        <p:nvSpPr>
          <p:cNvPr id="3" name="Содержимое 2"/>
          <p:cNvSpPr>
            <a:spLocks noGrp="1"/>
          </p:cNvSpPr>
          <p:nvPr>
            <p:ph idx="1"/>
          </p:nvPr>
        </p:nvSpPr>
        <p:spPr>
          <a:xfrm>
            <a:off x="683568" y="1412776"/>
            <a:ext cx="8174712" cy="4230802"/>
          </a:xfrm>
          <a:blipFill dpi="0" rotWithShape="1">
            <a:blip r:embed="rId4" cstate="print">
              <a:alphaModFix amt="78000"/>
              <a:lum bright="10000" contrast="-20000"/>
            </a:blip>
            <a:srcRect/>
            <a:tile tx="0" ty="0" sx="100000" sy="100000" flip="none" algn="tl"/>
          </a:blipFill>
        </p:spPr>
        <p:txBody>
          <a:bodyPr>
            <a:normAutofit fontScale="92500" lnSpcReduction="10000"/>
          </a:bodyPr>
          <a:lstStyle/>
          <a:p>
            <a:pPr algn="ctr">
              <a:buNone/>
            </a:pPr>
            <a:r>
              <a:rPr lang="en-US" sz="1600" b="1" i="1" dirty="0" smtClean="0">
                <a:solidFill>
                  <a:schemeClr val="tx1"/>
                </a:solidFill>
                <a:latin typeface="Segoe UI" pitchFamily="34" charset="0"/>
                <a:ea typeface="Segoe UI" pitchFamily="34" charset="0"/>
                <a:cs typeface="Segoe UI" pitchFamily="34" charset="0"/>
              </a:rPr>
              <a:t>           </a:t>
            </a:r>
            <a:r>
              <a:rPr lang="ru-RU" sz="1400" b="1" i="1" dirty="0" smtClean="0">
                <a:solidFill>
                  <a:schemeClr val="tx2">
                    <a:lumMod val="75000"/>
                  </a:schemeClr>
                </a:solidFill>
                <a:latin typeface="Segoe UI" pitchFamily="34" charset="0"/>
                <a:ea typeface="Segoe UI" pitchFamily="34" charset="0"/>
                <a:cs typeface="Segoe UI" pitchFamily="34" charset="0"/>
              </a:rPr>
              <a:t>Муниципальное бюджетное учреждение дополнительного</a:t>
            </a:r>
            <a:r>
              <a:rPr lang="en-US" sz="1400" b="1" i="1" dirty="0" smtClean="0">
                <a:solidFill>
                  <a:schemeClr val="tx2">
                    <a:lumMod val="75000"/>
                  </a:schemeClr>
                </a:solidFill>
                <a:latin typeface="Segoe UI" pitchFamily="34" charset="0"/>
                <a:ea typeface="Segoe UI" pitchFamily="34" charset="0"/>
                <a:cs typeface="Segoe UI" pitchFamily="34" charset="0"/>
              </a:rPr>
              <a:t> </a:t>
            </a:r>
            <a:r>
              <a:rPr lang="ru-RU" sz="1400" b="1" i="1" dirty="0" smtClean="0">
                <a:solidFill>
                  <a:schemeClr val="tx2">
                    <a:lumMod val="75000"/>
                  </a:schemeClr>
                </a:solidFill>
                <a:latin typeface="Segoe UI" pitchFamily="34" charset="0"/>
                <a:ea typeface="Segoe UI" pitchFamily="34" charset="0"/>
                <a:cs typeface="Segoe UI" pitchFamily="34" charset="0"/>
              </a:rPr>
              <a:t>образования </a:t>
            </a:r>
            <a:endParaRPr lang="en-US" sz="1400" b="1" i="1" dirty="0" smtClean="0">
              <a:solidFill>
                <a:schemeClr val="tx2">
                  <a:lumMod val="75000"/>
                </a:schemeClr>
              </a:solidFill>
              <a:latin typeface="Segoe UI" pitchFamily="34" charset="0"/>
              <a:ea typeface="Segoe UI" pitchFamily="34" charset="0"/>
              <a:cs typeface="Segoe UI" pitchFamily="34" charset="0"/>
            </a:endParaRPr>
          </a:p>
          <a:p>
            <a:pPr algn="ctr">
              <a:buNone/>
            </a:pPr>
            <a:r>
              <a:rPr lang="ru-RU" sz="1400" b="1" i="1" dirty="0" smtClean="0">
                <a:solidFill>
                  <a:schemeClr val="tx2">
                    <a:lumMod val="75000"/>
                  </a:schemeClr>
                </a:solidFill>
                <a:latin typeface="Segoe UI" pitchFamily="34" charset="0"/>
                <a:ea typeface="Segoe UI" pitchFamily="34" charset="0"/>
                <a:cs typeface="Segoe UI" pitchFamily="34" charset="0"/>
              </a:rPr>
              <a:t>«Центр творческого развития» Соль - </a:t>
            </a:r>
            <a:r>
              <a:rPr lang="ru-RU" sz="1400" b="1" i="1" dirty="0" err="1" smtClean="0">
                <a:solidFill>
                  <a:schemeClr val="tx2">
                    <a:lumMod val="75000"/>
                  </a:schemeClr>
                </a:solidFill>
                <a:latin typeface="Segoe UI" pitchFamily="34" charset="0"/>
                <a:ea typeface="Segoe UI" pitchFamily="34" charset="0"/>
                <a:cs typeface="Segoe UI" pitchFamily="34" charset="0"/>
              </a:rPr>
              <a:t>Илецкого</a:t>
            </a:r>
            <a:r>
              <a:rPr lang="ru-RU" sz="1400" b="1" i="1" dirty="0" smtClean="0">
                <a:solidFill>
                  <a:schemeClr val="tx2">
                    <a:lumMod val="75000"/>
                  </a:schemeClr>
                </a:solidFill>
                <a:latin typeface="Segoe UI" pitchFamily="34" charset="0"/>
                <a:ea typeface="Segoe UI" pitchFamily="34" charset="0"/>
                <a:cs typeface="Segoe UI" pitchFamily="34" charset="0"/>
              </a:rPr>
              <a:t> городского округа</a:t>
            </a:r>
          </a:p>
          <a:p>
            <a:pPr algn="ctr"/>
            <a:endParaRPr lang="ru-RU" sz="1800" b="1" i="1" dirty="0" smtClean="0">
              <a:solidFill>
                <a:schemeClr val="tx1"/>
              </a:solidFill>
              <a:latin typeface="Segoe UI" pitchFamily="34" charset="0"/>
              <a:ea typeface="Segoe UI" pitchFamily="34" charset="0"/>
              <a:cs typeface="Segoe UI" pitchFamily="34" charset="0"/>
            </a:endParaRPr>
          </a:p>
          <a:p>
            <a:pPr algn="ctr">
              <a:buNone/>
            </a:pPr>
            <a:r>
              <a:rPr lang="en-US" sz="2000" b="1" dirty="0" smtClean="0">
                <a:solidFill>
                  <a:schemeClr val="tx2">
                    <a:lumMod val="75000"/>
                  </a:schemeClr>
                </a:solidFill>
                <a:latin typeface="Segoe Print" pitchFamily="2" charset="0"/>
                <a:cs typeface="Times New Roman" pitchFamily="18" charset="0"/>
              </a:rPr>
              <a:t>XVII</a:t>
            </a:r>
            <a:r>
              <a:rPr lang="ru-RU" sz="2000" b="1" dirty="0" smtClean="0">
                <a:solidFill>
                  <a:schemeClr val="tx2">
                    <a:lumMod val="75000"/>
                  </a:schemeClr>
                </a:solidFill>
                <a:latin typeface="Segoe Print" pitchFamily="2" charset="0"/>
                <a:cs typeface="Times New Roman" pitchFamily="18" charset="0"/>
              </a:rPr>
              <a:t> Муниципальный конкурс поэтического творчества и фотоискусства</a:t>
            </a:r>
            <a:endParaRPr lang="ru-RU" sz="2000" dirty="0" smtClean="0">
              <a:solidFill>
                <a:schemeClr val="tx2">
                  <a:lumMod val="75000"/>
                </a:schemeClr>
              </a:solidFill>
              <a:latin typeface="Segoe Print" pitchFamily="2" charset="0"/>
              <a:cs typeface="Times New Roman" pitchFamily="18" charset="0"/>
            </a:endParaRPr>
          </a:p>
          <a:p>
            <a:pPr algn="ctr">
              <a:buNone/>
            </a:pPr>
            <a:r>
              <a:rPr lang="ru-RU" b="1" i="1" dirty="0" smtClean="0">
                <a:solidFill>
                  <a:schemeClr val="tx2">
                    <a:lumMod val="75000"/>
                  </a:schemeClr>
                </a:solidFill>
                <a:latin typeface="Times New Roman" pitchFamily="18" charset="0"/>
                <a:ea typeface="Segoe UI Symbol" pitchFamily="34" charset="0"/>
                <a:cs typeface="Shruti" pitchFamily="34" charset="0"/>
              </a:rPr>
              <a:t> </a:t>
            </a:r>
            <a:r>
              <a:rPr lang="ru-RU" b="1" i="1" dirty="0" smtClean="0">
                <a:solidFill>
                  <a:schemeClr val="tx2">
                    <a:lumMod val="75000"/>
                  </a:schemeClr>
                </a:solidFill>
                <a:latin typeface="Segoe UI" pitchFamily="34" charset="0"/>
                <a:ea typeface="Segoe UI Symbol" pitchFamily="34" charset="0"/>
                <a:cs typeface="Segoe UI" pitchFamily="34" charset="0"/>
              </a:rPr>
              <a:t>«Певцы степной стороны»</a:t>
            </a:r>
            <a:endParaRPr lang="en-US" b="1" i="1" dirty="0" smtClean="0">
              <a:solidFill>
                <a:schemeClr val="tx2">
                  <a:lumMod val="75000"/>
                </a:schemeClr>
              </a:solidFill>
              <a:latin typeface="Segoe UI Symbol" pitchFamily="34" charset="0"/>
              <a:ea typeface="Segoe UI Symbol" pitchFamily="34" charset="0"/>
              <a:cs typeface="Segoe UI" pitchFamily="34" charset="0"/>
            </a:endParaRPr>
          </a:p>
          <a:p>
            <a:endParaRPr lang="en-US" sz="1600" b="1" dirty="0" smtClean="0">
              <a:solidFill>
                <a:schemeClr val="tx2">
                  <a:lumMod val="75000"/>
                </a:schemeClr>
              </a:solidFill>
              <a:latin typeface="Segoe Script" pitchFamily="34" charset="0"/>
              <a:ea typeface="Segoe UI Symbol" pitchFamily="34" charset="0"/>
              <a:cs typeface="Times New Roman" pitchFamily="18" charset="0"/>
            </a:endParaRPr>
          </a:p>
          <a:p>
            <a:endParaRPr lang="en-US" sz="1600" b="1" dirty="0" smtClean="0">
              <a:solidFill>
                <a:schemeClr val="tx2">
                  <a:lumMod val="75000"/>
                </a:schemeClr>
              </a:solidFill>
              <a:latin typeface="Segoe Script" pitchFamily="34" charset="0"/>
              <a:ea typeface="Segoe UI Symbol" pitchFamily="34" charset="0"/>
              <a:cs typeface="Times New Roman" pitchFamily="18" charset="0"/>
            </a:endParaRPr>
          </a:p>
          <a:p>
            <a:endParaRPr lang="en-US" sz="1600" b="1" dirty="0" smtClean="0">
              <a:solidFill>
                <a:schemeClr val="tx2">
                  <a:lumMod val="75000"/>
                </a:schemeClr>
              </a:solidFill>
              <a:latin typeface="Segoe Script" pitchFamily="34" charset="0"/>
              <a:ea typeface="Segoe UI Symbol" pitchFamily="34" charset="0"/>
              <a:cs typeface="Times New Roman" pitchFamily="18" charset="0"/>
            </a:endParaRPr>
          </a:p>
          <a:p>
            <a:pPr>
              <a:buNone/>
            </a:pPr>
            <a:r>
              <a:rPr lang="ru-RU" sz="1600" b="1" dirty="0" smtClean="0">
                <a:solidFill>
                  <a:schemeClr val="tx2">
                    <a:lumMod val="75000"/>
                  </a:schemeClr>
                </a:solidFill>
                <a:latin typeface="Segoe Print" pitchFamily="2" charset="0"/>
                <a:ea typeface="Segoe UI Symbol" pitchFamily="34" charset="0"/>
                <a:cs typeface="Times New Roman" pitchFamily="18" charset="0"/>
              </a:rPr>
              <a:t>Составитель:</a:t>
            </a:r>
          </a:p>
          <a:p>
            <a:pPr>
              <a:buNone/>
            </a:pPr>
            <a:r>
              <a:rPr lang="ru-RU" sz="1600" b="1" dirty="0" smtClean="0">
                <a:solidFill>
                  <a:schemeClr val="tx2">
                    <a:lumMod val="75000"/>
                  </a:schemeClr>
                </a:solidFill>
                <a:latin typeface="Segoe Print" pitchFamily="2" charset="0"/>
                <a:ea typeface="Segoe UI Symbol" pitchFamily="34" charset="0"/>
                <a:cs typeface="Times New Roman" pitchFamily="18" charset="0"/>
              </a:rPr>
              <a:t>И.В.Цыганкова</a:t>
            </a:r>
          </a:p>
          <a:p>
            <a:pPr>
              <a:buNone/>
            </a:pPr>
            <a:r>
              <a:rPr lang="ru-RU" sz="1600" b="1" dirty="0" smtClean="0">
                <a:solidFill>
                  <a:schemeClr val="tx2">
                    <a:lumMod val="75000"/>
                  </a:schemeClr>
                </a:solidFill>
                <a:latin typeface="Segoe Print" pitchFamily="2" charset="0"/>
                <a:ea typeface="Segoe UI Symbol" pitchFamily="34" charset="0"/>
                <a:cs typeface="Times New Roman" pitchFamily="18" charset="0"/>
              </a:rPr>
              <a:t>Педагог-организатор,</a:t>
            </a:r>
          </a:p>
          <a:p>
            <a:pPr>
              <a:buNone/>
            </a:pPr>
            <a:r>
              <a:rPr lang="en-US" sz="1600" b="1" dirty="0" smtClean="0">
                <a:solidFill>
                  <a:schemeClr val="tx2">
                    <a:lumMod val="75000"/>
                  </a:schemeClr>
                </a:solidFill>
                <a:latin typeface="Segoe Print" pitchFamily="2" charset="0"/>
                <a:ea typeface="Segoe UI Symbol" pitchFamily="34" charset="0"/>
                <a:cs typeface="Times New Roman" pitchFamily="18" charset="0"/>
              </a:rPr>
              <a:t>I</a:t>
            </a:r>
            <a:r>
              <a:rPr lang="ru-RU" sz="1600" b="1" dirty="0" smtClean="0">
                <a:solidFill>
                  <a:schemeClr val="tx2">
                    <a:lumMod val="75000"/>
                  </a:schemeClr>
                </a:solidFill>
                <a:latin typeface="Segoe Print" pitchFamily="2" charset="0"/>
                <a:ea typeface="Segoe UI Symbol" pitchFamily="34" charset="0"/>
                <a:cs typeface="Times New Roman" pitchFamily="18" charset="0"/>
              </a:rPr>
              <a:t> квалификационной категории</a:t>
            </a:r>
            <a:r>
              <a:rPr lang="en-US" sz="1600" b="1" dirty="0" smtClean="0">
                <a:solidFill>
                  <a:schemeClr val="tx2">
                    <a:lumMod val="75000"/>
                  </a:schemeClr>
                </a:solidFill>
                <a:latin typeface="Segoe Script" pitchFamily="34" charset="0"/>
                <a:ea typeface="Segoe UI Symbol" pitchFamily="34" charset="0"/>
                <a:cs typeface="Times New Roman" pitchFamily="18" charset="0"/>
              </a:rPr>
              <a:t> </a:t>
            </a:r>
            <a:endParaRPr lang="ru-RU" sz="1600" b="1" dirty="0" smtClean="0">
              <a:solidFill>
                <a:schemeClr val="tx2">
                  <a:lumMod val="75000"/>
                </a:schemeClr>
              </a:solidFill>
              <a:latin typeface="Segoe Script" pitchFamily="34" charset="0"/>
              <a:ea typeface="Segoe UI Symbol" pitchFamily="34" charset="0"/>
              <a:cs typeface="Times New Roman" pitchFamily="18" charset="0"/>
            </a:endParaRPr>
          </a:p>
          <a:p>
            <a:pPr>
              <a:buNone/>
            </a:pPr>
            <a:endParaRPr lang="ru-RU" sz="1600" b="1" dirty="0" smtClean="0">
              <a:solidFill>
                <a:schemeClr val="tx2">
                  <a:lumMod val="75000"/>
                </a:schemeClr>
              </a:solidFill>
              <a:latin typeface="Segoe Script" pitchFamily="34" charset="0"/>
              <a:ea typeface="Segoe UI Symbol" pitchFamily="34" charset="0"/>
              <a:cs typeface="Times New Roman" pitchFamily="18" charset="0"/>
            </a:endParaRPr>
          </a:p>
          <a:p>
            <a:pPr>
              <a:buNone/>
            </a:pPr>
            <a:r>
              <a:rPr lang="ru-RU" sz="1600" b="1" dirty="0" smtClean="0">
                <a:solidFill>
                  <a:schemeClr val="tx2">
                    <a:lumMod val="75000"/>
                  </a:schemeClr>
                </a:solidFill>
                <a:latin typeface="Segoe Print" pitchFamily="2" charset="0"/>
                <a:ea typeface="Segoe UI Symbol" pitchFamily="34" charset="0"/>
                <a:cs typeface="Times New Roman" pitchFamily="18" charset="0"/>
              </a:rPr>
              <a:t>                                                     </a:t>
            </a:r>
            <a:r>
              <a:rPr lang="ru-RU" sz="1600" b="1" dirty="0" smtClean="0">
                <a:solidFill>
                  <a:schemeClr val="tx2">
                    <a:lumMod val="75000"/>
                  </a:schemeClr>
                </a:solidFill>
                <a:latin typeface="Segoe UI" pitchFamily="34" charset="0"/>
                <a:ea typeface="Segoe UI" pitchFamily="34" charset="0"/>
                <a:cs typeface="Segoe UI" pitchFamily="34" charset="0"/>
              </a:rPr>
              <a:t>   Соль-Илецк, 2020г.</a:t>
            </a:r>
          </a:p>
          <a:p>
            <a:pPr>
              <a:buNone/>
            </a:pPr>
            <a:endParaRPr lang="ru-RU" sz="1600" b="1" dirty="0" smtClean="0">
              <a:latin typeface="Segoe Script" pitchFamily="34" charset="0"/>
              <a:ea typeface="Segoe UI Symbol" pitchFamily="34" charset="0"/>
              <a:cs typeface="Times New Roman" pitchFamily="18" charset="0"/>
            </a:endParaRPr>
          </a:p>
          <a:p>
            <a:pPr algn="ctr">
              <a:buNone/>
            </a:pPr>
            <a:endParaRPr lang="ru-RU" sz="4800" b="1" i="1" dirty="0">
              <a:solidFill>
                <a:schemeClr val="tx1"/>
              </a:solidFill>
              <a:latin typeface="Segoe UI" pitchFamily="34" charset="0"/>
              <a:ea typeface="Segoe UI" pitchFamily="34" charset="0"/>
              <a:cs typeface="Segoe UI" pitchFamily="34" charset="0"/>
            </a:endParaRPr>
          </a:p>
        </p:txBody>
      </p:sp>
      <p:pic>
        <p:nvPicPr>
          <p:cNvPr id="6" name="Picture 13" descr="0_a847e_4e798b44_L"/>
          <p:cNvPicPr>
            <a:picLocks noChangeAspect="1" noChangeArrowheads="1"/>
          </p:cNvPicPr>
          <p:nvPr/>
        </p:nvPicPr>
        <p:blipFill>
          <a:blip r:embed="rId5" cstate="print"/>
          <a:srcRect/>
          <a:stretch>
            <a:fillRect/>
          </a:stretch>
        </p:blipFill>
        <p:spPr bwMode="auto">
          <a:xfrm rot="19766781">
            <a:off x="-103246" y="438481"/>
            <a:ext cx="1829302" cy="1403614"/>
          </a:xfrm>
          <a:prstGeom prst="rect">
            <a:avLst/>
          </a:prstGeom>
          <a:noFill/>
          <a:effectLst>
            <a:softEdge rad="63500"/>
          </a:effectLst>
        </p:spPr>
      </p:pic>
      <p:pic>
        <p:nvPicPr>
          <p:cNvPr id="5" name="Рисунок 1"/>
          <p:cNvPicPr>
            <a:picLocks noChangeAspect="1" noChangeArrowheads="1"/>
          </p:cNvPicPr>
          <p:nvPr/>
        </p:nvPicPr>
        <p:blipFill>
          <a:blip r:embed="rId6" cstate="print"/>
          <a:srcRect/>
          <a:stretch>
            <a:fillRect/>
          </a:stretch>
        </p:blipFill>
        <p:spPr bwMode="auto">
          <a:xfrm rot="1031468">
            <a:off x="7417457" y="4983016"/>
            <a:ext cx="1548490" cy="1438916"/>
          </a:xfrm>
          <a:prstGeom prst="rect">
            <a:avLst/>
          </a:prstGeom>
          <a:noFill/>
          <a:effectLst>
            <a:softEdge rad="127000"/>
          </a:effectLst>
        </p:spPr>
      </p:pic>
    </p:spTree>
  </p:cSld>
  <p:clrMapOvr>
    <a:masterClrMapping/>
  </p:clrMapOvr>
  <p:transition>
    <p:wedg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0"/>
            <a:ext cx="9144000" cy="6858000"/>
          </a:xfrm>
          <a:prstGeom prst="rect">
            <a:avLst/>
          </a:prstGeom>
          <a:noFill/>
        </p:spPr>
      </p:pic>
      <p:sp>
        <p:nvSpPr>
          <p:cNvPr id="7" name="Содержимое 2"/>
          <p:cNvSpPr>
            <a:spLocks noGrp="1"/>
          </p:cNvSpPr>
          <p:nvPr>
            <p:ph idx="1"/>
          </p:nvPr>
        </p:nvSpPr>
        <p:spPr>
          <a:xfrm>
            <a:off x="0" y="0"/>
            <a:ext cx="9144000" cy="6858000"/>
          </a:xfrm>
          <a:blipFill dpi="0" rotWithShape="1">
            <a:blip r:embed="rId4" cstate="print">
              <a:alphaModFix amt="78000"/>
              <a:lum bright="20000" contrast="-30000"/>
            </a:blip>
            <a:srcRect/>
            <a:tile tx="0" ty="0" sx="100000" sy="100000" flip="none" algn="tl"/>
          </a:blipFill>
        </p:spPr>
        <p:txBody>
          <a:bodyPr>
            <a:normAutofit/>
          </a:bodyPr>
          <a:lstStyle/>
          <a:p>
            <a:pPr>
              <a:buNone/>
            </a:pPr>
            <a:endParaRPr lang="ru-RU" sz="1600" dirty="0" smtClean="0">
              <a:latin typeface="Times New Roman" pitchFamily="18" charset="0"/>
              <a:cs typeface="Times New Roman" pitchFamily="18" charset="0"/>
            </a:endParaRPr>
          </a:p>
          <a:p>
            <a:endParaRPr lang="ru-RU" sz="1600" dirty="0" smtClean="0">
              <a:latin typeface="Times New Roman" pitchFamily="18" charset="0"/>
              <a:cs typeface="Times New Roman" pitchFamily="18" charset="0"/>
            </a:endParaRPr>
          </a:p>
          <a:p>
            <a:endParaRPr lang="ru-RU" sz="1600" dirty="0" smtClean="0">
              <a:latin typeface="Times New Roman" pitchFamily="18" charset="0"/>
              <a:cs typeface="Times New Roman" pitchFamily="18" charset="0"/>
            </a:endParaRPr>
          </a:p>
          <a:p>
            <a:endParaRPr lang="ru-RU" sz="1600" dirty="0" smtClean="0">
              <a:latin typeface="Times New Roman" pitchFamily="18" charset="0"/>
              <a:cs typeface="Times New Roman" pitchFamily="18" charset="0"/>
            </a:endParaRPr>
          </a:p>
          <a:p>
            <a:pPr>
              <a:buNone/>
            </a:pPr>
            <a:endParaRPr lang="ru-RU" sz="1600" dirty="0" smtClean="0">
              <a:latin typeface="Times New Roman" pitchFamily="18" charset="0"/>
              <a:cs typeface="Times New Roman" pitchFamily="18" charset="0"/>
            </a:endParaRPr>
          </a:p>
          <a:p>
            <a:pPr>
              <a:buNone/>
            </a:pPr>
            <a:r>
              <a:rPr lang="ru-RU" sz="1600" dirty="0" smtClean="0">
                <a:latin typeface="Times New Roman" pitchFamily="18" charset="0"/>
                <a:cs typeface="Times New Roman" pitchFamily="18" charset="0"/>
              </a:rPr>
              <a:t>      </a:t>
            </a:r>
          </a:p>
          <a:p>
            <a:pPr>
              <a:buNone/>
            </a:pPr>
            <a:endParaRPr lang="ru-RU" sz="1600" dirty="0" smtClean="0">
              <a:solidFill>
                <a:schemeClr val="tx2">
                  <a:lumMod val="50000"/>
                </a:schemeClr>
              </a:solidFill>
              <a:latin typeface="Times New Roman" pitchFamily="18" charset="0"/>
              <a:cs typeface="Times New Roman" pitchFamily="18" charset="0"/>
            </a:endParaRPr>
          </a:p>
          <a:p>
            <a:pPr>
              <a:buNone/>
            </a:pPr>
            <a:endParaRPr lang="ru-RU" sz="1600" dirty="0" smtClean="0">
              <a:solidFill>
                <a:schemeClr val="tx2">
                  <a:lumMod val="50000"/>
                </a:schemeClr>
              </a:solidFill>
              <a:latin typeface="Times New Roman" pitchFamily="18" charset="0"/>
              <a:cs typeface="Times New Roman" pitchFamily="18" charset="0"/>
            </a:endParaRPr>
          </a:p>
          <a:p>
            <a:pPr>
              <a:buNone/>
            </a:pPr>
            <a:endParaRPr lang="ru-RU" sz="1600" dirty="0" smtClean="0">
              <a:solidFill>
                <a:schemeClr val="tx2">
                  <a:lumMod val="50000"/>
                </a:schemeClr>
              </a:solidFill>
              <a:latin typeface="Times New Roman" pitchFamily="18" charset="0"/>
              <a:cs typeface="Times New Roman" pitchFamily="18" charset="0"/>
            </a:endParaRPr>
          </a:p>
          <a:p>
            <a:pPr>
              <a:buNone/>
            </a:pPr>
            <a:endParaRPr lang="ru-RU" sz="1600" dirty="0" smtClean="0">
              <a:solidFill>
                <a:schemeClr val="tx2">
                  <a:lumMod val="50000"/>
                </a:schemeClr>
              </a:solidFill>
              <a:latin typeface="Times New Roman" pitchFamily="18" charset="0"/>
              <a:cs typeface="Times New Roman" pitchFamily="18" charset="0"/>
            </a:endParaRPr>
          </a:p>
        </p:txBody>
      </p:sp>
      <p:sp>
        <p:nvSpPr>
          <p:cNvPr id="2" name="Заголовок 1"/>
          <p:cNvSpPr>
            <a:spLocks noGrp="1"/>
          </p:cNvSpPr>
          <p:nvPr>
            <p:ph type="title"/>
          </p:nvPr>
        </p:nvSpPr>
        <p:spPr>
          <a:xfrm>
            <a:off x="457200" y="214290"/>
            <a:ext cx="8686800" cy="642942"/>
          </a:xfrm>
        </p:spPr>
        <p:txBody>
          <a:bodyPr>
            <a:normAutofit fontScale="90000"/>
          </a:bodyPr>
          <a:lstStyle/>
          <a:p>
            <a:r>
              <a:rPr lang="ru-RU" b="1" i="1" dirty="0" smtClean="0">
                <a:solidFill>
                  <a:srgbClr val="241B16"/>
                </a:solidFill>
                <a:latin typeface="Times New Roman" pitchFamily="18" charset="0"/>
                <a:cs typeface="Times New Roman" pitchFamily="18" charset="0"/>
              </a:rPr>
              <a:t>              Аннотация к альманаху</a:t>
            </a:r>
            <a:r>
              <a:rPr lang="ru-RU" b="1" i="1" dirty="0" smtClean="0">
                <a:latin typeface="Times New Roman" pitchFamily="18" charset="0"/>
                <a:cs typeface="Times New Roman" pitchFamily="18" charset="0"/>
              </a:rPr>
              <a:t/>
            </a:r>
            <a:br>
              <a:rPr lang="ru-RU" b="1" i="1" dirty="0" smtClean="0">
                <a:latin typeface="Times New Roman" pitchFamily="18" charset="0"/>
                <a:cs typeface="Times New Roman" pitchFamily="18" charset="0"/>
              </a:rPr>
            </a:br>
            <a:endParaRPr lang="ru-RU" dirty="0"/>
          </a:p>
        </p:txBody>
      </p:sp>
      <p:sp>
        <p:nvSpPr>
          <p:cNvPr id="5" name="Rectangle 1"/>
          <p:cNvSpPr>
            <a:spLocks noChangeArrowheads="1"/>
          </p:cNvSpPr>
          <p:nvPr/>
        </p:nvSpPr>
        <p:spPr bwMode="auto">
          <a:xfrm>
            <a:off x="0" y="500042"/>
            <a:ext cx="9144000" cy="683264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r>
              <a:rPr lang="ru-RU" sz="2200" dirty="0" smtClean="0">
                <a:solidFill>
                  <a:schemeClr val="tx2">
                    <a:lumMod val="50000"/>
                  </a:schemeClr>
                </a:solidFill>
                <a:latin typeface="Times New Roman" pitchFamily="18" charset="0"/>
                <a:cs typeface="Times New Roman" pitchFamily="18" charset="0"/>
              </a:rPr>
              <a:t>   </a:t>
            </a:r>
            <a:r>
              <a:rPr lang="ru-RU" sz="2200" dirty="0" smtClean="0">
                <a:solidFill>
                  <a:srgbClr val="241B16"/>
                </a:solidFill>
                <a:latin typeface="Times New Roman" pitchFamily="18" charset="0"/>
                <a:cs typeface="Times New Roman" pitchFamily="18" charset="0"/>
              </a:rPr>
              <a:t>Данный выпуск альманаха «Певцы степной стороны» - это очередная встреча читателя с произведениями юных поэтов и писателей  Соль - </a:t>
            </a:r>
            <a:r>
              <a:rPr lang="ru-RU" sz="2200" dirty="0" err="1" smtClean="0">
                <a:solidFill>
                  <a:srgbClr val="241B16"/>
                </a:solidFill>
                <a:latin typeface="Times New Roman" pitchFamily="18" charset="0"/>
                <a:cs typeface="Times New Roman" pitchFamily="18" charset="0"/>
              </a:rPr>
              <a:t>Илецкого</a:t>
            </a:r>
            <a:r>
              <a:rPr lang="ru-RU" sz="2200" dirty="0" smtClean="0">
                <a:solidFill>
                  <a:srgbClr val="241B16"/>
                </a:solidFill>
                <a:latin typeface="Times New Roman" pitchFamily="18" charset="0"/>
                <a:cs typeface="Times New Roman" pitchFamily="18" charset="0"/>
              </a:rPr>
              <a:t> городского  округа.</a:t>
            </a:r>
            <a:endParaRPr lang="ru-RU" sz="1000" dirty="0" smtClean="0">
              <a:solidFill>
                <a:srgbClr val="241B16"/>
              </a:solidFill>
              <a:latin typeface="Times New Roman" pitchFamily="18" charset="0"/>
              <a:cs typeface="Times New Roman" pitchFamily="18" charset="0"/>
            </a:endParaRPr>
          </a:p>
          <a:p>
            <a:pPr algn="ctr">
              <a:buNone/>
            </a:pPr>
            <a:r>
              <a:rPr lang="ru-RU" sz="2200" dirty="0" smtClean="0">
                <a:solidFill>
                  <a:srgbClr val="241B16"/>
                </a:solidFill>
                <a:latin typeface="Times New Roman" pitchFamily="18" charset="0"/>
                <a:cs typeface="Times New Roman" pitchFamily="18" charset="0"/>
              </a:rPr>
              <a:t>    В альманахе собраны стихи и прозаические произведения, а также фотографии  победителей и призёров муниципального конкурса «Певцы степной стороны». На последних страницах Альманаха содержится информация о Творческой гостиной, где происходило награждение победителей и призеров конкурса.</a:t>
            </a:r>
            <a:endParaRPr lang="ru-RU" sz="1100" dirty="0" smtClean="0">
              <a:solidFill>
                <a:srgbClr val="241B16"/>
              </a:solidFill>
              <a:latin typeface="Times New Roman" pitchFamily="18" charset="0"/>
              <a:cs typeface="Times New Roman" pitchFamily="18" charset="0"/>
            </a:endParaRPr>
          </a:p>
          <a:p>
            <a:pPr algn="ctr">
              <a:buNone/>
            </a:pPr>
            <a:r>
              <a:rPr lang="ru-RU" sz="2200" dirty="0" smtClean="0">
                <a:solidFill>
                  <a:srgbClr val="241B16"/>
                </a:solidFill>
                <a:latin typeface="Times New Roman" pitchFamily="18" charset="0"/>
                <a:cs typeface="Times New Roman" pitchFamily="18" charset="0"/>
              </a:rPr>
              <a:t>     Этот альманах – особенный.</a:t>
            </a:r>
            <a:r>
              <a:rPr lang="ru-RU" sz="2200" dirty="0" smtClean="0">
                <a:solidFill>
                  <a:srgbClr val="15100D"/>
                </a:solidFill>
              </a:rPr>
              <a:t> </a:t>
            </a:r>
            <a:r>
              <a:rPr lang="ru-RU" sz="2200" dirty="0" smtClean="0">
                <a:solidFill>
                  <a:srgbClr val="15100D"/>
                </a:solidFill>
                <a:latin typeface="Times New Roman" pitchFamily="18" charset="0"/>
                <a:cs typeface="Times New Roman" pitchFamily="18" charset="0"/>
              </a:rPr>
              <a:t>Посвященный Году памяти и славы , объявленному в России.</a:t>
            </a:r>
            <a:endParaRPr lang="ru-RU" sz="1050" dirty="0" smtClean="0">
              <a:solidFill>
                <a:srgbClr val="241B16"/>
              </a:solidFill>
              <a:latin typeface="Times New Roman" pitchFamily="18" charset="0"/>
              <a:cs typeface="Times New Roman" pitchFamily="18" charset="0"/>
            </a:endParaRPr>
          </a:p>
          <a:p>
            <a:pPr algn="ctr">
              <a:buNone/>
            </a:pPr>
            <a:r>
              <a:rPr lang="ru-RU" sz="2200" dirty="0" smtClean="0">
                <a:solidFill>
                  <a:srgbClr val="241B16"/>
                </a:solidFill>
                <a:latin typeface="Times New Roman" pitchFamily="18" charset="0"/>
                <a:cs typeface="Times New Roman" pitchFamily="18" charset="0"/>
              </a:rPr>
              <a:t>    Альманах будет интересен педагогам дополнительного образования для расширения профессионального кругозора и популяризации достижений обучающихся. </a:t>
            </a:r>
            <a:r>
              <a:rPr lang="ru-RU" sz="2200" dirty="0" smtClean="0">
                <a:solidFill>
                  <a:srgbClr val="241B16"/>
                </a:solidFill>
                <a:latin typeface="Times New Roman" pitchFamily="18" charset="0"/>
                <a:cs typeface="Times New Roman" pitchFamily="18" charset="0"/>
              </a:rPr>
              <a:t>Восемь </a:t>
            </a:r>
            <a:r>
              <a:rPr lang="ru-RU" sz="2200" dirty="0" smtClean="0">
                <a:solidFill>
                  <a:srgbClr val="18110E"/>
                </a:solidFill>
                <a:latin typeface="Times New Roman" pitchFamily="18" charset="0"/>
                <a:cs typeface="Times New Roman" pitchFamily="18" charset="0"/>
              </a:rPr>
              <a:t>лет </a:t>
            </a:r>
            <a:r>
              <a:rPr lang="ru-RU" sz="2200" dirty="0" smtClean="0">
                <a:solidFill>
                  <a:srgbClr val="18110E"/>
                </a:solidFill>
                <a:latin typeface="Times New Roman" pitchFamily="18" charset="0"/>
                <a:cs typeface="Times New Roman" pitchFamily="18" charset="0"/>
              </a:rPr>
              <a:t>назад он был задуман, </a:t>
            </a:r>
            <a:r>
              <a:rPr lang="ru-RU" sz="2200" dirty="0" smtClean="0">
                <a:solidFill>
                  <a:srgbClr val="241B16"/>
                </a:solidFill>
                <a:latin typeface="Times New Roman" pitchFamily="18" charset="0"/>
                <a:cs typeface="Times New Roman" pitchFamily="18" charset="0"/>
              </a:rPr>
              <a:t>как одна из форм представления эффективной инновационной деятельности</a:t>
            </a:r>
            <a:r>
              <a:rPr lang="ru-RU" sz="2200" dirty="0" smtClean="0">
                <a:solidFill>
                  <a:srgbClr val="18110E"/>
                </a:solidFill>
                <a:latin typeface="Times New Roman" pitchFamily="18" charset="0"/>
                <a:cs typeface="Times New Roman" pitchFamily="18" charset="0"/>
              </a:rPr>
              <a:t>, сейчас для Центра творческого развития эта форма стала традиционной, т.к. является ежегодным олицетворением представленных работ юных дарований конкурса. </a:t>
            </a:r>
            <a:endParaRPr kumimoji="0" lang="ru-RU" sz="2200" b="0" i="0" u="none" strike="noStrike" cap="none" normalizeH="0" baseline="0" dirty="0" smtClean="0">
              <a:ln>
                <a:noFill/>
              </a:ln>
              <a:solidFill>
                <a:srgbClr val="18110E"/>
              </a:solidFill>
              <a:effectLst/>
              <a:latin typeface="Times New Roman" pitchFamily="18" charset="0"/>
              <a:cs typeface="Times New Roman" pitchFamily="18" charset="0"/>
            </a:endParaRPr>
          </a:p>
          <a:p>
            <a:pPr algn="ctr">
              <a:buNone/>
            </a:pPr>
            <a:endParaRPr lang="ru-RU" dirty="0" smtClean="0">
              <a:solidFill>
                <a:srgbClr val="241B16"/>
              </a:solidFill>
              <a:latin typeface="Times New Roman" pitchFamily="18" charset="0"/>
              <a:cs typeface="Times New Roman" pitchFamily="18" charset="0"/>
            </a:endParaRPr>
          </a:p>
          <a:p>
            <a:pPr algn="ctr">
              <a:buNone/>
            </a:pPr>
            <a:endParaRPr kumimoji="0" lang="ru-RU" b="0" i="0" u="none" strike="noStrike" cap="none" normalizeH="0" baseline="0" dirty="0" smtClean="0">
              <a:ln>
                <a:noFill/>
              </a:ln>
              <a:solidFill>
                <a:srgbClr val="241B16"/>
              </a:solidFill>
              <a:effectLst/>
              <a:latin typeface="Times New Roman" pitchFamily="18" charset="0"/>
              <a:cs typeface="Times New Roman" pitchFamily="18" charset="0"/>
            </a:endParaRPr>
          </a:p>
          <a:p>
            <a:pPr algn="ctr">
              <a:buNone/>
            </a:pPr>
            <a:endParaRPr kumimoji="0" lang="ru-RU" b="0" i="0" u="none" strike="noStrike" cap="none" normalizeH="0" baseline="0" dirty="0" smtClean="0">
              <a:ln>
                <a:noFill/>
              </a:ln>
              <a:solidFill>
                <a:srgbClr val="241B16"/>
              </a:solidFill>
              <a:effectLst/>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4" descr="C:\Users\Admin\Desktop\istockphoto-526786019-1024x1024.jpg"/>
          <p:cNvPicPr>
            <a:picLocks noChangeAspect="1" noChangeArrowheads="1"/>
          </p:cNvPicPr>
          <p:nvPr/>
        </p:nvPicPr>
        <p:blipFill>
          <a:blip r:embed="rId2" cstate="print">
            <a:lum bright="-28000" contrast="45000"/>
          </a:blip>
          <a:srcRect l="11872" t="12259" r="11049" b="10589"/>
          <a:stretch>
            <a:fillRect/>
          </a:stretch>
        </p:blipFill>
        <p:spPr bwMode="auto">
          <a:xfrm>
            <a:off x="0" y="0"/>
            <a:ext cx="9144000" cy="6858000"/>
          </a:xfrm>
          <a:prstGeom prst="rect">
            <a:avLst/>
          </a:prstGeom>
          <a:noFill/>
        </p:spPr>
      </p:pic>
      <p:sp>
        <p:nvSpPr>
          <p:cNvPr id="6" name="Содержимое 2"/>
          <p:cNvSpPr txBox="1">
            <a:spLocks/>
          </p:cNvSpPr>
          <p:nvPr/>
        </p:nvSpPr>
        <p:spPr bwMode="auto">
          <a:xfrm>
            <a:off x="0" y="0"/>
            <a:ext cx="9144000" cy="6858000"/>
          </a:xfrm>
          <a:prstGeom prst="rect">
            <a:avLst/>
          </a:prstGeom>
          <a:blipFill dpi="0" rotWithShape="1">
            <a:blip r:embed="rId3" cstate="print">
              <a:alphaModFix amt="78000"/>
              <a:lum bright="20000" contrast="-3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sp>
        <p:nvSpPr>
          <p:cNvPr id="2" name="Заголовок 1"/>
          <p:cNvSpPr>
            <a:spLocks noGrp="1"/>
          </p:cNvSpPr>
          <p:nvPr>
            <p:ph type="title"/>
          </p:nvPr>
        </p:nvSpPr>
        <p:spPr>
          <a:xfrm>
            <a:off x="457200" y="0"/>
            <a:ext cx="8686800" cy="838200"/>
          </a:xfrm>
        </p:spPr>
        <p:txBody>
          <a:bodyPr/>
          <a:lstStyle/>
          <a:p>
            <a:pPr algn="ctr"/>
            <a:r>
              <a:rPr lang="ru-RU" dirty="0" smtClean="0">
                <a:solidFill>
                  <a:srgbClr val="15100D"/>
                </a:solidFill>
              </a:rPr>
              <a:t>предисловие</a:t>
            </a:r>
            <a:endParaRPr lang="ru-RU" dirty="0">
              <a:solidFill>
                <a:srgbClr val="15100D"/>
              </a:solidFill>
            </a:endParaRPr>
          </a:p>
        </p:txBody>
      </p:sp>
      <p:sp>
        <p:nvSpPr>
          <p:cNvPr id="4097" name="Rectangle 1"/>
          <p:cNvSpPr>
            <a:spLocks noChangeArrowheads="1"/>
          </p:cNvSpPr>
          <p:nvPr/>
        </p:nvSpPr>
        <p:spPr bwMode="auto">
          <a:xfrm>
            <a:off x="3500430" y="785794"/>
            <a:ext cx="5286412" cy="175432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ru-RU" b="0" i="0" u="none" strike="noStrike" cap="none" normalizeH="0" baseline="0" dirty="0" smtClean="0">
                <a:ln>
                  <a:noFill/>
                </a:ln>
                <a:solidFill>
                  <a:srgbClr val="15100D"/>
                </a:solidFill>
                <a:effectLst/>
                <a:latin typeface="Segoe Print" pitchFamily="2" charset="0"/>
                <a:ea typeface="Times New Roman" pitchFamily="18" charset="0"/>
                <a:cs typeface="Times New Roman" pitchFamily="18" charset="0"/>
              </a:rPr>
              <a:t>Любовь к своей Родине – это не отвлеченное; это и любовь  к своему городу, к своей местности  и  к памятникам  её культуры, гордость своей историей.</a:t>
            </a:r>
            <a:endParaRPr kumimoji="0" lang="ru-RU" b="0" i="0" u="none" strike="noStrike" cap="none" normalizeH="0" baseline="0" dirty="0" smtClean="0">
              <a:ln>
                <a:noFill/>
              </a:ln>
              <a:solidFill>
                <a:srgbClr val="15100D"/>
              </a:solidFill>
              <a:effectLst/>
              <a:latin typeface="Segoe Print" pitchFamily="2" charset="0"/>
              <a:ea typeface="Times New Roman" pitchFamily="18" charset="0"/>
              <a:cs typeface="Arial" pitchFamily="34" charset="0"/>
            </a:endParaRPr>
          </a:p>
          <a:p>
            <a:pPr marL="0" marR="0" lvl="0" indent="0" algn="r" defTabSz="914400" rtl="0" eaLnBrk="0" fontAlgn="base" latinLnBrk="0" hangingPunct="0">
              <a:lnSpc>
                <a:spcPct val="100000"/>
              </a:lnSpc>
              <a:spcBef>
                <a:spcPct val="0"/>
              </a:spcBef>
              <a:spcAft>
                <a:spcPct val="0"/>
              </a:spcAft>
              <a:buClrTx/>
              <a:buSzTx/>
              <a:buFontTx/>
              <a:buNone/>
              <a:tabLst/>
            </a:pPr>
            <a:r>
              <a:rPr kumimoji="0" lang="ru-RU" b="0" i="0" u="none" strike="noStrike" cap="none" normalizeH="0" baseline="0" dirty="0" smtClean="0">
                <a:ln>
                  <a:noFill/>
                </a:ln>
                <a:solidFill>
                  <a:srgbClr val="15100D"/>
                </a:solidFill>
                <a:effectLst/>
                <a:latin typeface="Segoe Print" pitchFamily="2" charset="0"/>
                <a:ea typeface="Times New Roman" pitchFamily="18" charset="0"/>
                <a:cs typeface="Arial" pitchFamily="34" charset="0"/>
              </a:rPr>
              <a:t>Д.С. Лихачев</a:t>
            </a:r>
            <a:r>
              <a:rPr kumimoji="0" lang="ru-RU" b="0" i="0" u="none" strike="noStrike" cap="none" normalizeH="0" baseline="0" dirty="0" smtClean="0">
                <a:ln>
                  <a:noFill/>
                </a:ln>
                <a:solidFill>
                  <a:srgbClr val="15100D"/>
                </a:solidFill>
                <a:effectLst/>
                <a:latin typeface="Segoe Print" pitchFamily="2" charset="0"/>
                <a:cs typeface="Arial" pitchFamily="34" charset="0"/>
              </a:rPr>
              <a:t> </a:t>
            </a:r>
          </a:p>
        </p:txBody>
      </p:sp>
      <p:sp>
        <p:nvSpPr>
          <p:cNvPr id="3" name="Rectangle 1"/>
          <p:cNvSpPr>
            <a:spLocks noChangeArrowheads="1"/>
          </p:cNvSpPr>
          <p:nvPr/>
        </p:nvSpPr>
        <p:spPr bwMode="auto">
          <a:xfrm>
            <a:off x="714348" y="2857497"/>
            <a:ext cx="8001056" cy="341632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2000" b="0" i="0" u="none" strike="noStrike" cap="none" normalizeH="0" baseline="0" dirty="0" smtClean="0">
                <a:ln>
                  <a:noFill/>
                </a:ln>
                <a:solidFill>
                  <a:srgbClr val="15100D"/>
                </a:solidFill>
                <a:effectLst/>
                <a:latin typeface="Times New Roman" pitchFamily="18" charset="0"/>
                <a:ea typeface="Times New Roman" pitchFamily="18" charset="0"/>
                <a:cs typeface="Times New Roman" pitchFamily="18" charset="0"/>
              </a:rPr>
              <a:t>      </a:t>
            </a:r>
            <a:r>
              <a:rPr kumimoji="0" lang="ru-RU" sz="2200" b="0" i="0" u="none" strike="noStrike" cap="none" normalizeH="0" baseline="0" dirty="0" smtClean="0">
                <a:ln>
                  <a:noFill/>
                </a:ln>
                <a:solidFill>
                  <a:srgbClr val="15100D"/>
                </a:solidFill>
                <a:effectLst/>
                <a:latin typeface="Times New Roman" pitchFamily="18" charset="0"/>
                <a:ea typeface="Times New Roman" pitchFamily="18" charset="0"/>
                <a:cs typeface="Times New Roman" pitchFamily="18" charset="0"/>
              </a:rPr>
              <a:t>У каждого человека есть две родины: это малая родина и большое Отечество. Малая родина—город, улица, дом, где ты родился и живёшь. Отечество – это государство, страна, гражданином которого он является. И, конечно – это любимый город, его улицы и переулки, зимы и вёсны, её люди, друзья и знакомые, семья. Отечество – это память о трагической истории страны, это родная культура и родной русский язык, а также стремление их сохранить. </a:t>
            </a:r>
          </a:p>
          <a:p>
            <a:pPr marL="0" marR="0" lvl="0" indent="0" algn="l" defTabSz="914400" rtl="0" eaLnBrk="0" fontAlgn="base" latinLnBrk="0" hangingPunct="0">
              <a:lnSpc>
                <a:spcPct val="100000"/>
              </a:lnSpc>
              <a:spcBef>
                <a:spcPct val="0"/>
              </a:spcBef>
              <a:spcAft>
                <a:spcPct val="0"/>
              </a:spcAft>
              <a:buClrTx/>
              <a:buSzTx/>
              <a:buFontTx/>
              <a:buNone/>
              <a:tabLst/>
            </a:pPr>
            <a:r>
              <a:rPr kumimoji="0" lang="ru-RU" sz="2200" b="0" i="0" u="none" strike="noStrike" cap="none" normalizeH="0" baseline="0" dirty="0" smtClean="0">
                <a:ln>
                  <a:noFill/>
                </a:ln>
                <a:solidFill>
                  <a:srgbClr val="15100D"/>
                </a:solidFill>
                <a:effectLst/>
                <a:latin typeface="Times New Roman" pitchFamily="18" charset="0"/>
                <a:ea typeface="Times New Roman" pitchFamily="18" charset="0"/>
                <a:cs typeface="Times New Roman" pitchFamily="18" charset="0"/>
              </a:rPr>
              <a:t>Скоро нашей Великой Победе - 75 лет!</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b="0" i="0" u="none" strike="noStrike" cap="none" normalizeH="0" baseline="0" dirty="0" smtClean="0">
              <a:ln>
                <a:noFill/>
              </a:ln>
              <a:solidFill>
                <a:schemeClr val="tx1"/>
              </a:solidFill>
              <a:effectLst/>
              <a:latin typeface="Times New Roman" pitchFamily="18" charset="0"/>
              <a:cs typeface="Times New Roman" pitchFamily="18" charset="0"/>
            </a:endParaRPr>
          </a:p>
        </p:txBody>
      </p:sp>
      <p:pic>
        <p:nvPicPr>
          <p:cNvPr id="4098" name="Picture 2" descr="C:\Users\Admin\Desktop\922c331c1efd3f84a4699c87619b8374.jpg"/>
          <p:cNvPicPr>
            <a:picLocks noChangeAspect="1" noChangeArrowheads="1"/>
          </p:cNvPicPr>
          <p:nvPr/>
        </p:nvPicPr>
        <p:blipFill>
          <a:blip r:embed="rId4" cstate="print"/>
          <a:srcRect/>
          <a:stretch>
            <a:fillRect/>
          </a:stretch>
        </p:blipFill>
        <p:spPr bwMode="auto">
          <a:xfrm>
            <a:off x="285720" y="642918"/>
            <a:ext cx="3286116" cy="2187700"/>
          </a:xfrm>
          <a:prstGeom prst="rect">
            <a:avLst/>
          </a:prstGeom>
          <a:noFill/>
          <a:effectLst>
            <a:softEdge rad="127000"/>
          </a:effec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4" descr="C:\Users\Admin\Desktop\istockphoto-526786019-1024x1024.jpg"/>
          <p:cNvPicPr>
            <a:picLocks noChangeAspect="1" noChangeArrowheads="1"/>
          </p:cNvPicPr>
          <p:nvPr/>
        </p:nvPicPr>
        <p:blipFill>
          <a:blip r:embed="rId2" cstate="print">
            <a:lum bright="-28000" contrast="45000"/>
          </a:blip>
          <a:srcRect l="11872" t="12259" r="11049" b="10589"/>
          <a:stretch>
            <a:fillRect/>
          </a:stretch>
        </p:blipFill>
        <p:spPr bwMode="auto">
          <a:xfrm>
            <a:off x="0" y="0"/>
            <a:ext cx="9144000" cy="6858000"/>
          </a:xfrm>
          <a:prstGeom prst="rect">
            <a:avLst/>
          </a:prstGeom>
          <a:noFill/>
        </p:spPr>
      </p:pic>
      <p:sp>
        <p:nvSpPr>
          <p:cNvPr id="5" name="Содержимое 2"/>
          <p:cNvSpPr txBox="1">
            <a:spLocks/>
          </p:cNvSpPr>
          <p:nvPr/>
        </p:nvSpPr>
        <p:spPr bwMode="auto">
          <a:xfrm>
            <a:off x="0" y="0"/>
            <a:ext cx="9144000" cy="6858000"/>
          </a:xfrm>
          <a:prstGeom prst="rect">
            <a:avLst/>
          </a:prstGeom>
          <a:blipFill dpi="0" rotWithShape="1">
            <a:blip r:embed="rId3" cstate="print">
              <a:alphaModFix amt="78000"/>
              <a:lum bright="10000" contrast="-2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sp>
        <p:nvSpPr>
          <p:cNvPr id="3" name="Содержимое 2"/>
          <p:cNvSpPr>
            <a:spLocks noGrp="1"/>
          </p:cNvSpPr>
          <p:nvPr>
            <p:ph idx="1"/>
          </p:nvPr>
        </p:nvSpPr>
        <p:spPr>
          <a:xfrm>
            <a:off x="714348" y="857232"/>
            <a:ext cx="7715304" cy="5429288"/>
          </a:xfrm>
        </p:spPr>
        <p:txBody>
          <a:bodyPr/>
          <a:lstStyle/>
          <a:p>
            <a:pPr>
              <a:buNone/>
            </a:pPr>
            <a:r>
              <a:rPr lang="ru-RU" sz="1800" dirty="0" smtClean="0">
                <a:solidFill>
                  <a:srgbClr val="15100D"/>
                </a:solidFill>
                <a:latin typeface="Times New Roman" pitchFamily="18" charset="0"/>
                <a:ea typeface="Times New Roman" pitchFamily="18" charset="0"/>
                <a:cs typeface="Times New Roman" pitchFamily="18" charset="0"/>
              </a:rPr>
              <a:t>        </a:t>
            </a:r>
            <a:r>
              <a:rPr lang="ru-RU" sz="2000" dirty="0" smtClean="0">
                <a:solidFill>
                  <a:srgbClr val="15100D"/>
                </a:solidFill>
                <a:latin typeface="Times New Roman" pitchFamily="18" charset="0"/>
                <a:ea typeface="Times New Roman" pitchFamily="18" charset="0"/>
                <a:cs typeface="Times New Roman" pitchFamily="18" charset="0"/>
              </a:rPr>
              <a:t>      </a:t>
            </a:r>
            <a:r>
              <a:rPr lang="ru-RU" sz="2200" dirty="0" smtClean="0">
                <a:solidFill>
                  <a:srgbClr val="15100D"/>
                </a:solidFill>
                <a:latin typeface="Times New Roman" pitchFamily="18" charset="0"/>
                <a:ea typeface="Times New Roman" pitchFamily="18" charset="0"/>
                <a:cs typeface="Times New Roman" pitchFamily="18" charset="0"/>
              </a:rPr>
              <a:t>Много это или мало? Смотря с чем сравнивать. Но как бы, то, ни было, это эпоха, напрямую связанная с родителями, бабушками и дедушками, прабабушками и прадедушками, среди которых есть еще и живые свидетели, и участники тех героических событий. О ней написано тысячи книг, миллионы статей и сочинений, но тема до сих пор не исчерпана, так как у каждого рода, семьи, у каждого участника войны и его потомков это «своя война», своя собственная, неповторимая трагическая и подвижническая страница истории. Именно поэтому красной нитью альманаха является тема «Великая война - великая Победа».</a:t>
            </a:r>
            <a:r>
              <a:rPr lang="ru-RU" sz="2200" dirty="0" smtClean="0">
                <a:solidFill>
                  <a:srgbClr val="15100D"/>
                </a:solidFill>
                <a:latin typeface="Times New Roman" pitchFamily="18" charset="0"/>
                <a:cs typeface="Times New Roman" pitchFamily="18" charset="0"/>
              </a:rPr>
              <a:t> Также остается актуальной тема «Красоты моей Родины», в которой участники конкурса показали красоту родного края, выразили чувство любви к малой  Родине, зафиксировали удачный и интересный момент из жизни жителей города и области.      </a:t>
            </a:r>
            <a:endParaRPr lang="ru-RU" sz="2200" dirty="0">
              <a:solidFill>
                <a:srgbClr val="15100D"/>
              </a:solidFill>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0"/>
            <a:ext cx="9144000" cy="6858000"/>
          </a:xfrm>
          <a:prstGeom prst="rect">
            <a:avLst/>
          </a:prstGeom>
          <a:noFill/>
        </p:spPr>
      </p:pic>
      <p:sp>
        <p:nvSpPr>
          <p:cNvPr id="4" name="Содержимое 2"/>
          <p:cNvSpPr txBox="1">
            <a:spLocks/>
          </p:cNvSpPr>
          <p:nvPr/>
        </p:nvSpPr>
        <p:spPr bwMode="auto">
          <a:xfrm>
            <a:off x="0" y="0"/>
            <a:ext cx="9144000" cy="6858000"/>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sp>
        <p:nvSpPr>
          <p:cNvPr id="2" name="Заголовок 1"/>
          <p:cNvSpPr>
            <a:spLocks noGrp="1"/>
          </p:cNvSpPr>
          <p:nvPr>
            <p:ph type="title"/>
          </p:nvPr>
        </p:nvSpPr>
        <p:spPr>
          <a:xfrm>
            <a:off x="214282" y="0"/>
            <a:ext cx="8686800" cy="714380"/>
          </a:xfrm>
        </p:spPr>
        <p:txBody>
          <a:bodyPr/>
          <a:lstStyle/>
          <a:p>
            <a:pPr algn="ctr"/>
            <a:r>
              <a:rPr lang="ru-RU" b="1" i="1" dirty="0" smtClean="0">
                <a:solidFill>
                  <a:srgbClr val="15100D"/>
                </a:solidFill>
                <a:latin typeface="Times New Roman" pitchFamily="18" charset="0"/>
                <a:cs typeface="Times New Roman" pitchFamily="18" charset="0"/>
              </a:rPr>
              <a:t>Краткая информация</a:t>
            </a:r>
            <a:endParaRPr lang="ru-RU" b="1" i="1" dirty="0">
              <a:solidFill>
                <a:srgbClr val="15100D"/>
              </a:solidFill>
              <a:latin typeface="Times New Roman" pitchFamily="18" charset="0"/>
              <a:cs typeface="Times New Roman" pitchFamily="18" charset="0"/>
            </a:endParaRPr>
          </a:p>
        </p:txBody>
      </p:sp>
      <p:sp>
        <p:nvSpPr>
          <p:cNvPr id="3" name="Содержимое 2"/>
          <p:cNvSpPr>
            <a:spLocks noGrp="1"/>
          </p:cNvSpPr>
          <p:nvPr>
            <p:ph idx="1"/>
          </p:nvPr>
        </p:nvSpPr>
        <p:spPr>
          <a:xfrm>
            <a:off x="0" y="642918"/>
            <a:ext cx="8929718" cy="6215082"/>
          </a:xfrm>
        </p:spPr>
        <p:txBody>
          <a:bodyPr/>
          <a:lstStyle/>
          <a:p>
            <a:pPr algn="ctr"/>
            <a:r>
              <a:rPr lang="ru-RU" sz="2200" dirty="0" smtClean="0">
                <a:solidFill>
                  <a:srgbClr val="15100D"/>
                </a:solidFill>
                <a:latin typeface="Times New Roman" pitchFamily="18" charset="0"/>
                <a:cs typeface="Times New Roman" pitchFamily="18" charset="0"/>
              </a:rPr>
              <a:t>Основателем конкурса был талантливый фотохудожник, директор районного центра детского творчества – В.В. Черемухин. </a:t>
            </a:r>
          </a:p>
          <a:p>
            <a:pPr algn="ctr"/>
            <a:r>
              <a:rPr lang="ru-RU" sz="2200" dirty="0" smtClean="0">
                <a:solidFill>
                  <a:srgbClr val="15100D"/>
                </a:solidFill>
                <a:latin typeface="Times New Roman" pitchFamily="18" charset="0"/>
                <a:cs typeface="Times New Roman" pitchFamily="18" charset="0"/>
              </a:rPr>
              <a:t> За свою историю конкурс претерпел изменения: была добавлена номинация «Поэтические странички», а с 2016 года в нём могут принять участие и прозаики - номинация «Рассказ». </a:t>
            </a:r>
          </a:p>
          <a:p>
            <a:pPr algn="ctr"/>
            <a:r>
              <a:rPr lang="ru-RU" sz="2200" dirty="0" smtClean="0">
                <a:solidFill>
                  <a:srgbClr val="15100D"/>
                </a:solidFill>
                <a:latin typeface="Times New Roman" pitchFamily="18" charset="0"/>
                <a:cs typeface="Times New Roman" pitchFamily="18" charset="0"/>
              </a:rPr>
              <a:t>   За последние 4 года в данном конкурсе приняли участие 47 общеобразовательных организаций, участниками стали 210 обучающихся, предоставлены 377 работ .</a:t>
            </a:r>
          </a:p>
          <a:p>
            <a:pPr algn="ctr"/>
            <a:r>
              <a:rPr lang="ru-RU" sz="2200" dirty="0" smtClean="0">
                <a:solidFill>
                  <a:srgbClr val="15100D"/>
                </a:solidFill>
                <a:latin typeface="Times New Roman" pitchFamily="18" charset="0"/>
                <a:cs typeface="Times New Roman" pitchFamily="18" charset="0"/>
              </a:rPr>
              <a:t> Конкурсные работы победителей и призёров были опубликованы в ежегодных альманахах МБУДО «ЦТР», газете «</a:t>
            </a:r>
            <a:r>
              <a:rPr lang="ru-RU" sz="2200" dirty="0" err="1" smtClean="0">
                <a:solidFill>
                  <a:srgbClr val="15100D"/>
                </a:solidFill>
                <a:latin typeface="Times New Roman" pitchFamily="18" charset="0"/>
                <a:cs typeface="Times New Roman" pitchFamily="18" charset="0"/>
              </a:rPr>
              <a:t>Илецкая</a:t>
            </a:r>
            <a:r>
              <a:rPr lang="ru-RU" sz="2200" dirty="0" smtClean="0">
                <a:solidFill>
                  <a:srgbClr val="15100D"/>
                </a:solidFill>
                <a:latin typeface="Times New Roman" pitchFamily="18" charset="0"/>
                <a:cs typeface="Times New Roman" pitchFamily="18" charset="0"/>
              </a:rPr>
              <a:t> Защита», сборнике «Небо детства» (ГБУДОД «Оренбургский областной Дворец творчества детей и молодёжи им. В.П. </a:t>
            </a:r>
            <a:r>
              <a:rPr lang="ru-RU" sz="2200" dirty="0" err="1" smtClean="0">
                <a:solidFill>
                  <a:srgbClr val="15100D"/>
                </a:solidFill>
                <a:latin typeface="Times New Roman" pitchFamily="18" charset="0"/>
                <a:cs typeface="Times New Roman" pitchFamily="18" charset="0"/>
              </a:rPr>
              <a:t>Поляничко</a:t>
            </a:r>
            <a:r>
              <a:rPr lang="ru-RU" sz="2200" dirty="0" smtClean="0">
                <a:solidFill>
                  <a:srgbClr val="15100D"/>
                </a:solidFill>
                <a:latin typeface="Times New Roman" pitchFamily="18" charset="0"/>
                <a:cs typeface="Times New Roman" pitchFamily="18" charset="0"/>
              </a:rPr>
              <a:t>, ООО «Печатный дом «</a:t>
            </a:r>
            <a:r>
              <a:rPr lang="ru-RU" sz="2200" dirty="0" err="1" smtClean="0">
                <a:solidFill>
                  <a:srgbClr val="15100D"/>
                </a:solidFill>
                <a:latin typeface="Times New Roman" pitchFamily="18" charset="0"/>
                <a:cs typeface="Times New Roman" pitchFamily="18" charset="0"/>
              </a:rPr>
              <a:t>Димур</a:t>
            </a:r>
            <a:r>
              <a:rPr lang="ru-RU" sz="2200" dirty="0" smtClean="0">
                <a:solidFill>
                  <a:srgbClr val="15100D"/>
                </a:solidFill>
                <a:latin typeface="Times New Roman" pitchFamily="18" charset="0"/>
                <a:cs typeface="Times New Roman" pitchFamily="18" charset="0"/>
              </a:rPr>
              <a:t>», 2013), сборнике «Сохрани счастливые мгновенья…» (Оренбург типография «Южный Урал», 2016).</a:t>
            </a:r>
          </a:p>
          <a:p>
            <a:pPr algn="ctr"/>
            <a:r>
              <a:rPr lang="ru-RU" sz="2200" dirty="0" smtClean="0">
                <a:solidFill>
                  <a:srgbClr val="15100D"/>
                </a:solidFill>
                <a:latin typeface="Times New Roman" pitchFamily="18" charset="0"/>
                <a:cs typeface="Times New Roman" pitchFamily="18" charset="0"/>
              </a:rPr>
              <a:t>   Муниципальный конкурс «Певцы степной стороны» даёт   возможность  учащимся сделать самостоятельный шаг в творчество, </a:t>
            </a:r>
          </a:p>
          <a:p>
            <a:pPr algn="ctr">
              <a:buNone/>
            </a:pPr>
            <a:r>
              <a:rPr lang="ru-RU" sz="2200" dirty="0" smtClean="0">
                <a:solidFill>
                  <a:srgbClr val="15100D"/>
                </a:solidFill>
                <a:latin typeface="Times New Roman" pitchFamily="18" charset="0"/>
                <a:cs typeface="Times New Roman" pitchFamily="18" charset="0"/>
              </a:rPr>
              <a:t>и раскрыть свой талант. </a:t>
            </a:r>
            <a:endParaRPr lang="ru-RU" sz="2200" dirty="0">
              <a:solidFill>
                <a:srgbClr val="15100D"/>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0"/>
            <a:ext cx="9144000" cy="6858000"/>
          </a:xfrm>
          <a:prstGeom prst="rect">
            <a:avLst/>
          </a:prstGeom>
          <a:noFill/>
        </p:spPr>
      </p:pic>
      <p:sp>
        <p:nvSpPr>
          <p:cNvPr id="4" name="Содержимое 2"/>
          <p:cNvSpPr txBox="1">
            <a:spLocks/>
          </p:cNvSpPr>
          <p:nvPr/>
        </p:nvSpPr>
        <p:spPr bwMode="auto">
          <a:xfrm>
            <a:off x="0" y="0"/>
            <a:ext cx="9144000" cy="6858000"/>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sp>
        <p:nvSpPr>
          <p:cNvPr id="3" name="Содержимое 2"/>
          <p:cNvSpPr>
            <a:spLocks noGrp="1"/>
          </p:cNvSpPr>
          <p:nvPr>
            <p:ph idx="1"/>
          </p:nvPr>
        </p:nvSpPr>
        <p:spPr>
          <a:xfrm>
            <a:off x="214282" y="1500174"/>
            <a:ext cx="8715436" cy="4572032"/>
          </a:xfrm>
        </p:spPr>
        <p:txBody>
          <a:bodyPr/>
          <a:lstStyle/>
          <a:p>
            <a:pPr>
              <a:buNone/>
            </a:pPr>
            <a:r>
              <a:rPr lang="ru-RU" sz="2400" b="1" dirty="0" smtClean="0">
                <a:latin typeface="Times New Roman" pitchFamily="18" charset="0"/>
                <a:cs typeface="Times New Roman" pitchFamily="18" charset="0"/>
              </a:rPr>
              <a:t>                                                                                      </a:t>
            </a:r>
            <a:r>
              <a:rPr lang="ru-RU" sz="2200" b="1" dirty="0" smtClean="0">
                <a:solidFill>
                  <a:schemeClr val="tx2">
                    <a:lumMod val="50000"/>
                  </a:schemeClr>
                </a:solidFill>
                <a:latin typeface="Times New Roman" pitchFamily="18" charset="0"/>
                <a:cs typeface="Times New Roman" pitchFamily="18" charset="0"/>
              </a:rPr>
              <a:t>Цель и задачи:</a:t>
            </a:r>
          </a:p>
          <a:p>
            <a:pPr lvl="0" algn="r"/>
            <a:r>
              <a:rPr lang="ru-RU" sz="2200" b="1" dirty="0" smtClean="0">
                <a:solidFill>
                  <a:schemeClr val="tx2">
                    <a:lumMod val="50000"/>
                  </a:schemeClr>
                </a:solidFill>
                <a:latin typeface="Times New Roman" pitchFamily="18" charset="0"/>
                <a:cs typeface="Times New Roman" pitchFamily="18" charset="0"/>
              </a:rPr>
              <a:t> </a:t>
            </a:r>
            <a:r>
              <a:rPr lang="ru-RU" sz="2200" dirty="0" smtClean="0">
                <a:solidFill>
                  <a:schemeClr val="tx2">
                    <a:lumMod val="50000"/>
                  </a:schemeClr>
                </a:solidFill>
                <a:latin typeface="Times New Roman" pitchFamily="18" charset="0"/>
                <a:cs typeface="Times New Roman" pitchFamily="18" charset="0"/>
              </a:rPr>
              <a:t>Пробудить интерес к поэтическому творчеству;</a:t>
            </a:r>
          </a:p>
          <a:p>
            <a:pPr lvl="0" algn="r"/>
            <a:r>
              <a:rPr lang="ru-RU" sz="2200" dirty="0" smtClean="0">
                <a:solidFill>
                  <a:schemeClr val="tx2">
                    <a:lumMod val="50000"/>
                  </a:schemeClr>
                </a:solidFill>
                <a:latin typeface="Times New Roman" pitchFamily="18" charset="0"/>
                <a:cs typeface="Times New Roman" pitchFamily="18" charset="0"/>
              </a:rPr>
              <a:t>Выявить юных дарований в области поэзии и фотоискусства;</a:t>
            </a:r>
          </a:p>
          <a:p>
            <a:pPr algn="r"/>
            <a:r>
              <a:rPr lang="ru-RU" sz="2200" dirty="0" smtClean="0">
                <a:solidFill>
                  <a:schemeClr val="tx2">
                    <a:lumMod val="50000"/>
                  </a:schemeClr>
                </a:solidFill>
                <a:latin typeface="Times New Roman" pitchFamily="18" charset="0"/>
                <a:cs typeface="Times New Roman" pitchFamily="18" charset="0"/>
              </a:rPr>
              <a:t>Совершенствовать уровень духовности обучающихся.</a:t>
            </a:r>
          </a:p>
          <a:p>
            <a:pPr lvl="0" algn="r">
              <a:buFontTx/>
              <a:buChar char="-"/>
            </a:pPr>
            <a:endParaRPr lang="ru-RU" sz="2200" dirty="0" smtClean="0">
              <a:solidFill>
                <a:schemeClr val="tx2">
                  <a:lumMod val="50000"/>
                </a:schemeClr>
              </a:solidFill>
              <a:latin typeface="Times New Roman" pitchFamily="18" charset="0"/>
              <a:cs typeface="Times New Roman" pitchFamily="18" charset="0"/>
            </a:endParaRPr>
          </a:p>
          <a:p>
            <a:pPr lvl="0" algn="r">
              <a:buNone/>
            </a:pPr>
            <a:endParaRPr lang="ru-RU" sz="2200" dirty="0" smtClean="0">
              <a:solidFill>
                <a:schemeClr val="tx2">
                  <a:lumMod val="50000"/>
                </a:schemeClr>
              </a:solidFill>
              <a:latin typeface="Times New Roman" pitchFamily="18" charset="0"/>
              <a:cs typeface="Times New Roman" pitchFamily="18" charset="0"/>
            </a:endParaRPr>
          </a:p>
          <a:p>
            <a:pPr>
              <a:buNone/>
            </a:pPr>
            <a:r>
              <a:rPr lang="ru-RU" sz="2200" b="1" dirty="0" smtClean="0">
                <a:solidFill>
                  <a:schemeClr val="tx2">
                    <a:lumMod val="50000"/>
                  </a:schemeClr>
                </a:solidFill>
                <a:latin typeface="Times New Roman" pitchFamily="18" charset="0"/>
                <a:cs typeface="Times New Roman" pitchFamily="18" charset="0"/>
              </a:rPr>
              <a:t>         Конкурс  в 2019 году </a:t>
            </a:r>
            <a:r>
              <a:rPr lang="ru-RU" sz="2200" b="1" u="sng" dirty="0" smtClean="0">
                <a:solidFill>
                  <a:schemeClr val="tx2">
                    <a:lumMod val="50000"/>
                  </a:schemeClr>
                </a:solidFill>
                <a:latin typeface="Times New Roman" pitchFamily="18" charset="0"/>
                <a:cs typeface="Times New Roman" pitchFamily="18" charset="0"/>
              </a:rPr>
              <a:t>проводился</a:t>
            </a:r>
            <a:r>
              <a:rPr lang="ru-RU" sz="2200" b="1" dirty="0" smtClean="0">
                <a:solidFill>
                  <a:schemeClr val="tx2">
                    <a:lumMod val="50000"/>
                  </a:schemeClr>
                </a:solidFill>
                <a:latin typeface="Times New Roman" pitchFamily="18" charset="0"/>
                <a:cs typeface="Times New Roman" pitchFamily="18" charset="0"/>
              </a:rPr>
              <a:t> по трём номинациям:</a:t>
            </a:r>
          </a:p>
          <a:p>
            <a:r>
              <a:rPr lang="ru-RU" sz="2200" dirty="0" smtClean="0">
                <a:solidFill>
                  <a:schemeClr val="tx2">
                    <a:lumMod val="50000"/>
                  </a:schemeClr>
                </a:solidFill>
                <a:latin typeface="Times New Roman" pitchFamily="18" charset="0"/>
                <a:cs typeface="Times New Roman" pitchFamily="18" charset="0"/>
              </a:rPr>
              <a:t>«Поэтические странички»;</a:t>
            </a:r>
          </a:p>
          <a:p>
            <a:r>
              <a:rPr lang="ru-RU" sz="2200" dirty="0" smtClean="0">
                <a:solidFill>
                  <a:schemeClr val="tx2">
                    <a:lumMod val="50000"/>
                  </a:schemeClr>
                </a:solidFill>
                <a:latin typeface="Times New Roman" pitchFamily="18" charset="0"/>
                <a:cs typeface="Times New Roman" pitchFamily="18" charset="0"/>
              </a:rPr>
              <a:t>«Рассказ»;</a:t>
            </a:r>
          </a:p>
          <a:p>
            <a:r>
              <a:rPr lang="ru-RU" sz="2200" b="1" dirty="0" smtClean="0">
                <a:solidFill>
                  <a:schemeClr val="tx2">
                    <a:lumMod val="50000"/>
                  </a:schemeClr>
                </a:solidFill>
                <a:latin typeface="Times New Roman" pitchFamily="18" charset="0"/>
                <a:cs typeface="Times New Roman" pitchFamily="18" charset="0"/>
              </a:rPr>
              <a:t> </a:t>
            </a:r>
            <a:r>
              <a:rPr lang="ru-RU" sz="2200" dirty="0" smtClean="0">
                <a:solidFill>
                  <a:schemeClr val="tx2">
                    <a:lumMod val="50000"/>
                  </a:schemeClr>
                </a:solidFill>
                <a:latin typeface="Times New Roman" pitchFamily="18" charset="0"/>
                <a:cs typeface="Times New Roman" pitchFamily="18" charset="0"/>
              </a:rPr>
              <a:t>Фотоконкурс (пейзаж «Портрет моего города» (села) и жанровой фото по теме: «Моё Оренбуржье»,</a:t>
            </a:r>
            <a:r>
              <a:rPr lang="ru-RU" sz="2200" b="1" dirty="0" smtClean="0">
                <a:solidFill>
                  <a:schemeClr val="tx2">
                    <a:lumMod val="50000"/>
                  </a:schemeClr>
                </a:solidFill>
                <a:latin typeface="Times New Roman" pitchFamily="18" charset="0"/>
                <a:cs typeface="Times New Roman" pitchFamily="18" charset="0"/>
              </a:rPr>
              <a:t> </a:t>
            </a:r>
            <a:r>
              <a:rPr lang="ru-RU" sz="2200" dirty="0" smtClean="0">
                <a:solidFill>
                  <a:schemeClr val="tx2">
                    <a:lumMod val="50000"/>
                  </a:schemeClr>
                </a:solidFill>
                <a:latin typeface="Times New Roman" pitchFamily="18" charset="0"/>
                <a:cs typeface="Times New Roman" pitchFamily="18" charset="0"/>
              </a:rPr>
              <a:t>«Победа в лицах»).</a:t>
            </a:r>
          </a:p>
        </p:txBody>
      </p:sp>
      <p:sp>
        <p:nvSpPr>
          <p:cNvPr id="6" name="Rectangle 1"/>
          <p:cNvSpPr>
            <a:spLocks noChangeArrowheads="1"/>
          </p:cNvSpPr>
          <p:nvPr/>
        </p:nvSpPr>
        <p:spPr bwMode="auto">
          <a:xfrm>
            <a:off x="285720" y="500042"/>
            <a:ext cx="8858280" cy="76944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algn="ctr"/>
            <a:r>
              <a:rPr lang="ru-RU" sz="2200" b="1" dirty="0" smtClean="0">
                <a:solidFill>
                  <a:srgbClr val="18110E"/>
                </a:solidFill>
                <a:latin typeface="Cambria" pitchFamily="18" charset="0"/>
              </a:rPr>
              <a:t>Конкурс проводился в рамках реализации федерального проекта «Успех каждого ребенка»</a:t>
            </a:r>
            <a:endParaRPr lang="ru-RU" sz="2200" b="1" dirty="0">
              <a:solidFill>
                <a:srgbClr val="18110E"/>
              </a:solidFill>
              <a:latin typeface="Cambria"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Users\Admin\Desktop\istockphoto-526786019-1024x1024.jpg"/>
          <p:cNvPicPr>
            <a:picLocks noChangeAspect="1" noChangeArrowheads="1"/>
          </p:cNvPicPr>
          <p:nvPr/>
        </p:nvPicPr>
        <p:blipFill>
          <a:blip r:embed="rId2" cstate="print">
            <a:lum bright="-28000" contrast="45000"/>
          </a:blip>
          <a:srcRect l="11872" t="12259" r="11049" b="10589"/>
          <a:stretch>
            <a:fillRect/>
          </a:stretch>
        </p:blipFill>
        <p:spPr bwMode="auto">
          <a:xfrm>
            <a:off x="0" y="0"/>
            <a:ext cx="9144000" cy="6858000"/>
          </a:xfrm>
          <a:prstGeom prst="rect">
            <a:avLst/>
          </a:prstGeom>
          <a:noFill/>
        </p:spPr>
      </p:pic>
      <p:sp>
        <p:nvSpPr>
          <p:cNvPr id="4" name="Содержимое 2"/>
          <p:cNvSpPr txBox="1">
            <a:spLocks/>
          </p:cNvSpPr>
          <p:nvPr/>
        </p:nvSpPr>
        <p:spPr bwMode="auto">
          <a:xfrm>
            <a:off x="0" y="0"/>
            <a:ext cx="9144000" cy="6858000"/>
          </a:xfrm>
          <a:prstGeom prst="rect">
            <a:avLst/>
          </a:prstGeom>
          <a:blipFill dpi="0" rotWithShape="1">
            <a:blip r:embed="rId3" cstate="print">
              <a:alphaModFix amt="78000"/>
              <a:lum bright="20000" contrast="-3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sp>
        <p:nvSpPr>
          <p:cNvPr id="2" name="Заголовок 1"/>
          <p:cNvSpPr>
            <a:spLocks noGrp="1"/>
          </p:cNvSpPr>
          <p:nvPr>
            <p:ph type="title"/>
          </p:nvPr>
        </p:nvSpPr>
        <p:spPr/>
        <p:txBody>
          <a:bodyPr>
            <a:noAutofit/>
          </a:bodyPr>
          <a:lstStyle/>
          <a:p>
            <a:pPr algn="ctr"/>
            <a:r>
              <a:rPr lang="ru-RU" sz="2400" b="1" i="1" cap="none" dirty="0" smtClean="0">
                <a:solidFill>
                  <a:srgbClr val="15100D"/>
                </a:solidFill>
                <a:latin typeface="Times New Roman" pitchFamily="18" charset="0"/>
                <a:cs typeface="Times New Roman" pitchFamily="18" charset="0"/>
              </a:rPr>
              <a:t>Работы участников в номинации </a:t>
            </a:r>
            <a:r>
              <a:rPr lang="ru-RU" sz="2400" b="1" i="1" dirty="0" smtClean="0">
                <a:solidFill>
                  <a:srgbClr val="15100D"/>
                </a:solidFill>
                <a:latin typeface="Times New Roman" pitchFamily="18" charset="0"/>
                <a:cs typeface="Times New Roman" pitchFamily="18" charset="0"/>
              </a:rPr>
              <a:t>«Поэтические странички» </a:t>
            </a:r>
            <a:r>
              <a:rPr lang="ru-RU" sz="2400" b="1" i="1" cap="none" dirty="0" smtClean="0">
                <a:solidFill>
                  <a:srgbClr val="15100D"/>
                </a:solidFill>
                <a:latin typeface="Times New Roman" pitchFamily="18" charset="0"/>
                <a:cs typeface="Times New Roman" pitchFamily="18" charset="0"/>
              </a:rPr>
              <a:t>оценивали:</a:t>
            </a:r>
            <a:endParaRPr lang="ru-RU" sz="2400" dirty="0">
              <a:solidFill>
                <a:srgbClr val="15100D"/>
              </a:solidFill>
            </a:endParaRPr>
          </a:p>
        </p:txBody>
      </p:sp>
      <p:sp>
        <p:nvSpPr>
          <p:cNvPr id="3" name="Содержимое 2"/>
          <p:cNvSpPr>
            <a:spLocks noGrp="1"/>
          </p:cNvSpPr>
          <p:nvPr>
            <p:ph idx="1"/>
          </p:nvPr>
        </p:nvSpPr>
        <p:spPr>
          <a:xfrm>
            <a:off x="3000364" y="3857628"/>
            <a:ext cx="3357586" cy="1500198"/>
          </a:xfrm>
        </p:spPr>
        <p:txBody>
          <a:bodyPr/>
          <a:lstStyle/>
          <a:p>
            <a:pPr algn="ctr">
              <a:buNone/>
            </a:pPr>
            <a:r>
              <a:rPr lang="ru-RU" sz="1600" b="1" dirty="0" smtClean="0">
                <a:solidFill>
                  <a:srgbClr val="15100D"/>
                </a:solidFill>
                <a:latin typeface="Segoe Print" pitchFamily="2" charset="0"/>
                <a:cs typeface="Times New Roman" pitchFamily="18" charset="0"/>
              </a:rPr>
              <a:t>Хомутов </a:t>
            </a:r>
          </a:p>
          <a:p>
            <a:pPr algn="ctr">
              <a:buNone/>
            </a:pPr>
            <a:r>
              <a:rPr lang="ru-RU" sz="1600" b="1" dirty="0" smtClean="0">
                <a:solidFill>
                  <a:srgbClr val="15100D"/>
                </a:solidFill>
                <a:latin typeface="Segoe Print" pitchFamily="2" charset="0"/>
                <a:cs typeface="Times New Roman" pitchFamily="18" charset="0"/>
              </a:rPr>
              <a:t>Геннадий Федорович -  член Союза писателей России, председатель областного жюри конкурса «Рукописная книга»</a:t>
            </a:r>
          </a:p>
        </p:txBody>
      </p:sp>
      <p:pic>
        <p:nvPicPr>
          <p:cNvPr id="1025" name="Picture 1" descr="C:\Users\Admin\Desktop\альманах 2020\IMG_0032.jpg"/>
          <p:cNvPicPr>
            <a:picLocks noChangeAspect="1" noChangeArrowheads="1"/>
          </p:cNvPicPr>
          <p:nvPr/>
        </p:nvPicPr>
        <p:blipFill>
          <a:blip r:embed="rId4" cstate="print"/>
          <a:srcRect/>
          <a:stretch>
            <a:fillRect/>
          </a:stretch>
        </p:blipFill>
        <p:spPr bwMode="auto">
          <a:xfrm>
            <a:off x="3786182" y="1357298"/>
            <a:ext cx="2071702" cy="2433392"/>
          </a:xfrm>
          <a:prstGeom prst="rect">
            <a:avLst/>
          </a:prstGeom>
          <a:noFill/>
          <a:effectLst>
            <a:softEdge rad="127000"/>
          </a:effectLst>
        </p:spPr>
      </p:pic>
      <p:sp>
        <p:nvSpPr>
          <p:cNvPr id="7" name="TextBox 6"/>
          <p:cNvSpPr txBox="1"/>
          <p:nvPr/>
        </p:nvSpPr>
        <p:spPr>
          <a:xfrm>
            <a:off x="571472" y="4429132"/>
            <a:ext cx="2643206" cy="1815882"/>
          </a:xfrm>
          <a:prstGeom prst="rect">
            <a:avLst/>
          </a:prstGeom>
          <a:noFill/>
        </p:spPr>
        <p:txBody>
          <a:bodyPr wrap="square" rtlCol="0">
            <a:spAutoFit/>
          </a:bodyPr>
          <a:lstStyle/>
          <a:p>
            <a:pPr algn="ctr"/>
            <a:r>
              <a:rPr lang="ru-RU" sz="1600" b="1" dirty="0" smtClean="0">
                <a:solidFill>
                  <a:srgbClr val="15100D"/>
                </a:solidFill>
                <a:latin typeface="Segoe Print" pitchFamily="2" charset="0"/>
                <a:cs typeface="Times New Roman" pitchFamily="18" charset="0"/>
              </a:rPr>
              <a:t>Ханжина </a:t>
            </a:r>
          </a:p>
          <a:p>
            <a:pPr algn="ctr"/>
            <a:r>
              <a:rPr lang="ru-RU" sz="1600" b="1" dirty="0" smtClean="0">
                <a:solidFill>
                  <a:srgbClr val="15100D"/>
                </a:solidFill>
                <a:latin typeface="Segoe Print" pitchFamily="2" charset="0"/>
                <a:cs typeface="Times New Roman" pitchFamily="18" charset="0"/>
              </a:rPr>
              <a:t>Анна Валерьевна – заместитель директора  МБУДО «Центр творческого развития»</a:t>
            </a:r>
          </a:p>
          <a:p>
            <a:pPr algn="ctr"/>
            <a:endParaRPr lang="ru-RU" sz="1600" dirty="0">
              <a:latin typeface="Times New Roman" pitchFamily="18" charset="0"/>
              <a:cs typeface="Times New Roman" pitchFamily="18" charset="0"/>
            </a:endParaRPr>
          </a:p>
        </p:txBody>
      </p:sp>
      <p:pic>
        <p:nvPicPr>
          <p:cNvPr id="1026" name="Picture 2" descr="C:\Users\Admin\Desktop\альманах 2020\Конкурс Ханжина А.В..jpg"/>
          <p:cNvPicPr>
            <a:picLocks noChangeAspect="1" noChangeArrowheads="1"/>
          </p:cNvPicPr>
          <p:nvPr/>
        </p:nvPicPr>
        <p:blipFill>
          <a:blip r:embed="rId5" cstate="print"/>
          <a:srcRect/>
          <a:stretch>
            <a:fillRect/>
          </a:stretch>
        </p:blipFill>
        <p:spPr bwMode="auto">
          <a:xfrm>
            <a:off x="857224" y="1678918"/>
            <a:ext cx="1857388" cy="2782218"/>
          </a:xfrm>
          <a:prstGeom prst="rect">
            <a:avLst/>
          </a:prstGeom>
          <a:noFill/>
          <a:effectLst>
            <a:softEdge rad="127000"/>
          </a:effectLst>
        </p:spPr>
      </p:pic>
      <p:sp>
        <p:nvSpPr>
          <p:cNvPr id="9" name="TextBox 8"/>
          <p:cNvSpPr txBox="1"/>
          <p:nvPr/>
        </p:nvSpPr>
        <p:spPr>
          <a:xfrm>
            <a:off x="6357950" y="4714884"/>
            <a:ext cx="2357454" cy="1815882"/>
          </a:xfrm>
          <a:prstGeom prst="rect">
            <a:avLst/>
          </a:prstGeom>
          <a:noFill/>
        </p:spPr>
        <p:txBody>
          <a:bodyPr wrap="square" rtlCol="0">
            <a:spAutoFit/>
          </a:bodyPr>
          <a:lstStyle/>
          <a:p>
            <a:pPr algn="ctr"/>
            <a:r>
              <a:rPr lang="ru-RU" sz="1600" b="1" dirty="0" smtClean="0">
                <a:solidFill>
                  <a:srgbClr val="15100D"/>
                </a:solidFill>
                <a:latin typeface="Segoe Print" pitchFamily="2" charset="0"/>
                <a:cs typeface="Times New Roman" pitchFamily="18" charset="0"/>
              </a:rPr>
              <a:t>Кожевникова Наталья Юрьевна - Главный редактор журнала «Гостиный </a:t>
            </a:r>
            <a:r>
              <a:rPr lang="ru-RU" sz="1600" b="1" dirty="0" err="1" smtClean="0">
                <a:solidFill>
                  <a:srgbClr val="15100D"/>
                </a:solidFill>
                <a:latin typeface="Segoe Print" pitchFamily="2" charset="0"/>
                <a:cs typeface="Times New Roman" pitchFamily="18" charset="0"/>
              </a:rPr>
              <a:t>Дворъ</a:t>
            </a:r>
            <a:r>
              <a:rPr lang="ru-RU" sz="1600" b="1" dirty="0" smtClean="0">
                <a:solidFill>
                  <a:srgbClr val="15100D"/>
                </a:solidFill>
                <a:latin typeface="Segoe Print" pitchFamily="2" charset="0"/>
                <a:cs typeface="Times New Roman" pitchFamily="18" charset="0"/>
              </a:rPr>
              <a:t>», член Союза писателей России</a:t>
            </a:r>
            <a:endParaRPr lang="ru-RU" sz="1600" b="1" dirty="0">
              <a:solidFill>
                <a:srgbClr val="15100D"/>
              </a:solidFill>
              <a:latin typeface="Segoe Print" pitchFamily="2" charset="0"/>
              <a:cs typeface="Times New Roman" pitchFamily="18" charset="0"/>
            </a:endParaRPr>
          </a:p>
        </p:txBody>
      </p:sp>
      <p:pic>
        <p:nvPicPr>
          <p:cNvPr id="1027" name="Picture 3" descr="C:\Users\Admin\Desktop\альманах 2020\kojevnikova.jpg"/>
          <p:cNvPicPr>
            <a:picLocks noChangeAspect="1" noChangeArrowheads="1"/>
          </p:cNvPicPr>
          <p:nvPr/>
        </p:nvPicPr>
        <p:blipFill>
          <a:blip r:embed="rId6" cstate="print"/>
          <a:srcRect/>
          <a:stretch>
            <a:fillRect/>
          </a:stretch>
        </p:blipFill>
        <p:spPr bwMode="auto">
          <a:xfrm>
            <a:off x="6715140" y="1785926"/>
            <a:ext cx="1928825" cy="2897377"/>
          </a:xfrm>
          <a:prstGeom prst="rect">
            <a:avLst/>
          </a:prstGeom>
          <a:noFill/>
          <a:effectLst>
            <a:softEdge rad="127000"/>
          </a:effec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0"/>
            <a:ext cx="9144000" cy="6858000"/>
          </a:xfrm>
          <a:prstGeom prst="rect">
            <a:avLst/>
          </a:prstGeom>
          <a:noFill/>
        </p:spPr>
      </p:pic>
      <p:sp>
        <p:nvSpPr>
          <p:cNvPr id="4" name="Содержимое 2"/>
          <p:cNvSpPr txBox="1">
            <a:spLocks/>
          </p:cNvSpPr>
          <p:nvPr/>
        </p:nvSpPr>
        <p:spPr bwMode="auto">
          <a:xfrm>
            <a:off x="0" y="0"/>
            <a:ext cx="9144000" cy="6858000"/>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ru-RU" sz="48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sp>
        <p:nvSpPr>
          <p:cNvPr id="2" name="Заголовок 1"/>
          <p:cNvSpPr>
            <a:spLocks noGrp="1"/>
          </p:cNvSpPr>
          <p:nvPr>
            <p:ph type="title"/>
          </p:nvPr>
        </p:nvSpPr>
        <p:spPr>
          <a:xfrm>
            <a:off x="457200" y="357166"/>
            <a:ext cx="8686800" cy="838200"/>
          </a:xfrm>
        </p:spPr>
        <p:txBody>
          <a:bodyPr>
            <a:normAutofit/>
          </a:bodyPr>
          <a:lstStyle/>
          <a:p>
            <a:pPr algn="ctr"/>
            <a:r>
              <a:rPr lang="ru-RU" sz="3200" b="1" i="1" dirty="0" smtClean="0">
                <a:solidFill>
                  <a:srgbClr val="15100D"/>
                </a:solidFill>
                <a:latin typeface="Times New Roman" pitchFamily="18" charset="0"/>
                <a:cs typeface="Times New Roman" pitchFamily="18" charset="0"/>
              </a:rPr>
              <a:t>Отзывы  жюри</a:t>
            </a:r>
            <a:endParaRPr lang="ru-RU" sz="3200" dirty="0">
              <a:solidFill>
                <a:srgbClr val="15100D"/>
              </a:solidFill>
              <a:latin typeface="Times New Roman" pitchFamily="18" charset="0"/>
              <a:cs typeface="Times New Roman" pitchFamily="18" charset="0"/>
            </a:endParaRPr>
          </a:p>
        </p:txBody>
      </p:sp>
      <p:sp>
        <p:nvSpPr>
          <p:cNvPr id="3" name="Содержимое 2"/>
          <p:cNvSpPr>
            <a:spLocks noGrp="1"/>
          </p:cNvSpPr>
          <p:nvPr>
            <p:ph idx="1"/>
          </p:nvPr>
        </p:nvSpPr>
        <p:spPr>
          <a:xfrm>
            <a:off x="214282" y="1142984"/>
            <a:ext cx="8686800" cy="4929222"/>
          </a:xfrm>
        </p:spPr>
        <p:txBody>
          <a:bodyPr/>
          <a:lstStyle/>
          <a:p>
            <a:r>
              <a:rPr lang="ru-RU" sz="2000" dirty="0" smtClean="0">
                <a:solidFill>
                  <a:srgbClr val="15100D"/>
                </a:solidFill>
                <a:latin typeface="Times New Roman" pitchFamily="18" charset="0"/>
                <a:cs typeface="Times New Roman" pitchFamily="18" charset="0"/>
              </a:rPr>
              <a:t>   «Представленные на конкурс работы не пресловутое «рифмоплетство», а именно «поэтические строчки», пусть пока и несовершенные, в стихах присутствует непосредственность и поэтическое своеобразие и это очень ценно. Ваши первые стихотворения имеют искорку искреннего чувства…»  - </a:t>
            </a:r>
            <a:r>
              <a:rPr lang="ru-RU" sz="2000" i="1" dirty="0" smtClean="0">
                <a:solidFill>
                  <a:srgbClr val="15100D"/>
                </a:solidFill>
                <a:latin typeface="Times New Roman" pitchFamily="18" charset="0"/>
                <a:cs typeface="Times New Roman" pitchFamily="18" charset="0"/>
              </a:rPr>
              <a:t>Г.Ф. Хомутов - член Союза писателей России, председатель областного жюри конкурса «Рукописная книга».</a:t>
            </a:r>
          </a:p>
          <a:p>
            <a:endParaRPr lang="ru-RU" sz="2000" i="1" dirty="0" smtClean="0">
              <a:solidFill>
                <a:srgbClr val="15100D"/>
              </a:solidFill>
              <a:latin typeface="Times New Roman" pitchFamily="18" charset="0"/>
              <a:cs typeface="Times New Roman" pitchFamily="18" charset="0"/>
            </a:endParaRPr>
          </a:p>
          <a:p>
            <a:r>
              <a:rPr lang="ru-RU" sz="2000" dirty="0" smtClean="0">
                <a:solidFill>
                  <a:srgbClr val="18110E"/>
                </a:solidFill>
                <a:latin typeface="Times New Roman" pitchFamily="18" charset="0"/>
                <a:cs typeface="Times New Roman" pitchFamily="18" charset="0"/>
              </a:rPr>
              <a:t>«Представленные на конкурс работы детей и подростков нравятся, прежде всего, своей непосредственностью,  патриотической настроенностью,  уважительным вниманием к истории  своих семей, своей Родины, ее природе. Это радует и внушает надежду, что не так уж все плохо в нашем Отечестве. Присутствует, конечно, некая  </a:t>
            </a:r>
            <a:r>
              <a:rPr lang="ru-RU" sz="2000" dirty="0" err="1" smtClean="0">
                <a:solidFill>
                  <a:srgbClr val="18110E"/>
                </a:solidFill>
                <a:latin typeface="Times New Roman" pitchFamily="18" charset="0"/>
                <a:cs typeface="Times New Roman" pitchFamily="18" charset="0"/>
              </a:rPr>
              <a:t>заданность</a:t>
            </a:r>
            <a:r>
              <a:rPr lang="ru-RU" sz="2000" dirty="0" smtClean="0">
                <a:solidFill>
                  <a:srgbClr val="18110E"/>
                </a:solidFill>
                <a:latin typeface="Times New Roman" pitchFamily="18" charset="0"/>
                <a:cs typeface="Times New Roman" pitchFamily="18" charset="0"/>
              </a:rPr>
              <a:t>  темы, но ребятам удалось преодолеть ее и выразить свои мысли  с большей индивидуальностью…</a:t>
            </a:r>
            <a:r>
              <a:rPr lang="ru-RU" sz="2000" dirty="0" smtClean="0">
                <a:solidFill>
                  <a:srgbClr val="15100D"/>
                </a:solidFill>
                <a:latin typeface="Times New Roman" pitchFamily="18" charset="0"/>
                <a:cs typeface="Times New Roman" pitchFamily="18" charset="0"/>
              </a:rPr>
              <a:t>» - </a:t>
            </a:r>
            <a:r>
              <a:rPr lang="ru-RU" sz="2000" i="1" dirty="0" smtClean="0">
                <a:solidFill>
                  <a:srgbClr val="15100D"/>
                </a:solidFill>
                <a:latin typeface="Times New Roman" pitchFamily="18" charset="0"/>
                <a:cs typeface="Times New Roman" pitchFamily="18" charset="0"/>
              </a:rPr>
              <a:t>Н.Ю.Кожевникова – главный редактор журнала «Гостиный </a:t>
            </a:r>
            <a:r>
              <a:rPr lang="ru-RU" sz="2000" i="1" dirty="0" err="1" smtClean="0">
                <a:solidFill>
                  <a:srgbClr val="15100D"/>
                </a:solidFill>
                <a:latin typeface="Times New Roman" pitchFamily="18" charset="0"/>
                <a:cs typeface="Times New Roman" pitchFamily="18" charset="0"/>
              </a:rPr>
              <a:t>Дворъ</a:t>
            </a:r>
            <a:r>
              <a:rPr lang="ru-RU" sz="2000" i="1" dirty="0" smtClean="0">
                <a:solidFill>
                  <a:srgbClr val="15100D"/>
                </a:solidFill>
                <a:latin typeface="Times New Roman" pitchFamily="18" charset="0"/>
                <a:cs typeface="Times New Roman" pitchFamily="18" charset="0"/>
              </a:rPr>
              <a:t>», член Союза писателей России .</a:t>
            </a:r>
            <a:endParaRPr lang="ru-RU" sz="2000" i="1" dirty="0">
              <a:solidFill>
                <a:srgbClr val="15100D"/>
              </a:solidFill>
              <a:latin typeface="Times New Roman" pitchFamily="18" charset="0"/>
              <a:cs typeface="Times New Roman" pitchFamily="18" charset="0"/>
            </a:endParaRPr>
          </a:p>
        </p:txBody>
      </p:sp>
      <p:pic>
        <p:nvPicPr>
          <p:cNvPr id="10" name="Picture 5" descr=" "/>
          <p:cNvPicPr>
            <a:picLocks noChangeAspect="1" noChangeArrowheads="1"/>
          </p:cNvPicPr>
          <p:nvPr/>
        </p:nvPicPr>
        <p:blipFill>
          <a:blip r:embed="rId5" cstate="print"/>
          <a:srcRect t="22727" b="13636"/>
          <a:stretch>
            <a:fillRect/>
          </a:stretch>
        </p:blipFill>
        <p:spPr bwMode="auto">
          <a:xfrm>
            <a:off x="0" y="5714992"/>
            <a:ext cx="9110747" cy="1143008"/>
          </a:xfrm>
          <a:prstGeom prst="rect">
            <a:avLst/>
          </a:prstGeom>
          <a:noFill/>
          <a:effectLst>
            <a:softEdge rad="63500"/>
          </a:effec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Admin\Desktop\istockphoto-526786019-1024x1024.jpg"/>
          <p:cNvPicPr>
            <a:picLocks noChangeAspect="1" noChangeArrowheads="1"/>
          </p:cNvPicPr>
          <p:nvPr/>
        </p:nvPicPr>
        <p:blipFill>
          <a:blip r:embed="rId2" cstate="print">
            <a:lum bright="-28000" contrast="45000"/>
          </a:blip>
          <a:srcRect l="11872" t="12259" r="11049" b="10589"/>
          <a:stretch>
            <a:fillRect/>
          </a:stretch>
        </p:blipFill>
        <p:spPr bwMode="auto">
          <a:xfrm>
            <a:off x="0" y="0"/>
            <a:ext cx="9144000" cy="6858000"/>
          </a:xfrm>
          <a:prstGeom prst="rect">
            <a:avLst/>
          </a:prstGeom>
          <a:noFill/>
        </p:spPr>
      </p:pic>
      <p:sp>
        <p:nvSpPr>
          <p:cNvPr id="6" name="Содержимое 2"/>
          <p:cNvSpPr txBox="1">
            <a:spLocks/>
          </p:cNvSpPr>
          <p:nvPr/>
        </p:nvSpPr>
        <p:spPr bwMode="auto">
          <a:xfrm>
            <a:off x="0" y="0"/>
            <a:ext cx="9144000" cy="6858000"/>
          </a:xfrm>
          <a:prstGeom prst="rect">
            <a:avLst/>
          </a:prstGeom>
          <a:blipFill dpi="0" rotWithShape="1">
            <a:blip r:embed="rId3" cstate="print">
              <a:alphaModFix amt="78000"/>
              <a:lum bright="20000" contrast="-3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ru-RU" sz="48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sp>
        <p:nvSpPr>
          <p:cNvPr id="2" name="Заголовок 1"/>
          <p:cNvSpPr>
            <a:spLocks noGrp="1"/>
          </p:cNvSpPr>
          <p:nvPr>
            <p:ph type="title"/>
          </p:nvPr>
        </p:nvSpPr>
        <p:spPr/>
        <p:txBody>
          <a:bodyPr>
            <a:noAutofit/>
          </a:bodyPr>
          <a:lstStyle/>
          <a:p>
            <a:pPr algn="ctr"/>
            <a:r>
              <a:rPr lang="ru-RU" sz="3200" b="1" i="1" cap="none" dirty="0" smtClean="0">
                <a:solidFill>
                  <a:srgbClr val="15100D"/>
                </a:solidFill>
                <a:latin typeface="Times New Roman" pitchFamily="18" charset="0"/>
                <a:cs typeface="Times New Roman" pitchFamily="18" charset="0"/>
              </a:rPr>
              <a:t>Работы  участников в номинации </a:t>
            </a:r>
            <a:br>
              <a:rPr lang="ru-RU" sz="3200" b="1" i="1" cap="none" dirty="0" smtClean="0">
                <a:solidFill>
                  <a:srgbClr val="15100D"/>
                </a:solidFill>
                <a:latin typeface="Times New Roman" pitchFamily="18" charset="0"/>
                <a:cs typeface="Times New Roman" pitchFamily="18" charset="0"/>
              </a:rPr>
            </a:br>
            <a:r>
              <a:rPr lang="ru-RU" sz="3200" b="1" i="1" dirty="0" smtClean="0">
                <a:solidFill>
                  <a:srgbClr val="15100D"/>
                </a:solidFill>
                <a:latin typeface="Times New Roman" pitchFamily="18" charset="0"/>
                <a:cs typeface="Times New Roman" pitchFamily="18" charset="0"/>
              </a:rPr>
              <a:t>«Поэтические странички»</a:t>
            </a:r>
            <a:endParaRPr lang="ru-RU" sz="3200" b="1" i="1" dirty="0">
              <a:solidFill>
                <a:srgbClr val="15100D"/>
              </a:solidFill>
              <a:latin typeface="Times New Roman" pitchFamily="18" charset="0"/>
              <a:cs typeface="Times New Roman" pitchFamily="18" charset="0"/>
            </a:endParaRPr>
          </a:p>
        </p:txBody>
      </p:sp>
      <p:pic>
        <p:nvPicPr>
          <p:cNvPr id="2051" name="Picture 3" descr="C:\Users\Admin\Desktop\62.jpg"/>
          <p:cNvPicPr>
            <a:picLocks noChangeAspect="1" noChangeArrowheads="1"/>
          </p:cNvPicPr>
          <p:nvPr/>
        </p:nvPicPr>
        <p:blipFill>
          <a:blip r:embed="rId4" cstate="print"/>
          <a:srcRect/>
          <a:stretch>
            <a:fillRect/>
          </a:stretch>
        </p:blipFill>
        <p:spPr bwMode="auto">
          <a:xfrm>
            <a:off x="4143372" y="2857496"/>
            <a:ext cx="4750064" cy="3182542"/>
          </a:xfrm>
          <a:prstGeom prst="rect">
            <a:avLst/>
          </a:prstGeom>
          <a:noFill/>
          <a:effectLst>
            <a:softEdge rad="127000"/>
          </a:effectLst>
        </p:spPr>
      </p:pic>
      <p:pic>
        <p:nvPicPr>
          <p:cNvPr id="9" name="Picture 2" descr="C:\Users\Admin\Desktop\ca16a047dbd1f3479a5d961dd511e499.jpg"/>
          <p:cNvPicPr>
            <a:picLocks noGrp="1" noChangeAspect="1" noChangeArrowheads="1"/>
          </p:cNvPicPr>
          <p:nvPr>
            <p:ph idx="1"/>
          </p:nvPr>
        </p:nvPicPr>
        <p:blipFill>
          <a:blip r:embed="rId5" cstate="print"/>
          <a:srcRect/>
          <a:stretch>
            <a:fillRect/>
          </a:stretch>
        </p:blipFill>
        <p:spPr bwMode="auto">
          <a:xfrm>
            <a:off x="214282" y="1357298"/>
            <a:ext cx="4652953" cy="3286148"/>
          </a:xfrm>
          <a:prstGeom prst="rect">
            <a:avLst/>
          </a:prstGeom>
          <a:noFill/>
          <a:effectLst>
            <a:softEdge rad="127000"/>
          </a:effectLst>
        </p:spPr>
      </p:pic>
      <p:pic>
        <p:nvPicPr>
          <p:cNvPr id="7" name="Picture 5" descr=" "/>
          <p:cNvPicPr>
            <a:picLocks noChangeAspect="1" noChangeArrowheads="1"/>
          </p:cNvPicPr>
          <p:nvPr/>
        </p:nvPicPr>
        <p:blipFill>
          <a:blip r:embed="rId6" cstate="print"/>
          <a:srcRect t="22727" b="13636"/>
          <a:stretch>
            <a:fillRect/>
          </a:stretch>
        </p:blipFill>
        <p:spPr bwMode="auto">
          <a:xfrm>
            <a:off x="0" y="5714992"/>
            <a:ext cx="9110747" cy="1143008"/>
          </a:xfrm>
          <a:prstGeom prst="rect">
            <a:avLst/>
          </a:prstGeom>
          <a:noFill/>
          <a:effectLst>
            <a:softEdge rad="127000"/>
          </a:effec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428652"/>
            <a:ext cx="9144000" cy="7286652"/>
          </a:xfrm>
          <a:prstGeom prst="rect">
            <a:avLst/>
          </a:prstGeom>
          <a:noFill/>
        </p:spPr>
      </p:pic>
      <p:sp>
        <p:nvSpPr>
          <p:cNvPr id="4" name="Содержимое 2"/>
          <p:cNvSpPr txBox="1">
            <a:spLocks/>
          </p:cNvSpPr>
          <p:nvPr/>
        </p:nvSpPr>
        <p:spPr bwMode="auto">
          <a:xfrm>
            <a:off x="0" y="-428652"/>
            <a:ext cx="9144000" cy="7286652"/>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a:effectLst/>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ru-RU" sz="48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sp>
        <p:nvSpPr>
          <p:cNvPr id="3" name="Содержимое 2"/>
          <p:cNvSpPr>
            <a:spLocks noGrp="1"/>
          </p:cNvSpPr>
          <p:nvPr>
            <p:ph idx="1"/>
          </p:nvPr>
        </p:nvSpPr>
        <p:spPr>
          <a:xfrm>
            <a:off x="5072066" y="3214686"/>
            <a:ext cx="3571868" cy="1357322"/>
          </a:xfrm>
        </p:spPr>
        <p:txBody>
          <a:bodyPr/>
          <a:lstStyle/>
          <a:p>
            <a:pPr marL="0" lvl="0" indent="0" algn="ctr" eaLnBrk="1" hangingPunct="1">
              <a:spcBef>
                <a:spcPct val="0"/>
              </a:spcBef>
              <a:buClrTx/>
              <a:buSzTx/>
              <a:buNone/>
            </a:pPr>
            <a:r>
              <a:rPr lang="ru-RU" sz="1800" b="1" i="1" dirty="0" smtClean="0">
                <a:solidFill>
                  <a:schemeClr val="tx1"/>
                </a:solidFill>
                <a:latin typeface="Times New Roman" pitchFamily="18" charset="0"/>
                <a:ea typeface="Calibri" pitchFamily="34" charset="0"/>
                <a:cs typeface="Times New Roman" pitchFamily="18" charset="0"/>
              </a:rPr>
              <a:t>Опарин Иван, 10 лет</a:t>
            </a:r>
          </a:p>
          <a:p>
            <a:pPr marL="0" lvl="0" indent="0" algn="ctr">
              <a:spcBef>
                <a:spcPct val="0"/>
              </a:spcBef>
              <a:buClrTx/>
              <a:buSzTx/>
              <a:buNone/>
            </a:pPr>
            <a:r>
              <a:rPr lang="ru-RU" sz="1800" i="1" dirty="0" smtClean="0">
                <a:solidFill>
                  <a:schemeClr val="tx1"/>
                </a:solidFill>
                <a:latin typeface="Times New Roman" pitchFamily="18" charset="0"/>
                <a:ea typeface="Calibri" pitchFamily="34" charset="0"/>
                <a:cs typeface="Times New Roman" pitchFamily="18" charset="0"/>
              </a:rPr>
              <a:t>МОБУ «Трудовая СОШ»</a:t>
            </a:r>
          </a:p>
          <a:p>
            <a:pPr marL="0" lvl="0" indent="0" algn="ctr">
              <a:spcBef>
                <a:spcPct val="0"/>
              </a:spcBef>
              <a:buClrTx/>
              <a:buSzTx/>
              <a:buNone/>
            </a:pPr>
            <a:r>
              <a:rPr lang="ru-RU" sz="1800" b="1" i="1" dirty="0" smtClean="0">
                <a:solidFill>
                  <a:schemeClr val="tx1"/>
                </a:solidFill>
                <a:latin typeface="Times New Roman" pitchFamily="18" charset="0"/>
                <a:ea typeface="Calibri" pitchFamily="34" charset="0"/>
                <a:cs typeface="Times New Roman" pitchFamily="18" charset="0"/>
              </a:rPr>
              <a:t>Диплом </a:t>
            </a:r>
            <a:r>
              <a:rPr lang="en-US" sz="1800" b="1" i="1" dirty="0" smtClean="0">
                <a:solidFill>
                  <a:schemeClr val="tx1"/>
                </a:solidFill>
                <a:latin typeface="Times New Roman" pitchFamily="18" charset="0"/>
                <a:ea typeface="Calibri" pitchFamily="34" charset="0"/>
                <a:cs typeface="Times New Roman" pitchFamily="18" charset="0"/>
              </a:rPr>
              <a:t>II </a:t>
            </a:r>
            <a:r>
              <a:rPr lang="ru-RU" sz="1800" b="1" i="1" dirty="0" smtClean="0">
                <a:solidFill>
                  <a:schemeClr val="tx1"/>
                </a:solidFill>
                <a:latin typeface="Times New Roman" pitchFamily="18" charset="0"/>
                <a:ea typeface="Calibri" pitchFamily="34" charset="0"/>
                <a:cs typeface="Times New Roman" pitchFamily="18" charset="0"/>
              </a:rPr>
              <a:t>степени</a:t>
            </a:r>
          </a:p>
          <a:p>
            <a:pPr algn="ctr">
              <a:spcBef>
                <a:spcPct val="0"/>
              </a:spcBef>
              <a:buNone/>
            </a:pPr>
            <a:r>
              <a:rPr lang="ru-RU" sz="1800" i="1" dirty="0" smtClean="0">
                <a:solidFill>
                  <a:schemeClr val="tx1"/>
                </a:solidFill>
                <a:latin typeface="Times New Roman" pitchFamily="18" charset="0"/>
                <a:ea typeface="Calibri" pitchFamily="34" charset="0"/>
                <a:cs typeface="Times New Roman" pitchFamily="18" charset="0"/>
              </a:rPr>
              <a:t>Руководитель:  Опарина М.Г.</a:t>
            </a:r>
            <a:endParaRPr lang="ru-RU" sz="1800" i="1" dirty="0" smtClean="0">
              <a:solidFill>
                <a:schemeClr val="tx1"/>
              </a:solidFill>
              <a:latin typeface="Times New Roman" pitchFamily="18" charset="0"/>
              <a:cs typeface="Times New Roman" pitchFamily="18" charset="0"/>
            </a:endParaRPr>
          </a:p>
          <a:p>
            <a:pPr lvl="0">
              <a:spcBef>
                <a:spcPct val="0"/>
              </a:spcBef>
              <a:buNone/>
            </a:pPr>
            <a:endParaRPr lang="ru-RU" sz="1600" i="1" dirty="0" smtClean="0">
              <a:latin typeface="Times New Roman" pitchFamily="18" charset="0"/>
              <a:cs typeface="Times New Roman" pitchFamily="18" charset="0"/>
            </a:endParaRPr>
          </a:p>
          <a:p>
            <a:endParaRPr lang="ru-RU" dirty="0"/>
          </a:p>
        </p:txBody>
      </p:sp>
      <p:pic>
        <p:nvPicPr>
          <p:cNvPr id="10" name="Picture 5" descr=" "/>
          <p:cNvPicPr>
            <a:picLocks noChangeAspect="1" noChangeArrowheads="1"/>
          </p:cNvPicPr>
          <p:nvPr/>
        </p:nvPicPr>
        <p:blipFill>
          <a:blip r:embed="rId5" cstate="print"/>
          <a:srcRect t="22727" b="13636"/>
          <a:stretch>
            <a:fillRect/>
          </a:stretch>
        </p:blipFill>
        <p:spPr bwMode="auto">
          <a:xfrm>
            <a:off x="0" y="5857892"/>
            <a:ext cx="9110747" cy="1000108"/>
          </a:xfrm>
          <a:prstGeom prst="rect">
            <a:avLst/>
          </a:prstGeom>
          <a:noFill/>
          <a:effectLst>
            <a:softEdge rad="127000"/>
          </a:effectLst>
        </p:spPr>
      </p:pic>
      <p:pic>
        <p:nvPicPr>
          <p:cNvPr id="2049" name="Picture 1" descr="D:\РАБОТА-ДОМ\альманах 2020\Опарин.jpg"/>
          <p:cNvPicPr>
            <a:picLocks noChangeAspect="1" noChangeArrowheads="1"/>
          </p:cNvPicPr>
          <p:nvPr/>
        </p:nvPicPr>
        <p:blipFill>
          <a:blip r:embed="rId6" cstate="print"/>
          <a:srcRect/>
          <a:stretch>
            <a:fillRect/>
          </a:stretch>
        </p:blipFill>
        <p:spPr bwMode="auto">
          <a:xfrm>
            <a:off x="5929322" y="-214338"/>
            <a:ext cx="2428892" cy="3422530"/>
          </a:xfrm>
          <a:prstGeom prst="rect">
            <a:avLst/>
          </a:prstGeom>
          <a:noFill/>
          <a:effectLst>
            <a:softEdge rad="127000"/>
          </a:effectLst>
        </p:spPr>
      </p:pic>
      <p:sp>
        <p:nvSpPr>
          <p:cNvPr id="8" name="Содержимое 2"/>
          <p:cNvSpPr txBox="1">
            <a:spLocks/>
          </p:cNvSpPr>
          <p:nvPr/>
        </p:nvSpPr>
        <p:spPr bwMode="auto">
          <a:xfrm>
            <a:off x="0" y="-428652"/>
            <a:ext cx="5214942" cy="707236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342900" lvl="0" indent="-342900" algn="ctr" eaLnBrk="0" hangingPunct="0">
              <a:spcBef>
                <a:spcPct val="20000"/>
              </a:spcBef>
              <a:buClr>
                <a:schemeClr val="accent1"/>
              </a:buClr>
              <a:buSzPct val="70000"/>
            </a:pPr>
            <a:r>
              <a:rPr lang="ru-RU" sz="2000" dirty="0" smtClean="0">
                <a:solidFill>
                  <a:schemeClr val="tx2">
                    <a:lumMod val="50000"/>
                  </a:schemeClr>
                </a:solidFill>
                <a:latin typeface="Times New Roman" pitchFamily="18" charset="0"/>
                <a:cs typeface="Times New Roman" pitchFamily="18" charset="0"/>
              </a:rPr>
              <a:t> </a:t>
            </a:r>
            <a:r>
              <a:rPr lang="ru-RU" sz="2400" b="1" dirty="0" smtClean="0">
                <a:solidFill>
                  <a:schemeClr val="tx2">
                    <a:lumMod val="50000"/>
                  </a:schemeClr>
                </a:solidFill>
                <a:latin typeface="Times New Roman" pitchFamily="18" charset="0"/>
                <a:ea typeface="Calibri" pitchFamily="34" charset="0"/>
                <a:cs typeface="Times New Roman" pitchFamily="18" charset="0"/>
              </a:rPr>
              <a:t>Из воспоминаний.</a:t>
            </a:r>
            <a:r>
              <a:rPr lang="ru-RU" sz="2400" b="1" baseline="30000" dirty="0" smtClean="0">
                <a:solidFill>
                  <a:schemeClr val="tx2">
                    <a:lumMod val="50000"/>
                  </a:schemeClr>
                </a:solidFill>
                <a:latin typeface="Times New Roman" pitchFamily="18" charset="0"/>
                <a:ea typeface="Calibri" pitchFamily="34" charset="0"/>
                <a:cs typeface="Times New Roman" pitchFamily="18" charset="0"/>
                <a:hlinkClick r:id=""/>
              </a:rPr>
              <a:t>[</a:t>
            </a:r>
            <a:r>
              <a:rPr lang="ru-RU" sz="2400" b="1" baseline="30000" dirty="0" smtClean="0" bmk="">
                <a:solidFill>
                  <a:schemeClr val="tx2">
                    <a:lumMod val="50000"/>
                  </a:schemeClr>
                </a:solidFill>
                <a:latin typeface="Times New Roman" pitchFamily="18" charset="0"/>
                <a:ea typeface="Calibri" pitchFamily="34" charset="0"/>
                <a:cs typeface="Times New Roman" pitchFamily="18" charset="0"/>
                <a:hlinkClick r:id=""/>
              </a:rPr>
              <a:t>1]</a:t>
            </a:r>
            <a:endParaRPr lang="ru-RU" sz="2400" b="1" baseline="30000" dirty="0" smtClean="0" bmk="">
              <a:solidFill>
                <a:schemeClr val="tx2">
                  <a:lumMod val="50000"/>
                </a:schemeClr>
              </a:solidFill>
              <a:latin typeface="Times New Roman" pitchFamily="18" charset="0"/>
              <a:ea typeface="Calibri" pitchFamily="34" charset="0"/>
              <a:cs typeface="Times New Roman" pitchFamily="18" charset="0"/>
            </a:endParaRPr>
          </a:p>
          <a:p>
            <a:pPr lvl="0" algn="ctr" eaLnBrk="0" hangingPunct="0"/>
            <a:endParaRPr lang="ru-RU" sz="800" dirty="0" smtClean="0" bmk="">
              <a:solidFill>
                <a:schemeClr val="tx2">
                  <a:lumMod val="50000"/>
                </a:schemeClr>
              </a:solidFill>
              <a:latin typeface="Times New Roman" pitchFamily="18" charset="0"/>
              <a:ea typeface="Calibri" pitchFamily="34" charset="0"/>
              <a:cs typeface="Times New Roman" pitchFamily="18" charset="0"/>
            </a:endParaRPr>
          </a:p>
          <a:p>
            <a:pPr lvl="0" algn="ctr" eaLnBrk="0" hangingPunct="0"/>
            <a:r>
              <a:rPr lang="ru-RU" sz="1700" dirty="0" smtClean="0" bmk="">
                <a:solidFill>
                  <a:srgbClr val="241B16"/>
                </a:solidFill>
                <a:latin typeface="Times New Roman" pitchFamily="18" charset="0"/>
                <a:ea typeface="Calibri" pitchFamily="34" charset="0"/>
                <a:cs typeface="Times New Roman" pitchFamily="18" charset="0"/>
              </a:rPr>
              <a:t>Прабабушка мне рассказала, </a:t>
            </a:r>
            <a:endParaRPr lang="ru-RU" sz="1700" dirty="0" smtClean="0" bmk="">
              <a:solidFill>
                <a:srgbClr val="241B16"/>
              </a:solidFill>
              <a:latin typeface="Arial" pitchFamily="34" charset="0"/>
              <a:cs typeface="Arial" pitchFamily="34" charset="0"/>
            </a:endParaRPr>
          </a:p>
          <a:p>
            <a:pPr lvl="0" algn="ctr" eaLnBrk="0" hangingPunct="0"/>
            <a:r>
              <a:rPr lang="ru-RU" sz="1700" dirty="0" smtClean="0" bmk="">
                <a:solidFill>
                  <a:srgbClr val="241B16"/>
                </a:solidFill>
                <a:latin typeface="Times New Roman" pitchFamily="18" charset="0"/>
                <a:ea typeface="Calibri" pitchFamily="34" charset="0"/>
                <a:cs typeface="Times New Roman" pitchFamily="18" charset="0"/>
              </a:rPr>
              <a:t> Как война их врасплох застала:</a:t>
            </a:r>
            <a:endParaRPr lang="ru-RU" sz="1700" dirty="0" smtClean="0" bmk="">
              <a:solidFill>
                <a:srgbClr val="241B16"/>
              </a:solidFill>
              <a:latin typeface="Arial" pitchFamily="34" charset="0"/>
              <a:cs typeface="Arial" pitchFamily="34" charset="0"/>
            </a:endParaRPr>
          </a:p>
          <a:p>
            <a:pPr lvl="0" algn="ctr" eaLnBrk="0" hangingPunct="0"/>
            <a:r>
              <a:rPr lang="ru-RU" sz="1700" dirty="0" smtClean="0" bmk="">
                <a:solidFill>
                  <a:srgbClr val="241B16"/>
                </a:solidFill>
                <a:ea typeface="Calibri" pitchFamily="34" charset="0"/>
                <a:cs typeface="Times New Roman" pitchFamily="18" charset="0"/>
              </a:rPr>
              <a:t>«</a:t>
            </a:r>
            <a:r>
              <a:rPr lang="ru-RU" sz="1700" dirty="0" smtClean="0" bmk="">
                <a:solidFill>
                  <a:srgbClr val="241B16"/>
                </a:solidFill>
                <a:latin typeface="Times New Roman" pitchFamily="18" charset="0"/>
                <a:ea typeface="Calibri" pitchFamily="34" charset="0"/>
                <a:cs typeface="Times New Roman" pitchFamily="18" charset="0"/>
              </a:rPr>
              <a:t>Только папка</a:t>
            </a:r>
            <a:r>
              <a:rPr lang="ru-RU" sz="1700" baseline="30000" dirty="0" smtClean="0" bmk="">
                <a:solidFill>
                  <a:srgbClr val="241B16"/>
                </a:solidFill>
                <a:latin typeface="Times New Roman" pitchFamily="18" charset="0"/>
                <a:ea typeface="Calibri" pitchFamily="34" charset="0"/>
                <a:cs typeface="Times New Roman" pitchFamily="18" charset="0"/>
                <a:hlinkClick r:id=""/>
              </a:rPr>
              <a:t>[2]</a:t>
            </a:r>
            <a:r>
              <a:rPr lang="ru-RU" sz="1700" dirty="0" smtClean="0" bmk="">
                <a:solidFill>
                  <a:srgbClr val="241B16"/>
                </a:solidFill>
                <a:latin typeface="Times New Roman" pitchFamily="18" charset="0"/>
                <a:ea typeface="Calibri" pitchFamily="34" charset="0"/>
                <a:cs typeface="Times New Roman" pitchFamily="18" charset="0"/>
              </a:rPr>
              <a:t> с Финской пришёл, </a:t>
            </a:r>
            <a:endParaRPr lang="ru-RU" sz="1700" dirty="0" smtClean="0" bmk="">
              <a:solidFill>
                <a:srgbClr val="241B16"/>
              </a:solidFill>
              <a:latin typeface="Arial" pitchFamily="34" charset="0"/>
              <a:cs typeface="Arial" pitchFamily="34" charset="0"/>
            </a:endParaRPr>
          </a:p>
          <a:p>
            <a:pPr lvl="0" algn="ctr" eaLnBrk="0" hangingPunct="0"/>
            <a:r>
              <a:rPr lang="ru-RU" sz="1700" dirty="0" smtClean="0" bmk="">
                <a:solidFill>
                  <a:srgbClr val="241B16"/>
                </a:solidFill>
                <a:latin typeface="Times New Roman" pitchFamily="18" charset="0"/>
                <a:ea typeface="Calibri" pitchFamily="34" charset="0"/>
                <a:cs typeface="Times New Roman" pitchFamily="18" charset="0"/>
              </a:rPr>
              <a:t>Вдруг призыв, а год не прошёл</a:t>
            </a:r>
            <a:r>
              <a:rPr lang="ru-RU" sz="1700" dirty="0" smtClean="0" bmk="">
                <a:solidFill>
                  <a:srgbClr val="241B16"/>
                </a:solidFill>
                <a:ea typeface="Calibri" pitchFamily="34" charset="0"/>
                <a:cs typeface="Times New Roman" pitchFamily="18" charset="0"/>
              </a:rPr>
              <a:t>»</a:t>
            </a:r>
            <a:r>
              <a:rPr lang="ru-RU" sz="1700" dirty="0" smtClean="0" bmk="">
                <a:solidFill>
                  <a:srgbClr val="241B16"/>
                </a:solidFill>
                <a:latin typeface="Times New Roman" pitchFamily="18" charset="0"/>
                <a:ea typeface="Calibri" pitchFamily="34" charset="0"/>
                <a:cs typeface="Times New Roman" pitchFamily="18" charset="0"/>
              </a:rPr>
              <a:t>.</a:t>
            </a:r>
            <a:endParaRPr lang="ru-RU" sz="1700" dirty="0" smtClean="0" bmk="">
              <a:solidFill>
                <a:srgbClr val="241B16"/>
              </a:solidFill>
              <a:latin typeface="Arial" pitchFamily="34" charset="0"/>
              <a:cs typeface="Arial" pitchFamily="34" charset="0"/>
            </a:endParaRPr>
          </a:p>
          <a:p>
            <a:pPr lvl="0" algn="ctr" eaLnBrk="0" hangingPunct="0"/>
            <a:r>
              <a:rPr lang="ru-RU" sz="1700" dirty="0" smtClean="0" bmk="">
                <a:solidFill>
                  <a:srgbClr val="241B16"/>
                </a:solidFill>
                <a:latin typeface="Times New Roman" pitchFamily="18" charset="0"/>
                <a:ea typeface="Calibri" pitchFamily="34" charset="0"/>
                <a:cs typeface="Times New Roman" pitchFamily="18" charset="0"/>
              </a:rPr>
              <a:t>Прабабушка мне рассказала, </a:t>
            </a:r>
            <a:endParaRPr lang="ru-RU" sz="1700" dirty="0" smtClean="0" bmk="">
              <a:solidFill>
                <a:srgbClr val="241B16"/>
              </a:solidFill>
              <a:latin typeface="Arial" pitchFamily="34" charset="0"/>
              <a:cs typeface="Arial" pitchFamily="34" charset="0"/>
            </a:endParaRPr>
          </a:p>
          <a:p>
            <a:pPr lvl="0" algn="ctr" eaLnBrk="0" hangingPunct="0"/>
            <a:r>
              <a:rPr lang="ru-RU" sz="1700" dirty="0" smtClean="0" bmk="">
                <a:solidFill>
                  <a:srgbClr val="241B16"/>
                </a:solidFill>
                <a:latin typeface="Times New Roman" pitchFamily="18" charset="0"/>
                <a:ea typeface="Calibri" pitchFamily="34" charset="0"/>
                <a:cs typeface="Times New Roman" pitchFamily="18" charset="0"/>
              </a:rPr>
              <a:t>Как папку на фронт провожала.</a:t>
            </a:r>
            <a:endParaRPr lang="ru-RU" sz="1700" dirty="0" smtClean="0" bmk="">
              <a:solidFill>
                <a:srgbClr val="241B16"/>
              </a:solidFill>
              <a:latin typeface="Arial" pitchFamily="34" charset="0"/>
              <a:cs typeface="Arial" pitchFamily="34" charset="0"/>
            </a:endParaRPr>
          </a:p>
          <a:p>
            <a:pPr lvl="0" algn="ctr" eaLnBrk="0" hangingPunct="0"/>
            <a:r>
              <a:rPr lang="ru-RU" sz="1700" dirty="0" smtClean="0" bmk="">
                <a:solidFill>
                  <a:srgbClr val="241B16"/>
                </a:solidFill>
                <a:latin typeface="Times New Roman" pitchFamily="18" charset="0"/>
                <a:ea typeface="Calibri" pitchFamily="34" charset="0"/>
                <a:cs typeface="Times New Roman" pitchFamily="18" charset="0"/>
              </a:rPr>
              <a:t>Казалось, война </a:t>
            </a:r>
            <a:r>
              <a:rPr lang="ru-RU" sz="1700" dirty="0" smtClean="0" bmk="">
                <a:solidFill>
                  <a:srgbClr val="241B16"/>
                </a:solidFill>
                <a:ea typeface="Calibri" pitchFamily="34" charset="0"/>
                <a:cs typeface="Times New Roman" pitchFamily="18" charset="0"/>
              </a:rPr>
              <a:t>–</a:t>
            </a:r>
            <a:r>
              <a:rPr lang="ru-RU" sz="1700" dirty="0" smtClean="0" bmk="">
                <a:solidFill>
                  <a:srgbClr val="241B16"/>
                </a:solidFill>
                <a:latin typeface="Times New Roman" pitchFamily="18" charset="0"/>
                <a:ea typeface="Calibri" pitchFamily="34" charset="0"/>
                <a:cs typeface="Times New Roman" pitchFamily="18" charset="0"/>
              </a:rPr>
              <a:t> это быстро:</a:t>
            </a:r>
            <a:endParaRPr lang="ru-RU" sz="1700" dirty="0" smtClean="0" bmk="">
              <a:solidFill>
                <a:srgbClr val="241B16"/>
              </a:solidFill>
              <a:latin typeface="Arial" pitchFamily="34" charset="0"/>
              <a:cs typeface="Arial" pitchFamily="34" charset="0"/>
            </a:endParaRPr>
          </a:p>
          <a:p>
            <a:pPr lvl="0" algn="ctr" eaLnBrk="0" hangingPunct="0"/>
            <a:r>
              <a:rPr lang="ru-RU" sz="1700" dirty="0" smtClean="0" bmk="">
                <a:solidFill>
                  <a:srgbClr val="241B16"/>
                </a:solidFill>
                <a:latin typeface="Times New Roman" pitchFamily="18" charset="0"/>
                <a:ea typeface="Calibri" pitchFamily="34" charset="0"/>
                <a:cs typeface="Times New Roman" pitchFamily="18" charset="0"/>
              </a:rPr>
              <a:t>Раз-раз и начистили фрицам.</a:t>
            </a:r>
            <a:endParaRPr lang="ru-RU" sz="1700" dirty="0" smtClean="0" bmk="">
              <a:solidFill>
                <a:srgbClr val="241B16"/>
              </a:solidFill>
              <a:latin typeface="Arial" pitchFamily="34" charset="0"/>
              <a:cs typeface="Arial" pitchFamily="34" charset="0"/>
            </a:endParaRPr>
          </a:p>
          <a:p>
            <a:pPr lvl="0" algn="ctr" eaLnBrk="0" hangingPunct="0"/>
            <a:r>
              <a:rPr lang="ru-RU" sz="1700" dirty="0" smtClean="0" bmk="">
                <a:solidFill>
                  <a:srgbClr val="241B16"/>
                </a:solidFill>
                <a:latin typeface="Times New Roman" pitchFamily="18" charset="0"/>
                <a:ea typeface="Calibri" pitchFamily="34" charset="0"/>
                <a:cs typeface="Times New Roman" pitchFamily="18" charset="0"/>
              </a:rPr>
              <a:t>Прабабушка мне рассказала, </a:t>
            </a:r>
            <a:endParaRPr lang="ru-RU" sz="1700" dirty="0" smtClean="0" bmk="">
              <a:solidFill>
                <a:srgbClr val="241B16"/>
              </a:solidFill>
              <a:latin typeface="Arial" pitchFamily="34" charset="0"/>
              <a:cs typeface="Arial" pitchFamily="34" charset="0"/>
            </a:endParaRPr>
          </a:p>
          <a:p>
            <a:pPr lvl="0" algn="ctr" eaLnBrk="0" hangingPunct="0"/>
            <a:r>
              <a:rPr lang="ru-RU" sz="1700" dirty="0" smtClean="0" bmk="">
                <a:solidFill>
                  <a:srgbClr val="241B16"/>
                </a:solidFill>
                <a:latin typeface="Times New Roman" pitchFamily="18" charset="0"/>
                <a:ea typeface="Calibri" pitchFamily="34" charset="0"/>
                <a:cs typeface="Times New Roman" pitchFamily="18" charset="0"/>
              </a:rPr>
              <a:t>Как ребенком она воевала:</a:t>
            </a:r>
            <a:endParaRPr lang="ru-RU" sz="1700" dirty="0" smtClean="0" bmk="">
              <a:solidFill>
                <a:srgbClr val="241B16"/>
              </a:solidFill>
              <a:latin typeface="Arial" pitchFamily="34" charset="0"/>
              <a:cs typeface="Arial" pitchFamily="34" charset="0"/>
            </a:endParaRPr>
          </a:p>
          <a:p>
            <a:pPr lvl="0" algn="ctr" eaLnBrk="0" hangingPunct="0"/>
            <a:r>
              <a:rPr lang="ru-RU" sz="1700" dirty="0" smtClean="0" bmk="">
                <a:solidFill>
                  <a:srgbClr val="241B16"/>
                </a:solidFill>
                <a:latin typeface="Times New Roman" pitchFamily="18" charset="0"/>
                <a:ea typeface="Calibri" pitchFamily="34" charset="0"/>
                <a:cs typeface="Times New Roman" pitchFamily="18" charset="0"/>
              </a:rPr>
              <a:t>Бойцам варежки, носки вязала.</a:t>
            </a:r>
            <a:endParaRPr lang="ru-RU" sz="1700" dirty="0" smtClean="0" bmk="">
              <a:solidFill>
                <a:srgbClr val="241B16"/>
              </a:solidFill>
              <a:latin typeface="Arial" pitchFamily="34" charset="0"/>
              <a:cs typeface="Arial" pitchFamily="34" charset="0"/>
            </a:endParaRPr>
          </a:p>
          <a:p>
            <a:pPr lvl="0" algn="ctr" eaLnBrk="0" hangingPunct="0"/>
            <a:r>
              <a:rPr lang="ru-RU" sz="1700" dirty="0" smtClean="0" bmk="">
                <a:solidFill>
                  <a:srgbClr val="241B16"/>
                </a:solidFill>
                <a:latin typeface="Times New Roman" pitchFamily="18" charset="0"/>
                <a:ea typeface="Calibri" pitchFamily="34" charset="0"/>
                <a:cs typeface="Times New Roman" pitchFamily="18" charset="0"/>
              </a:rPr>
              <a:t>С мамкой</a:t>
            </a:r>
            <a:r>
              <a:rPr lang="ru-RU" sz="1700" baseline="30000" dirty="0" smtClean="0" bmk="">
                <a:solidFill>
                  <a:srgbClr val="241B16"/>
                </a:solidFill>
                <a:latin typeface="Times New Roman" pitchFamily="18" charset="0"/>
                <a:ea typeface="Calibri" pitchFamily="34" charset="0"/>
                <a:cs typeface="Times New Roman" pitchFamily="18" charset="0"/>
                <a:hlinkClick r:id=""/>
              </a:rPr>
              <a:t>[3]</a:t>
            </a:r>
            <a:r>
              <a:rPr lang="ru-RU" sz="1700" dirty="0" smtClean="0">
                <a:solidFill>
                  <a:srgbClr val="241B16"/>
                </a:solidFill>
                <a:latin typeface="Times New Roman" pitchFamily="18" charset="0"/>
                <a:ea typeface="Calibri" pitchFamily="34" charset="0"/>
                <a:cs typeface="Times New Roman" pitchFamily="18" charset="0"/>
              </a:rPr>
              <a:t> посылки на фронт отправляла.</a:t>
            </a:r>
          </a:p>
          <a:p>
            <a:pPr lvl="0" algn="ctr"/>
            <a:r>
              <a:rPr lang="ru-RU" sz="1700" dirty="0" smtClean="0">
                <a:solidFill>
                  <a:srgbClr val="241B16"/>
                </a:solidFill>
                <a:latin typeface="Times New Roman" pitchFamily="18" charset="0"/>
                <a:ea typeface="Calibri" pitchFamily="34" charset="0"/>
                <a:cs typeface="Times New Roman" pitchFamily="18" charset="0"/>
              </a:rPr>
              <a:t>Прабабушка мне рассказала, </a:t>
            </a:r>
            <a:endParaRPr lang="ru-RU" sz="1700" dirty="0" smtClean="0">
              <a:solidFill>
                <a:srgbClr val="241B16"/>
              </a:solidFill>
              <a:latin typeface="Arial" pitchFamily="34" charset="0"/>
              <a:cs typeface="Arial" pitchFamily="34" charset="0"/>
            </a:endParaRPr>
          </a:p>
          <a:p>
            <a:pPr lvl="0" algn="ctr" eaLnBrk="0" hangingPunct="0"/>
            <a:r>
              <a:rPr lang="ru-RU" sz="1700" dirty="0" smtClean="0">
                <a:solidFill>
                  <a:srgbClr val="241B16"/>
                </a:solidFill>
                <a:latin typeface="Times New Roman" pitchFamily="18" charset="0"/>
                <a:ea typeface="Calibri" pitchFamily="34" charset="0"/>
                <a:cs typeface="Times New Roman" pitchFamily="18" charset="0"/>
              </a:rPr>
              <a:t>Как погибло людей немало:</a:t>
            </a:r>
            <a:endParaRPr lang="ru-RU" sz="1700" dirty="0" smtClean="0">
              <a:solidFill>
                <a:srgbClr val="241B16"/>
              </a:solidFill>
              <a:latin typeface="Arial" pitchFamily="34" charset="0"/>
              <a:cs typeface="Arial" pitchFamily="34" charset="0"/>
            </a:endParaRPr>
          </a:p>
          <a:p>
            <a:pPr lvl="0" algn="ctr" eaLnBrk="0" hangingPunct="0"/>
            <a:r>
              <a:rPr lang="ru-RU" sz="1700" dirty="0" smtClean="0">
                <a:solidFill>
                  <a:srgbClr val="241B16"/>
                </a:solidFill>
                <a:latin typeface="Times New Roman" pitchFamily="18" charset="0"/>
                <a:ea typeface="Calibri" pitchFamily="34" charset="0"/>
                <a:cs typeface="Times New Roman" pitchFamily="18" charset="0"/>
              </a:rPr>
              <a:t>Похоронки одна за одной</a:t>
            </a:r>
            <a:endParaRPr lang="ru-RU" sz="1700" dirty="0" smtClean="0">
              <a:solidFill>
                <a:srgbClr val="241B16"/>
              </a:solidFill>
              <a:latin typeface="Arial" pitchFamily="34" charset="0"/>
              <a:cs typeface="Arial" pitchFamily="34" charset="0"/>
            </a:endParaRPr>
          </a:p>
          <a:p>
            <a:pPr lvl="0" algn="ctr" eaLnBrk="0" hangingPunct="0"/>
            <a:r>
              <a:rPr lang="ru-RU" sz="1700" dirty="0" smtClean="0">
                <a:solidFill>
                  <a:srgbClr val="241B16"/>
                </a:solidFill>
                <a:latin typeface="Times New Roman" pitchFamily="18" charset="0"/>
                <a:ea typeface="Calibri" pitchFamily="34" charset="0"/>
                <a:cs typeface="Times New Roman" pitchFamily="18" charset="0"/>
              </a:rPr>
              <a:t>По стране разлетались родной.</a:t>
            </a:r>
            <a:endParaRPr lang="ru-RU" sz="1700" dirty="0" smtClean="0">
              <a:solidFill>
                <a:srgbClr val="241B16"/>
              </a:solidFill>
              <a:latin typeface="Arial" pitchFamily="34" charset="0"/>
              <a:cs typeface="Arial" pitchFamily="34" charset="0"/>
            </a:endParaRPr>
          </a:p>
          <a:p>
            <a:pPr lvl="0" algn="ctr" eaLnBrk="0" hangingPunct="0"/>
            <a:r>
              <a:rPr lang="ru-RU" sz="1700" dirty="0" smtClean="0">
                <a:solidFill>
                  <a:srgbClr val="241B16"/>
                </a:solidFill>
                <a:latin typeface="Times New Roman" pitchFamily="18" charset="0"/>
                <a:ea typeface="Calibri" pitchFamily="34" charset="0"/>
                <a:cs typeface="Times New Roman" pitchFamily="18" charset="0"/>
              </a:rPr>
              <a:t>Прабабушка мне рассказала, </a:t>
            </a:r>
            <a:endParaRPr lang="ru-RU" sz="1700" dirty="0" smtClean="0">
              <a:solidFill>
                <a:srgbClr val="241B16"/>
              </a:solidFill>
              <a:latin typeface="Arial" pitchFamily="34" charset="0"/>
              <a:cs typeface="Arial" pitchFamily="34" charset="0"/>
            </a:endParaRPr>
          </a:p>
          <a:p>
            <a:pPr lvl="0" algn="ctr" eaLnBrk="0" hangingPunct="0"/>
            <a:r>
              <a:rPr lang="ru-RU" sz="1700" dirty="0" smtClean="0">
                <a:solidFill>
                  <a:srgbClr val="241B16"/>
                </a:solidFill>
                <a:latin typeface="Times New Roman" pitchFamily="18" charset="0"/>
                <a:ea typeface="Calibri" pitchFamily="34" charset="0"/>
                <a:cs typeface="Times New Roman" pitchFamily="18" charset="0"/>
              </a:rPr>
              <a:t>Как смерть их семью миновала:</a:t>
            </a:r>
            <a:endParaRPr lang="ru-RU" sz="1700" dirty="0" smtClean="0">
              <a:solidFill>
                <a:srgbClr val="241B16"/>
              </a:solidFill>
              <a:latin typeface="Arial" pitchFamily="34" charset="0"/>
              <a:cs typeface="Arial" pitchFamily="34" charset="0"/>
            </a:endParaRPr>
          </a:p>
          <a:p>
            <a:pPr lvl="0" algn="ctr" eaLnBrk="0" hangingPunct="0"/>
            <a:r>
              <a:rPr lang="ru-RU" sz="1700" dirty="0" smtClean="0">
                <a:solidFill>
                  <a:srgbClr val="241B16"/>
                </a:solidFill>
                <a:ea typeface="Calibri" pitchFamily="34" charset="0"/>
                <a:cs typeface="Times New Roman" pitchFamily="18" charset="0"/>
              </a:rPr>
              <a:t>«</a:t>
            </a:r>
            <a:r>
              <a:rPr lang="ru-RU" sz="1700" dirty="0" smtClean="0">
                <a:solidFill>
                  <a:srgbClr val="241B16"/>
                </a:solidFill>
                <a:latin typeface="Times New Roman" pitchFamily="18" charset="0"/>
                <a:ea typeface="Calibri" pitchFamily="34" charset="0"/>
                <a:cs typeface="Times New Roman" pitchFamily="18" charset="0"/>
              </a:rPr>
              <a:t>Мой папка вернулся домой</a:t>
            </a:r>
            <a:endParaRPr lang="ru-RU" sz="1700" dirty="0" smtClean="0">
              <a:solidFill>
                <a:srgbClr val="241B16"/>
              </a:solidFill>
              <a:latin typeface="Arial" pitchFamily="34" charset="0"/>
              <a:cs typeface="Arial" pitchFamily="34" charset="0"/>
            </a:endParaRPr>
          </a:p>
          <a:p>
            <a:pPr lvl="0" algn="ctr" eaLnBrk="0" hangingPunct="0"/>
            <a:r>
              <a:rPr lang="ru-RU" sz="1700" dirty="0" smtClean="0">
                <a:solidFill>
                  <a:srgbClr val="241B16"/>
                </a:solidFill>
                <a:latin typeface="Times New Roman" pitchFamily="18" charset="0"/>
                <a:ea typeface="Calibri" pitchFamily="34" charset="0"/>
                <a:cs typeface="Times New Roman" pitchFamily="18" charset="0"/>
              </a:rPr>
              <a:t>С пулей в легком, но всё же ЖИВОЙ!</a:t>
            </a:r>
            <a:r>
              <a:rPr lang="ru-RU" sz="1700" dirty="0" smtClean="0">
                <a:solidFill>
                  <a:srgbClr val="241B16"/>
                </a:solidFill>
                <a:ea typeface="Calibri" pitchFamily="34" charset="0"/>
                <a:cs typeface="Times New Roman" pitchFamily="18" charset="0"/>
              </a:rPr>
              <a:t>»</a:t>
            </a:r>
            <a:r>
              <a:rPr lang="ru-RU" sz="1700" dirty="0" smtClean="0">
                <a:solidFill>
                  <a:srgbClr val="241B16"/>
                </a:solidFill>
                <a:latin typeface="Times New Roman" pitchFamily="18" charset="0"/>
                <a:ea typeface="Calibri" pitchFamily="34" charset="0"/>
                <a:cs typeface="Times New Roman" pitchFamily="18" charset="0"/>
              </a:rPr>
              <a:t>.</a:t>
            </a:r>
            <a:endParaRPr lang="ru-RU" sz="1700" dirty="0" smtClean="0">
              <a:solidFill>
                <a:srgbClr val="241B16"/>
              </a:solidFill>
              <a:latin typeface="Arial" pitchFamily="34" charset="0"/>
              <a:cs typeface="Arial" pitchFamily="34" charset="0"/>
            </a:endParaRPr>
          </a:p>
          <a:p>
            <a:pPr lvl="0" algn="ctr" eaLnBrk="0" hangingPunct="0"/>
            <a:r>
              <a:rPr lang="ru-RU" sz="1700" dirty="0" smtClean="0">
                <a:solidFill>
                  <a:srgbClr val="241B16"/>
                </a:solidFill>
                <a:latin typeface="Times New Roman" pitchFamily="18" charset="0"/>
                <a:ea typeface="Calibri" pitchFamily="34" charset="0"/>
                <a:cs typeface="Times New Roman" pitchFamily="18" charset="0"/>
              </a:rPr>
              <a:t>Прабабушка мне рассказала, </a:t>
            </a:r>
            <a:endParaRPr lang="ru-RU" sz="1700" dirty="0" smtClean="0">
              <a:solidFill>
                <a:srgbClr val="241B16"/>
              </a:solidFill>
              <a:latin typeface="Arial" pitchFamily="34" charset="0"/>
              <a:cs typeface="Arial" pitchFamily="34" charset="0"/>
            </a:endParaRPr>
          </a:p>
          <a:p>
            <a:pPr lvl="0" algn="ctr" eaLnBrk="0" hangingPunct="0"/>
            <a:r>
              <a:rPr lang="ru-RU" sz="1700" dirty="0" smtClean="0">
                <a:solidFill>
                  <a:srgbClr val="241B16"/>
                </a:solidFill>
                <a:latin typeface="Times New Roman" pitchFamily="18" charset="0"/>
                <a:ea typeface="Calibri" pitchFamily="34" charset="0"/>
                <a:cs typeface="Times New Roman" pitchFamily="18" charset="0"/>
              </a:rPr>
              <a:t>Как Родина-мать стонала</a:t>
            </a:r>
            <a:endParaRPr lang="ru-RU" sz="1700" dirty="0" smtClean="0">
              <a:solidFill>
                <a:srgbClr val="241B16"/>
              </a:solidFill>
              <a:latin typeface="Arial" pitchFamily="34" charset="0"/>
              <a:cs typeface="Arial" pitchFamily="34" charset="0"/>
            </a:endParaRPr>
          </a:p>
          <a:p>
            <a:pPr lvl="0" algn="ctr" eaLnBrk="0" hangingPunct="0"/>
            <a:r>
              <a:rPr lang="ru-RU" sz="1700" dirty="0" smtClean="0">
                <a:solidFill>
                  <a:srgbClr val="241B16"/>
                </a:solidFill>
                <a:latin typeface="Times New Roman" pitchFamily="18" charset="0"/>
                <a:ea typeface="Calibri" pitchFamily="34" charset="0"/>
                <a:cs typeface="Times New Roman" pitchFamily="18" charset="0"/>
              </a:rPr>
              <a:t>9 мая, каждый год, каждый год, </a:t>
            </a:r>
            <a:endParaRPr lang="ru-RU" sz="1700" dirty="0" smtClean="0">
              <a:solidFill>
                <a:srgbClr val="241B16"/>
              </a:solidFill>
              <a:latin typeface="Arial" pitchFamily="34" charset="0"/>
              <a:cs typeface="Arial" pitchFamily="34" charset="0"/>
            </a:endParaRPr>
          </a:p>
          <a:p>
            <a:pPr lvl="0" algn="ctr" eaLnBrk="0" hangingPunct="0"/>
            <a:r>
              <a:rPr lang="ru-RU" sz="1700" dirty="0" smtClean="0">
                <a:solidFill>
                  <a:srgbClr val="241B16"/>
                </a:solidFill>
                <a:latin typeface="Times New Roman" pitchFamily="18" charset="0"/>
                <a:ea typeface="Calibri" pitchFamily="34" charset="0"/>
                <a:cs typeface="Times New Roman" pitchFamily="18" charset="0"/>
              </a:rPr>
              <a:t>Умываясь слезами вдов и сирот.</a:t>
            </a:r>
            <a:endParaRPr lang="ru-RU" sz="1700" dirty="0" smtClean="0">
              <a:solidFill>
                <a:srgbClr val="241B16"/>
              </a:solidFill>
              <a:latin typeface="Arial" pitchFamily="34" charset="0"/>
              <a:cs typeface="Arial" pitchFamily="34" charset="0"/>
            </a:endParaRPr>
          </a:p>
          <a:p>
            <a:pPr lvl="0" algn="ctr" eaLnBrk="0" hangingPunct="0"/>
            <a:r>
              <a:rPr lang="ru-RU" sz="1700" dirty="0" smtClean="0">
                <a:solidFill>
                  <a:srgbClr val="241B16"/>
                </a:solidFill>
                <a:latin typeface="Times New Roman" pitchFamily="18" charset="0"/>
                <a:ea typeface="Calibri" pitchFamily="34" charset="0"/>
                <a:cs typeface="Times New Roman" pitchFamily="18" charset="0"/>
              </a:rPr>
              <a:t>Прабабушка мне рассказала</a:t>
            </a:r>
            <a:r>
              <a:rPr lang="ru-RU" sz="1700" dirty="0" smtClean="0">
                <a:solidFill>
                  <a:srgbClr val="241B16"/>
                </a:solidFill>
                <a:ea typeface="Calibri" pitchFamily="34" charset="0"/>
                <a:cs typeface="Times New Roman" pitchFamily="18" charset="0"/>
              </a:rPr>
              <a:t>…</a:t>
            </a:r>
            <a:endParaRPr lang="ru-RU" sz="1700" dirty="0" smtClean="0">
              <a:solidFill>
                <a:srgbClr val="241B16"/>
              </a:solidFill>
              <a:latin typeface="Arial" pitchFamily="34" charset="0"/>
              <a:cs typeface="Arial" pitchFamily="34" charset="0"/>
            </a:endParaRPr>
          </a:p>
          <a:p>
            <a:pPr lvl="0" algn="ctr" eaLnBrk="0" hangingPunct="0"/>
            <a:endParaRPr lang="ru-RU" sz="2000" b="1" baseline="30000" dirty="0" smtClean="0" bmk="">
              <a:latin typeface="Times New Roman" pitchFamily="18" charset="0"/>
              <a:ea typeface="Calibri" pitchFamily="34" charset="0"/>
              <a:cs typeface="Times New Roman" pitchFamily="18" charset="0"/>
            </a:endParaRPr>
          </a:p>
          <a:p>
            <a:pPr marL="342900" lvl="0" indent="-342900" algn="ctr" eaLnBrk="0" hangingPunct="0">
              <a:spcBef>
                <a:spcPct val="20000"/>
              </a:spcBef>
              <a:buClr>
                <a:schemeClr val="accent1"/>
              </a:buClr>
              <a:buSzPct val="70000"/>
            </a:pPr>
            <a:endParaRPr kumimoji="0" lang="ru-RU" sz="2000" b="0" i="0" u="none" strike="noStrike" kern="1200" cap="none" spc="0" normalizeH="0" baseline="0" noProof="0" dirty="0">
              <a:ln>
                <a:noFill/>
              </a:ln>
              <a:solidFill>
                <a:schemeClr val="tx2"/>
              </a:solidFill>
              <a:effectLst/>
              <a:uLnTx/>
              <a:uFillTx/>
              <a:latin typeface="+mn-lt"/>
              <a:ea typeface="+mn-ea"/>
              <a:cs typeface="+mn-cs"/>
            </a:endParaRPr>
          </a:p>
        </p:txBody>
      </p:sp>
      <p:sp>
        <p:nvSpPr>
          <p:cNvPr id="11" name="Содержимое 2"/>
          <p:cNvSpPr txBox="1">
            <a:spLocks/>
          </p:cNvSpPr>
          <p:nvPr/>
        </p:nvSpPr>
        <p:spPr bwMode="auto">
          <a:xfrm>
            <a:off x="4572000" y="4643446"/>
            <a:ext cx="4572000" cy="135732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ru-RU" sz="1200" baseline="30000" dirty="0" smtClean="0">
                <a:latin typeface="Times New Roman" pitchFamily="18" charset="0"/>
                <a:ea typeface="Calibri" pitchFamily="34" charset="0"/>
                <a:cs typeface="Times New Roman" pitchFamily="18" charset="0"/>
                <a:hlinkClick r:id=""/>
              </a:rPr>
              <a:t>[</a:t>
            </a:r>
            <a:r>
              <a:rPr lang="ru-RU" sz="1200" baseline="30000" dirty="0" smtClean="0" bmk="">
                <a:latin typeface="Times New Roman" pitchFamily="18" charset="0"/>
                <a:ea typeface="Calibri" pitchFamily="34" charset="0"/>
                <a:cs typeface="Times New Roman" pitchFamily="18" charset="0"/>
                <a:hlinkClick r:id=""/>
              </a:rPr>
              <a:t>1]</a:t>
            </a:r>
            <a:r>
              <a:rPr lang="ru-RU" sz="1200" dirty="0" smtClean="0" bmk="">
                <a:latin typeface="Times New Roman" pitchFamily="18" charset="0"/>
                <a:ea typeface="Calibri" pitchFamily="34" charset="0"/>
                <a:cs typeface="Times New Roman" pitchFamily="18" charset="0"/>
              </a:rPr>
              <a:t> Из воспоминаний Поляковой (</a:t>
            </a:r>
            <a:r>
              <a:rPr lang="ru-RU" sz="1200" dirty="0" err="1" smtClean="0" bmk="">
                <a:latin typeface="Times New Roman" pitchFamily="18" charset="0"/>
                <a:ea typeface="Calibri" pitchFamily="34" charset="0"/>
                <a:cs typeface="Times New Roman" pitchFamily="18" charset="0"/>
              </a:rPr>
              <a:t>Муллер</a:t>
            </a:r>
            <a:r>
              <a:rPr lang="ru-RU" sz="1200" dirty="0" smtClean="0" bmk="">
                <a:latin typeface="Times New Roman" pitchFamily="18" charset="0"/>
                <a:ea typeface="Calibri" pitchFamily="34" charset="0"/>
                <a:cs typeface="Times New Roman" pitchFamily="18" charset="0"/>
              </a:rPr>
              <a:t>) Марии Филипповны ()02.08.1936 г.р.)</a:t>
            </a:r>
            <a:endParaRPr lang="ru-RU" sz="1200" dirty="0" smtClean="0" bmk="">
              <a:latin typeface="Times New Roman" pitchFamily="18" charset="0"/>
              <a:cs typeface="Times New Roman" pitchFamily="18" charset="0"/>
            </a:endParaRPr>
          </a:p>
          <a:p>
            <a:pPr lvl="0" eaLnBrk="0" hangingPunct="0"/>
            <a:r>
              <a:rPr lang="ru-RU" sz="1200" baseline="30000" dirty="0" smtClean="0" bmk="">
                <a:latin typeface="Times New Roman" pitchFamily="18" charset="0"/>
                <a:ea typeface="Calibri" pitchFamily="34" charset="0"/>
                <a:cs typeface="Times New Roman" pitchFamily="18" charset="0"/>
                <a:hlinkClick r:id=""/>
              </a:rPr>
              <a:t>[2]</a:t>
            </a:r>
            <a:r>
              <a:rPr lang="ru-RU" sz="1200" dirty="0" smtClean="0" bmk="">
                <a:latin typeface="Times New Roman" pitchFamily="18" charset="0"/>
                <a:ea typeface="Calibri" pitchFamily="34" charset="0"/>
                <a:cs typeface="Times New Roman" pitchFamily="18" charset="0"/>
              </a:rPr>
              <a:t> </a:t>
            </a:r>
            <a:r>
              <a:rPr lang="ru-RU" sz="1200" dirty="0" err="1" smtClean="0" bmk="">
                <a:latin typeface="Times New Roman" pitchFamily="18" charset="0"/>
                <a:ea typeface="Calibri" pitchFamily="34" charset="0"/>
                <a:cs typeface="Times New Roman" pitchFamily="18" charset="0"/>
              </a:rPr>
              <a:t>Муллер</a:t>
            </a:r>
            <a:r>
              <a:rPr lang="ru-RU" sz="1200" dirty="0" smtClean="0" bmk="">
                <a:latin typeface="Times New Roman" pitchFamily="18" charset="0"/>
                <a:ea typeface="Calibri" pitchFamily="34" charset="0"/>
                <a:cs typeface="Times New Roman" pitchFamily="18" charset="0"/>
              </a:rPr>
              <a:t> Филипп </a:t>
            </a:r>
            <a:r>
              <a:rPr lang="ru-RU" sz="1200" dirty="0" err="1" smtClean="0" bmk="">
                <a:latin typeface="Times New Roman" pitchFamily="18" charset="0"/>
                <a:ea typeface="Calibri" pitchFamily="34" charset="0"/>
                <a:cs typeface="Times New Roman" pitchFamily="18" charset="0"/>
              </a:rPr>
              <a:t>Куприянович</a:t>
            </a:r>
            <a:r>
              <a:rPr lang="ru-RU" sz="1200" dirty="0" smtClean="0" bmk="">
                <a:latin typeface="Times New Roman" pitchFamily="18" charset="0"/>
                <a:ea typeface="Calibri" pitchFamily="34" charset="0"/>
                <a:cs typeface="Times New Roman" pitchFamily="18" charset="0"/>
              </a:rPr>
              <a:t> (24.06.1905 – 27.07.1991). Прошёл Финскую войну и  ВОВ. Воевал на западном фронте, сражался за оборону Ленинграда, награждён орденом Отечественной войны </a:t>
            </a:r>
            <a:r>
              <a:rPr lang="en-US" sz="1200" dirty="0" smtClean="0" bmk="">
                <a:latin typeface="Times New Roman" pitchFamily="18" charset="0"/>
                <a:ea typeface="Calibri" pitchFamily="34" charset="0"/>
                <a:cs typeface="Times New Roman" pitchFamily="18" charset="0"/>
              </a:rPr>
              <a:t>I </a:t>
            </a:r>
            <a:r>
              <a:rPr lang="ru-RU" sz="1200" dirty="0" smtClean="0" bmk="">
                <a:latin typeface="Times New Roman" pitchFamily="18" charset="0"/>
                <a:ea typeface="Calibri" pitchFamily="34" charset="0"/>
                <a:cs typeface="Times New Roman" pitchFamily="18" charset="0"/>
              </a:rPr>
              <a:t>степени и медалью «За оборону Ленинграда».</a:t>
            </a:r>
            <a:endParaRPr lang="ru-RU" sz="1200" dirty="0" smtClean="0" bmk="">
              <a:latin typeface="Times New Roman" pitchFamily="18" charset="0"/>
              <a:cs typeface="Times New Roman" pitchFamily="18" charset="0"/>
            </a:endParaRPr>
          </a:p>
          <a:p>
            <a:pPr lvl="0" eaLnBrk="0" hangingPunct="0"/>
            <a:r>
              <a:rPr lang="ru-RU" sz="1200" baseline="30000" dirty="0" smtClean="0" bmk="">
                <a:latin typeface="Times New Roman" pitchFamily="18" charset="0"/>
                <a:ea typeface="Calibri" pitchFamily="34" charset="0"/>
                <a:cs typeface="Times New Roman" pitchFamily="18" charset="0"/>
                <a:hlinkClick r:id=""/>
              </a:rPr>
              <a:t>[3]</a:t>
            </a:r>
            <a:r>
              <a:rPr lang="ru-RU" sz="1200" dirty="0" smtClean="0">
                <a:latin typeface="Times New Roman" pitchFamily="18" charset="0"/>
                <a:ea typeface="Calibri" pitchFamily="34" charset="0"/>
                <a:cs typeface="Times New Roman" pitchFamily="18" charset="0"/>
              </a:rPr>
              <a:t> </a:t>
            </a:r>
            <a:r>
              <a:rPr lang="ru-RU" sz="1200" dirty="0" err="1" smtClean="0">
                <a:latin typeface="Times New Roman" pitchFamily="18" charset="0"/>
                <a:ea typeface="Calibri" pitchFamily="34" charset="0"/>
                <a:cs typeface="Times New Roman" pitchFamily="18" charset="0"/>
              </a:rPr>
              <a:t>Муллер</a:t>
            </a:r>
            <a:r>
              <a:rPr lang="ru-RU" sz="1200" dirty="0" smtClean="0">
                <a:latin typeface="Times New Roman" pitchFamily="18" charset="0"/>
                <a:ea typeface="Calibri" pitchFamily="34" charset="0"/>
                <a:cs typeface="Times New Roman" pitchFamily="18" charset="0"/>
              </a:rPr>
              <a:t> Александра Георгиевна – труженица тыла.</a:t>
            </a:r>
            <a:endParaRPr lang="ru-RU" sz="1200" dirty="0" smtClean="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428652"/>
            <a:ext cx="9144000" cy="7286652"/>
          </a:xfrm>
          <a:prstGeom prst="rect">
            <a:avLst/>
          </a:prstGeom>
          <a:noFill/>
        </p:spPr>
      </p:pic>
      <p:sp>
        <p:nvSpPr>
          <p:cNvPr id="4" name="Содержимое 2"/>
          <p:cNvSpPr txBox="1">
            <a:spLocks/>
          </p:cNvSpPr>
          <p:nvPr/>
        </p:nvSpPr>
        <p:spPr bwMode="auto">
          <a:xfrm>
            <a:off x="0" y="-428652"/>
            <a:ext cx="9144000" cy="7286652"/>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a:effectLst/>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ru-RU" sz="48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sp>
        <p:nvSpPr>
          <p:cNvPr id="3" name="Содержимое 2"/>
          <p:cNvSpPr>
            <a:spLocks noGrp="1"/>
          </p:cNvSpPr>
          <p:nvPr>
            <p:ph idx="1"/>
          </p:nvPr>
        </p:nvSpPr>
        <p:spPr>
          <a:xfrm>
            <a:off x="428596" y="3857628"/>
            <a:ext cx="3571868" cy="1357322"/>
          </a:xfrm>
        </p:spPr>
        <p:txBody>
          <a:bodyPr/>
          <a:lstStyle/>
          <a:p>
            <a:pPr marL="0" lvl="0" indent="0" algn="ctr" eaLnBrk="1" hangingPunct="1">
              <a:spcBef>
                <a:spcPct val="0"/>
              </a:spcBef>
              <a:buClrTx/>
              <a:buSzTx/>
              <a:buNone/>
            </a:pPr>
            <a:r>
              <a:rPr lang="ru-RU" sz="1800" b="1" i="1" dirty="0" err="1" smtClean="0">
                <a:solidFill>
                  <a:srgbClr val="210E30"/>
                </a:solidFill>
                <a:latin typeface="Times New Roman" pitchFamily="18" charset="0"/>
                <a:ea typeface="Calibri" pitchFamily="34" charset="0"/>
                <a:cs typeface="Times New Roman" pitchFamily="18" charset="0"/>
              </a:rPr>
              <a:t>Есенова</a:t>
            </a:r>
            <a:r>
              <a:rPr lang="ru-RU" sz="1800" b="1" i="1" dirty="0" smtClean="0">
                <a:solidFill>
                  <a:srgbClr val="210E30"/>
                </a:solidFill>
                <a:latin typeface="Times New Roman" pitchFamily="18" charset="0"/>
                <a:ea typeface="Calibri" pitchFamily="34" charset="0"/>
                <a:cs typeface="Times New Roman" pitchFamily="18" charset="0"/>
              </a:rPr>
              <a:t> Лана, 7лет</a:t>
            </a:r>
          </a:p>
          <a:p>
            <a:pPr marL="0" lvl="0" indent="0" algn="ctr">
              <a:spcBef>
                <a:spcPct val="0"/>
              </a:spcBef>
              <a:buClrTx/>
              <a:buSzTx/>
              <a:buNone/>
            </a:pPr>
            <a:r>
              <a:rPr lang="ru-RU" sz="1800" i="1" dirty="0" smtClean="0">
                <a:solidFill>
                  <a:srgbClr val="210E30"/>
                </a:solidFill>
                <a:latin typeface="Times New Roman" pitchFamily="18" charset="0"/>
                <a:ea typeface="Calibri" pitchFamily="34" charset="0"/>
                <a:cs typeface="Times New Roman" pitchFamily="18" charset="0"/>
              </a:rPr>
              <a:t>МОБУ «</a:t>
            </a:r>
            <a:r>
              <a:rPr lang="ru-RU" sz="1800" i="1" dirty="0" err="1" smtClean="0">
                <a:solidFill>
                  <a:srgbClr val="210E30"/>
                </a:solidFill>
                <a:latin typeface="Times New Roman" pitchFamily="18" charset="0"/>
                <a:ea typeface="Calibri" pitchFamily="34" charset="0"/>
                <a:cs typeface="Times New Roman" pitchFamily="18" charset="0"/>
              </a:rPr>
              <a:t>Кумакская</a:t>
            </a:r>
            <a:r>
              <a:rPr lang="ru-RU" sz="1800" i="1" dirty="0" smtClean="0">
                <a:solidFill>
                  <a:srgbClr val="210E30"/>
                </a:solidFill>
                <a:latin typeface="Times New Roman" pitchFamily="18" charset="0"/>
                <a:ea typeface="Calibri" pitchFamily="34" charset="0"/>
                <a:cs typeface="Times New Roman" pitchFamily="18" charset="0"/>
              </a:rPr>
              <a:t> СОШ»</a:t>
            </a:r>
          </a:p>
          <a:p>
            <a:pPr marL="0" lvl="0" indent="0" algn="ctr">
              <a:spcBef>
                <a:spcPct val="0"/>
              </a:spcBef>
              <a:buClrTx/>
              <a:buSzTx/>
              <a:buNone/>
            </a:pPr>
            <a:r>
              <a:rPr lang="ru-RU" sz="1800" b="1" i="1" dirty="0" smtClean="0">
                <a:solidFill>
                  <a:srgbClr val="210E30"/>
                </a:solidFill>
                <a:latin typeface="Times New Roman" pitchFamily="18" charset="0"/>
                <a:ea typeface="Calibri" pitchFamily="34" charset="0"/>
                <a:cs typeface="Times New Roman" pitchFamily="18" charset="0"/>
              </a:rPr>
              <a:t>Диплом </a:t>
            </a:r>
            <a:r>
              <a:rPr lang="en-US" sz="1800" b="1" i="1" dirty="0" smtClean="0">
                <a:solidFill>
                  <a:srgbClr val="210E30"/>
                </a:solidFill>
                <a:latin typeface="Times New Roman" pitchFamily="18" charset="0"/>
                <a:ea typeface="Calibri" pitchFamily="34" charset="0"/>
                <a:cs typeface="Times New Roman" pitchFamily="18" charset="0"/>
              </a:rPr>
              <a:t>II </a:t>
            </a:r>
            <a:r>
              <a:rPr lang="ru-RU" sz="1800" b="1" i="1" dirty="0" smtClean="0">
                <a:solidFill>
                  <a:srgbClr val="210E30"/>
                </a:solidFill>
                <a:latin typeface="Times New Roman" pitchFamily="18" charset="0"/>
                <a:ea typeface="Calibri" pitchFamily="34" charset="0"/>
                <a:cs typeface="Times New Roman" pitchFamily="18" charset="0"/>
              </a:rPr>
              <a:t>степени</a:t>
            </a:r>
          </a:p>
          <a:p>
            <a:pPr algn="ctr">
              <a:spcBef>
                <a:spcPct val="0"/>
              </a:spcBef>
              <a:buNone/>
            </a:pPr>
            <a:r>
              <a:rPr lang="ru-RU" sz="1800" i="1" dirty="0" smtClean="0">
                <a:solidFill>
                  <a:srgbClr val="210E30"/>
                </a:solidFill>
                <a:latin typeface="Times New Roman" pitchFamily="18" charset="0"/>
                <a:ea typeface="Calibri" pitchFamily="34" charset="0"/>
                <a:cs typeface="Times New Roman" pitchFamily="18" charset="0"/>
              </a:rPr>
              <a:t>Руководитель:  </a:t>
            </a:r>
            <a:r>
              <a:rPr lang="ru-RU" sz="1800" i="1" dirty="0" err="1" smtClean="0">
                <a:solidFill>
                  <a:srgbClr val="210E30"/>
                </a:solidFill>
                <a:latin typeface="Times New Roman" pitchFamily="18" charset="0"/>
                <a:ea typeface="Calibri" pitchFamily="34" charset="0"/>
                <a:cs typeface="Times New Roman" pitchFamily="18" charset="0"/>
              </a:rPr>
              <a:t>Есенова</a:t>
            </a:r>
            <a:r>
              <a:rPr lang="ru-RU" sz="1800" i="1" dirty="0" smtClean="0">
                <a:solidFill>
                  <a:srgbClr val="210E30"/>
                </a:solidFill>
                <a:latin typeface="Times New Roman" pitchFamily="18" charset="0"/>
                <a:ea typeface="Calibri" pitchFamily="34" charset="0"/>
                <a:cs typeface="Times New Roman" pitchFamily="18" charset="0"/>
              </a:rPr>
              <a:t>  Ж.А.</a:t>
            </a:r>
            <a:endParaRPr lang="ru-RU" sz="1800" i="1" dirty="0" smtClean="0">
              <a:solidFill>
                <a:srgbClr val="210E30"/>
              </a:solidFill>
              <a:latin typeface="Times New Roman" pitchFamily="18" charset="0"/>
              <a:cs typeface="Times New Roman" pitchFamily="18" charset="0"/>
            </a:endParaRPr>
          </a:p>
          <a:p>
            <a:pPr lvl="0">
              <a:spcBef>
                <a:spcPct val="0"/>
              </a:spcBef>
              <a:buNone/>
            </a:pPr>
            <a:endParaRPr lang="ru-RU" sz="1600" i="1" dirty="0" smtClean="0">
              <a:latin typeface="Times New Roman" pitchFamily="18" charset="0"/>
              <a:cs typeface="Times New Roman" pitchFamily="18" charset="0"/>
            </a:endParaRPr>
          </a:p>
          <a:p>
            <a:endParaRPr lang="ru-RU" dirty="0"/>
          </a:p>
        </p:txBody>
      </p:sp>
      <p:pic>
        <p:nvPicPr>
          <p:cNvPr id="10" name="Picture 5" descr=" "/>
          <p:cNvPicPr>
            <a:picLocks noChangeAspect="1" noChangeArrowheads="1"/>
          </p:cNvPicPr>
          <p:nvPr/>
        </p:nvPicPr>
        <p:blipFill>
          <a:blip r:embed="rId5" cstate="print"/>
          <a:srcRect t="22727" b="13636"/>
          <a:stretch>
            <a:fillRect/>
          </a:stretch>
        </p:blipFill>
        <p:spPr bwMode="auto">
          <a:xfrm>
            <a:off x="0" y="5857892"/>
            <a:ext cx="9110747" cy="1000108"/>
          </a:xfrm>
          <a:prstGeom prst="rect">
            <a:avLst/>
          </a:prstGeom>
          <a:noFill/>
          <a:effectLst>
            <a:softEdge rad="127000"/>
          </a:effectLst>
        </p:spPr>
      </p:pic>
      <p:sp>
        <p:nvSpPr>
          <p:cNvPr id="8" name="Содержимое 2"/>
          <p:cNvSpPr txBox="1">
            <a:spLocks/>
          </p:cNvSpPr>
          <p:nvPr/>
        </p:nvSpPr>
        <p:spPr bwMode="auto">
          <a:xfrm>
            <a:off x="3571868" y="1000108"/>
            <a:ext cx="5214942" cy="485778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gn="ctr"/>
            <a:r>
              <a:rPr lang="ru-RU" sz="2000" b="1" dirty="0" smtClean="0">
                <a:solidFill>
                  <a:srgbClr val="18110E"/>
                </a:solidFill>
                <a:latin typeface="Times New Roman" pitchFamily="18" charset="0"/>
                <a:cs typeface="Times New Roman" pitchFamily="18" charset="0"/>
              </a:rPr>
              <a:t>Нет войне!</a:t>
            </a:r>
          </a:p>
          <a:p>
            <a:pPr algn="ctr"/>
            <a:r>
              <a:rPr lang="ru-RU" dirty="0" smtClean="0">
                <a:solidFill>
                  <a:srgbClr val="18110E"/>
                </a:solidFill>
                <a:latin typeface="Times New Roman" pitchFamily="18" charset="0"/>
                <a:cs typeface="Times New Roman" pitchFamily="18" charset="0"/>
              </a:rPr>
              <a:t>Мы помним тех, кто шел навстречу смерти.</a:t>
            </a:r>
          </a:p>
          <a:p>
            <a:pPr algn="ctr"/>
            <a:r>
              <a:rPr lang="ru-RU" dirty="0" smtClean="0">
                <a:solidFill>
                  <a:srgbClr val="18110E"/>
                </a:solidFill>
                <a:latin typeface="Times New Roman" pitchFamily="18" charset="0"/>
                <a:cs typeface="Times New Roman" pitchFamily="18" charset="0"/>
              </a:rPr>
              <a:t>И тех, кто помогал в тылу.</a:t>
            </a:r>
          </a:p>
          <a:p>
            <a:pPr algn="ctr"/>
            <a:r>
              <a:rPr lang="ru-RU" dirty="0" smtClean="0">
                <a:solidFill>
                  <a:srgbClr val="18110E"/>
                </a:solidFill>
                <a:latin typeface="Times New Roman" pitchFamily="18" charset="0"/>
                <a:cs typeface="Times New Roman" pitchFamily="18" charset="0"/>
              </a:rPr>
              <a:t>Кто шаг за шагом приближал к победе,</a:t>
            </a:r>
          </a:p>
          <a:p>
            <a:pPr algn="ctr"/>
            <a:r>
              <a:rPr lang="ru-RU" dirty="0" smtClean="0">
                <a:solidFill>
                  <a:srgbClr val="18110E"/>
                </a:solidFill>
                <a:latin typeface="Times New Roman" pitchFamily="18" charset="0"/>
                <a:cs typeface="Times New Roman" pitchFamily="18" charset="0"/>
              </a:rPr>
              <a:t>Считая каждый день в бою.</a:t>
            </a:r>
          </a:p>
          <a:p>
            <a:pPr algn="ctr"/>
            <a:r>
              <a:rPr lang="ru-RU" dirty="0" smtClean="0">
                <a:solidFill>
                  <a:srgbClr val="18110E"/>
                </a:solidFill>
                <a:latin typeface="Times New Roman" pitchFamily="18" charset="0"/>
                <a:cs typeface="Times New Roman" pitchFamily="18" charset="0"/>
              </a:rPr>
              <a:t>Какой ценой досталась нам победа?</a:t>
            </a:r>
          </a:p>
          <a:p>
            <a:pPr algn="ctr"/>
            <a:r>
              <a:rPr lang="ru-RU" dirty="0" smtClean="0">
                <a:solidFill>
                  <a:srgbClr val="18110E"/>
                </a:solidFill>
                <a:latin typeface="Times New Roman" pitchFamily="18" charset="0"/>
                <a:cs typeface="Times New Roman" pitchFamily="18" charset="0"/>
              </a:rPr>
              <a:t>Мы спросим ветеранов той войны,</a:t>
            </a:r>
          </a:p>
          <a:p>
            <a:pPr algn="ctr"/>
            <a:r>
              <a:rPr lang="ru-RU" dirty="0" smtClean="0">
                <a:solidFill>
                  <a:srgbClr val="18110E"/>
                </a:solidFill>
                <a:latin typeface="Times New Roman" pitchFamily="18" charset="0"/>
                <a:cs typeface="Times New Roman" pitchFamily="18" charset="0"/>
              </a:rPr>
              <a:t>А в их глазах мы видим только слезы,</a:t>
            </a:r>
          </a:p>
          <a:p>
            <a:pPr algn="ctr"/>
            <a:r>
              <a:rPr lang="ru-RU" dirty="0" smtClean="0">
                <a:solidFill>
                  <a:srgbClr val="18110E"/>
                </a:solidFill>
                <a:latin typeface="Times New Roman" pitchFamily="18" charset="0"/>
                <a:cs typeface="Times New Roman" pitchFamily="18" charset="0"/>
              </a:rPr>
              <a:t>И боль за тех, кто не пришел с войны.</a:t>
            </a:r>
          </a:p>
          <a:p>
            <a:pPr algn="ctr"/>
            <a:r>
              <a:rPr lang="ru-RU" dirty="0" smtClean="0">
                <a:solidFill>
                  <a:srgbClr val="18110E"/>
                </a:solidFill>
                <a:latin typeface="Times New Roman" pitchFamily="18" charset="0"/>
                <a:cs typeface="Times New Roman" pitchFamily="18" charset="0"/>
              </a:rPr>
              <a:t>Так пусть же будет вечен этот подвиг,</a:t>
            </a:r>
          </a:p>
          <a:p>
            <a:pPr algn="ctr"/>
            <a:r>
              <a:rPr lang="ru-RU" dirty="0" smtClean="0">
                <a:solidFill>
                  <a:srgbClr val="18110E"/>
                </a:solidFill>
                <a:latin typeface="Times New Roman" pitchFamily="18" charset="0"/>
                <a:cs typeface="Times New Roman" pitchFamily="18" charset="0"/>
              </a:rPr>
              <a:t>И мирным будет небо на Земле.</a:t>
            </a:r>
          </a:p>
          <a:p>
            <a:pPr algn="ctr"/>
            <a:r>
              <a:rPr lang="ru-RU" dirty="0" smtClean="0">
                <a:solidFill>
                  <a:srgbClr val="18110E"/>
                </a:solidFill>
                <a:latin typeface="Times New Roman" pitchFamily="18" charset="0"/>
                <a:cs typeface="Times New Roman" pitchFamily="18" charset="0"/>
              </a:rPr>
              <a:t>Мы, взрослые и дети всей планеты</a:t>
            </a:r>
          </a:p>
          <a:p>
            <a:pPr algn="ctr"/>
            <a:r>
              <a:rPr lang="ru-RU" dirty="0" smtClean="0">
                <a:solidFill>
                  <a:srgbClr val="18110E"/>
                </a:solidFill>
                <a:latin typeface="Times New Roman" pitchFamily="18" charset="0"/>
                <a:cs typeface="Times New Roman" pitchFamily="18" charset="0"/>
              </a:rPr>
              <a:t>Решительное скажем: «Нет войне!»</a:t>
            </a:r>
            <a:endParaRPr lang="ru-RU" b="1" baseline="30000" dirty="0" smtClean="0" bmk="">
              <a:solidFill>
                <a:srgbClr val="18110E"/>
              </a:solidFill>
              <a:latin typeface="Times New Roman" pitchFamily="18" charset="0"/>
              <a:ea typeface="Calibri" pitchFamily="34" charset="0"/>
              <a:cs typeface="Times New Roman" pitchFamily="18" charset="0"/>
            </a:endParaRPr>
          </a:p>
          <a:p>
            <a:pPr marL="342900" lvl="0" indent="-342900" algn="ctr" eaLnBrk="0" hangingPunct="0">
              <a:spcBef>
                <a:spcPct val="20000"/>
              </a:spcBef>
              <a:buClr>
                <a:schemeClr val="accent1"/>
              </a:buClr>
              <a:buSzPct val="70000"/>
            </a:pPr>
            <a:endParaRPr kumimoji="0" lang="ru-RU" sz="2000" b="0" i="0" u="none" strike="noStrike" kern="1200" cap="none" spc="0" normalizeH="0" baseline="0" noProof="0" dirty="0">
              <a:ln>
                <a:noFill/>
              </a:ln>
              <a:solidFill>
                <a:srgbClr val="210E30"/>
              </a:solidFill>
              <a:effectLst/>
              <a:uLnTx/>
              <a:uFillTx/>
              <a:latin typeface="+mn-lt"/>
              <a:ea typeface="+mn-ea"/>
              <a:cs typeface="+mn-cs"/>
            </a:endParaRPr>
          </a:p>
        </p:txBody>
      </p:sp>
      <p:pic>
        <p:nvPicPr>
          <p:cNvPr id="9" name="Рисунок 8" descr="3130.jpg"/>
          <p:cNvPicPr>
            <a:picLocks noChangeAspect="1"/>
          </p:cNvPicPr>
          <p:nvPr/>
        </p:nvPicPr>
        <p:blipFill>
          <a:blip r:embed="rId6" cstate="print"/>
          <a:srcRect l="24897" r="24385"/>
          <a:stretch>
            <a:fillRect/>
          </a:stretch>
        </p:blipFill>
        <p:spPr>
          <a:xfrm>
            <a:off x="928662" y="500042"/>
            <a:ext cx="2500330" cy="2773083"/>
          </a:xfrm>
          <a:prstGeom prst="rect">
            <a:avLst/>
          </a:prstGeom>
          <a:ln>
            <a:noFill/>
          </a:ln>
          <a:effectLst>
            <a:softEdge rad="112500"/>
          </a:effec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428652"/>
            <a:ext cx="9144000" cy="7286652"/>
          </a:xfrm>
          <a:prstGeom prst="rect">
            <a:avLst/>
          </a:prstGeom>
          <a:noFill/>
        </p:spPr>
      </p:pic>
      <p:sp>
        <p:nvSpPr>
          <p:cNvPr id="4" name="Содержимое 2"/>
          <p:cNvSpPr txBox="1">
            <a:spLocks/>
          </p:cNvSpPr>
          <p:nvPr/>
        </p:nvSpPr>
        <p:spPr bwMode="auto">
          <a:xfrm>
            <a:off x="0" y="-428652"/>
            <a:ext cx="9144000" cy="7286652"/>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a:effectLst/>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rgbClr val="1D1511"/>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ru-RU" sz="48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4800" b="1" i="1" u="none" strike="noStrike" kern="1200" cap="none" spc="0" normalizeH="0" baseline="0" noProof="0" dirty="0">
              <a:ln>
                <a:noFill/>
              </a:ln>
              <a:solidFill>
                <a:srgbClr val="1D1511"/>
              </a:solidFill>
              <a:effectLst/>
              <a:uLnTx/>
              <a:uFillTx/>
              <a:latin typeface="Segoe UI" pitchFamily="34" charset="0"/>
              <a:ea typeface="Segoe UI" pitchFamily="34" charset="0"/>
              <a:cs typeface="Segoe UI" pitchFamily="34" charset="0"/>
            </a:endParaRPr>
          </a:p>
        </p:txBody>
      </p:sp>
      <p:sp>
        <p:nvSpPr>
          <p:cNvPr id="3" name="Содержимое 2"/>
          <p:cNvSpPr>
            <a:spLocks noGrp="1"/>
          </p:cNvSpPr>
          <p:nvPr>
            <p:ph idx="1"/>
          </p:nvPr>
        </p:nvSpPr>
        <p:spPr>
          <a:xfrm>
            <a:off x="5286380" y="3714752"/>
            <a:ext cx="3571868" cy="1357322"/>
          </a:xfrm>
        </p:spPr>
        <p:txBody>
          <a:bodyPr/>
          <a:lstStyle/>
          <a:p>
            <a:pPr marL="0" lvl="0" indent="0" algn="ctr" eaLnBrk="1" hangingPunct="1">
              <a:spcBef>
                <a:spcPct val="0"/>
              </a:spcBef>
              <a:buClrTx/>
              <a:buSzTx/>
              <a:buNone/>
            </a:pPr>
            <a:r>
              <a:rPr lang="ru-RU" sz="1800" b="1" i="1" dirty="0" smtClean="0">
                <a:solidFill>
                  <a:srgbClr val="210E30"/>
                </a:solidFill>
                <a:latin typeface="Times New Roman" pitchFamily="18" charset="0"/>
                <a:ea typeface="Calibri" pitchFamily="34" charset="0"/>
                <a:cs typeface="Times New Roman" pitchFamily="18" charset="0"/>
              </a:rPr>
              <a:t>Гусева Милана, 9 лет</a:t>
            </a:r>
          </a:p>
          <a:p>
            <a:pPr marL="0" lvl="0" indent="0" algn="ctr">
              <a:spcBef>
                <a:spcPct val="0"/>
              </a:spcBef>
              <a:buClrTx/>
              <a:buSzTx/>
              <a:buNone/>
            </a:pPr>
            <a:r>
              <a:rPr lang="ru-RU" sz="1800" i="1" dirty="0" smtClean="0">
                <a:solidFill>
                  <a:srgbClr val="210E30"/>
                </a:solidFill>
                <a:latin typeface="Times New Roman" pitchFamily="18" charset="0"/>
                <a:ea typeface="Calibri" pitchFamily="34" charset="0"/>
                <a:cs typeface="Times New Roman" pitchFamily="18" charset="0"/>
              </a:rPr>
              <a:t>МОАУ «СОШ № 4.г.Соль-Илецка»</a:t>
            </a:r>
          </a:p>
          <a:p>
            <a:pPr marL="0" lvl="0" indent="0" algn="ctr">
              <a:spcBef>
                <a:spcPct val="0"/>
              </a:spcBef>
              <a:buClrTx/>
              <a:buSzTx/>
              <a:buNone/>
            </a:pPr>
            <a:r>
              <a:rPr lang="ru-RU" sz="1800" b="1" i="1" dirty="0" smtClean="0">
                <a:solidFill>
                  <a:srgbClr val="210E30"/>
                </a:solidFill>
                <a:latin typeface="Times New Roman" pitchFamily="18" charset="0"/>
                <a:ea typeface="Calibri" pitchFamily="34" charset="0"/>
                <a:cs typeface="Times New Roman" pitchFamily="18" charset="0"/>
              </a:rPr>
              <a:t>Диплом </a:t>
            </a:r>
            <a:r>
              <a:rPr lang="en-US" sz="1800" b="1" i="1" dirty="0" smtClean="0">
                <a:solidFill>
                  <a:srgbClr val="210E30"/>
                </a:solidFill>
                <a:latin typeface="Times New Roman" pitchFamily="18" charset="0"/>
                <a:ea typeface="Calibri" pitchFamily="34" charset="0"/>
                <a:cs typeface="Times New Roman" pitchFamily="18" charset="0"/>
              </a:rPr>
              <a:t>II </a:t>
            </a:r>
            <a:r>
              <a:rPr lang="ru-RU" sz="1800" b="1" i="1" dirty="0" smtClean="0">
                <a:solidFill>
                  <a:srgbClr val="210E30"/>
                </a:solidFill>
                <a:latin typeface="Times New Roman" pitchFamily="18" charset="0"/>
                <a:ea typeface="Calibri" pitchFamily="34" charset="0"/>
                <a:cs typeface="Times New Roman" pitchFamily="18" charset="0"/>
              </a:rPr>
              <a:t>степени</a:t>
            </a:r>
          </a:p>
          <a:p>
            <a:pPr algn="ctr">
              <a:spcBef>
                <a:spcPct val="0"/>
              </a:spcBef>
              <a:buNone/>
            </a:pPr>
            <a:r>
              <a:rPr lang="ru-RU" sz="1800" i="1" dirty="0" smtClean="0">
                <a:solidFill>
                  <a:srgbClr val="210E30"/>
                </a:solidFill>
                <a:latin typeface="Times New Roman" pitchFamily="18" charset="0"/>
                <a:ea typeface="Calibri" pitchFamily="34" charset="0"/>
                <a:cs typeface="Times New Roman" pitchFamily="18" charset="0"/>
              </a:rPr>
              <a:t>Руководитель:  </a:t>
            </a:r>
            <a:r>
              <a:rPr lang="ru-RU" sz="1800" i="1" dirty="0" err="1" smtClean="0">
                <a:solidFill>
                  <a:srgbClr val="210E30"/>
                </a:solidFill>
                <a:latin typeface="Times New Roman" pitchFamily="18" charset="0"/>
                <a:ea typeface="Calibri" pitchFamily="34" charset="0"/>
                <a:cs typeface="Times New Roman" pitchFamily="18" charset="0"/>
              </a:rPr>
              <a:t>Немечкина</a:t>
            </a:r>
            <a:r>
              <a:rPr lang="ru-RU" sz="1800" i="1" dirty="0" smtClean="0">
                <a:solidFill>
                  <a:srgbClr val="210E30"/>
                </a:solidFill>
                <a:latin typeface="Times New Roman" pitchFamily="18" charset="0"/>
                <a:ea typeface="Calibri" pitchFamily="34" charset="0"/>
                <a:cs typeface="Times New Roman" pitchFamily="18" charset="0"/>
              </a:rPr>
              <a:t> Н.С.</a:t>
            </a:r>
            <a:endParaRPr lang="ru-RU" sz="1800" i="1" dirty="0" smtClean="0">
              <a:solidFill>
                <a:srgbClr val="210E30"/>
              </a:solidFill>
              <a:latin typeface="Times New Roman" pitchFamily="18" charset="0"/>
              <a:cs typeface="Times New Roman" pitchFamily="18" charset="0"/>
            </a:endParaRPr>
          </a:p>
          <a:p>
            <a:pPr lvl="0">
              <a:spcBef>
                <a:spcPct val="0"/>
              </a:spcBef>
              <a:buNone/>
            </a:pPr>
            <a:endParaRPr lang="ru-RU" sz="1600" i="1" dirty="0" smtClean="0">
              <a:latin typeface="Times New Roman" pitchFamily="18" charset="0"/>
              <a:cs typeface="Times New Roman" pitchFamily="18" charset="0"/>
            </a:endParaRPr>
          </a:p>
          <a:p>
            <a:endParaRPr lang="ru-RU" dirty="0"/>
          </a:p>
        </p:txBody>
      </p:sp>
      <p:pic>
        <p:nvPicPr>
          <p:cNvPr id="10" name="Picture 5" descr=" "/>
          <p:cNvPicPr>
            <a:picLocks noChangeAspect="1" noChangeArrowheads="1"/>
          </p:cNvPicPr>
          <p:nvPr/>
        </p:nvPicPr>
        <p:blipFill>
          <a:blip r:embed="rId5" cstate="print"/>
          <a:srcRect t="22727" b="13636"/>
          <a:stretch>
            <a:fillRect/>
          </a:stretch>
        </p:blipFill>
        <p:spPr bwMode="auto">
          <a:xfrm>
            <a:off x="0" y="5857892"/>
            <a:ext cx="9110747" cy="1000108"/>
          </a:xfrm>
          <a:prstGeom prst="rect">
            <a:avLst/>
          </a:prstGeom>
          <a:noFill/>
          <a:effectLst>
            <a:softEdge rad="127000"/>
          </a:effectLst>
        </p:spPr>
      </p:pic>
      <p:sp>
        <p:nvSpPr>
          <p:cNvPr id="8" name="Содержимое 2"/>
          <p:cNvSpPr txBox="1">
            <a:spLocks/>
          </p:cNvSpPr>
          <p:nvPr/>
        </p:nvSpPr>
        <p:spPr bwMode="auto">
          <a:xfrm>
            <a:off x="357158" y="0"/>
            <a:ext cx="5214942" cy="664371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gn="ctr"/>
            <a:r>
              <a:rPr lang="ru-RU" sz="2000" b="1" dirty="0" smtClean="0">
                <a:solidFill>
                  <a:srgbClr val="241B16"/>
                </a:solidFill>
                <a:latin typeface="Times New Roman" pitchFamily="18" charset="0"/>
                <a:cs typeface="Times New Roman" pitchFamily="18" charset="0"/>
              </a:rPr>
              <a:t> ЕМУ БЫЛО ВСЕГО ВОСЕМНАДЦАТЬ…</a:t>
            </a:r>
            <a:endParaRPr lang="ru-RU" sz="2000" dirty="0" smtClean="0">
              <a:solidFill>
                <a:srgbClr val="241B16"/>
              </a:solidFill>
              <a:latin typeface="Times New Roman" pitchFamily="18" charset="0"/>
              <a:cs typeface="Times New Roman" pitchFamily="18" charset="0"/>
            </a:endParaRPr>
          </a:p>
          <a:p>
            <a:pPr algn="ctr"/>
            <a:r>
              <a:rPr lang="ru-RU" sz="2000" i="1" dirty="0" smtClean="0">
                <a:solidFill>
                  <a:srgbClr val="241B16"/>
                </a:solidFill>
                <a:latin typeface="Times New Roman" pitchFamily="18" charset="0"/>
                <a:cs typeface="Times New Roman" pitchFamily="18" charset="0"/>
              </a:rPr>
              <a:t>(моему прадеду посвящается)</a:t>
            </a:r>
            <a:endParaRPr lang="ru-RU" sz="2000" dirty="0" smtClean="0">
              <a:solidFill>
                <a:srgbClr val="241B16"/>
              </a:solidFill>
              <a:latin typeface="Times New Roman" pitchFamily="18" charset="0"/>
              <a:cs typeface="Times New Roman" pitchFamily="18" charset="0"/>
            </a:endParaRPr>
          </a:p>
          <a:p>
            <a:pPr algn="ctr"/>
            <a:r>
              <a:rPr lang="ru-RU" sz="2000" i="1" dirty="0" smtClean="0">
                <a:solidFill>
                  <a:srgbClr val="241B16"/>
                </a:solidFill>
                <a:latin typeface="Times New Roman" pitchFamily="18" charset="0"/>
                <a:cs typeface="Times New Roman" pitchFamily="18" charset="0"/>
              </a:rPr>
              <a:t> </a:t>
            </a:r>
            <a:endParaRPr lang="ru-RU" sz="2000" dirty="0" smtClean="0">
              <a:solidFill>
                <a:srgbClr val="241B16"/>
              </a:solidFill>
              <a:latin typeface="Times New Roman" pitchFamily="18" charset="0"/>
              <a:cs typeface="Times New Roman" pitchFamily="18" charset="0"/>
            </a:endParaRPr>
          </a:p>
          <a:p>
            <a:pPr algn="ctr"/>
            <a:r>
              <a:rPr lang="ru-RU" dirty="0" smtClean="0">
                <a:solidFill>
                  <a:srgbClr val="241B16"/>
                </a:solidFill>
                <a:latin typeface="Times New Roman" pitchFamily="18" charset="0"/>
                <a:cs typeface="Times New Roman" pitchFamily="18" charset="0"/>
              </a:rPr>
              <a:t>Я хочу рассказать о прадеде - </a:t>
            </a:r>
          </a:p>
          <a:p>
            <a:pPr algn="ctr"/>
            <a:r>
              <a:rPr lang="ru-RU" dirty="0" smtClean="0">
                <a:solidFill>
                  <a:srgbClr val="241B16"/>
                </a:solidFill>
                <a:latin typeface="Times New Roman" pitchFamily="18" charset="0"/>
                <a:cs typeface="Times New Roman" pitchFamily="18" charset="0"/>
              </a:rPr>
              <a:t>О солдате, простом пареньке…</a:t>
            </a:r>
          </a:p>
          <a:p>
            <a:pPr algn="ctr"/>
            <a:r>
              <a:rPr lang="ru-RU" dirty="0" smtClean="0">
                <a:solidFill>
                  <a:srgbClr val="241B16"/>
                </a:solidFill>
                <a:latin typeface="Times New Roman" pitchFamily="18" charset="0"/>
                <a:cs typeface="Times New Roman" pitchFamily="18" charset="0"/>
              </a:rPr>
              <a:t>Ему было всего восемнадцать,</a:t>
            </a:r>
          </a:p>
          <a:p>
            <a:pPr algn="ctr"/>
            <a:r>
              <a:rPr lang="ru-RU" dirty="0" smtClean="0">
                <a:solidFill>
                  <a:srgbClr val="241B16"/>
                </a:solidFill>
                <a:latin typeface="Times New Roman" pitchFamily="18" charset="0"/>
                <a:cs typeface="Times New Roman" pitchFamily="18" charset="0"/>
              </a:rPr>
              <a:t>Его имени нет на гранитной плите.</a:t>
            </a:r>
          </a:p>
          <a:p>
            <a:pPr algn="ctr"/>
            <a:r>
              <a:rPr lang="ru-RU" dirty="0" smtClean="0">
                <a:solidFill>
                  <a:srgbClr val="241B16"/>
                </a:solidFill>
                <a:latin typeface="Times New Roman" pitchFamily="18" charset="0"/>
                <a:cs typeface="Times New Roman" pitchFamily="18" charset="0"/>
              </a:rPr>
              <a:t>Не стоят над ним обелиски, </a:t>
            </a:r>
          </a:p>
          <a:p>
            <a:pPr algn="ctr"/>
            <a:r>
              <a:rPr lang="ru-RU" dirty="0" smtClean="0">
                <a:solidFill>
                  <a:srgbClr val="241B16"/>
                </a:solidFill>
                <a:latin typeface="Times New Roman" pitchFamily="18" charset="0"/>
                <a:cs typeface="Times New Roman" pitchFamily="18" charset="0"/>
              </a:rPr>
              <a:t>Не приносят в мае цветы…</a:t>
            </a:r>
          </a:p>
          <a:p>
            <a:pPr algn="ctr"/>
            <a:r>
              <a:rPr lang="ru-RU" dirty="0" smtClean="0">
                <a:solidFill>
                  <a:srgbClr val="241B16"/>
                </a:solidFill>
                <a:latin typeface="Times New Roman" pitchFamily="18" charset="0"/>
                <a:cs typeface="Times New Roman" pitchFamily="18" charset="0"/>
              </a:rPr>
              <a:t>Дед не знает, что мы ПОБЕДИЛИ,</a:t>
            </a:r>
          </a:p>
          <a:p>
            <a:pPr algn="ctr"/>
            <a:r>
              <a:rPr lang="ru-RU" dirty="0" smtClean="0">
                <a:solidFill>
                  <a:srgbClr val="241B16"/>
                </a:solidFill>
                <a:latin typeface="Times New Roman" pitchFamily="18" charset="0"/>
                <a:cs typeface="Times New Roman" pitchFamily="18" charset="0"/>
              </a:rPr>
              <a:t>И что нет больше страшной войны!</a:t>
            </a:r>
          </a:p>
          <a:p>
            <a:pPr algn="ctr"/>
            <a:r>
              <a:rPr lang="ru-RU" dirty="0" smtClean="0">
                <a:solidFill>
                  <a:srgbClr val="241B16"/>
                </a:solidFill>
                <a:latin typeface="Times New Roman" pitchFamily="18" charset="0"/>
                <a:cs typeface="Times New Roman" pitchFamily="18" charset="0"/>
              </a:rPr>
              <a:t> </a:t>
            </a:r>
          </a:p>
          <a:p>
            <a:pPr algn="ctr"/>
            <a:r>
              <a:rPr lang="ru-RU" dirty="0" smtClean="0">
                <a:solidFill>
                  <a:srgbClr val="241B16"/>
                </a:solidFill>
                <a:latin typeface="Times New Roman" pitchFamily="18" charset="0"/>
                <a:cs typeface="Times New Roman" pitchFamily="18" charset="0"/>
              </a:rPr>
              <a:t>Он пропал в октябре, в сорок третьем</a:t>
            </a:r>
          </a:p>
          <a:p>
            <a:pPr algn="ctr"/>
            <a:r>
              <a:rPr lang="ru-RU" dirty="0" smtClean="0">
                <a:solidFill>
                  <a:srgbClr val="241B16"/>
                </a:solidFill>
                <a:latin typeface="Times New Roman" pitchFamily="18" charset="0"/>
                <a:cs typeface="Times New Roman" pitchFamily="18" charset="0"/>
              </a:rPr>
              <a:t>В белорусской </a:t>
            </a:r>
            <a:r>
              <a:rPr lang="ru-RU" dirty="0" err="1" smtClean="0">
                <a:solidFill>
                  <a:srgbClr val="241B16"/>
                </a:solidFill>
                <a:latin typeface="Times New Roman" pitchFamily="18" charset="0"/>
                <a:cs typeface="Times New Roman" pitchFamily="18" charset="0"/>
              </a:rPr>
              <a:t>Полесской</a:t>
            </a:r>
            <a:r>
              <a:rPr lang="ru-RU" dirty="0" smtClean="0">
                <a:solidFill>
                  <a:srgbClr val="241B16"/>
                </a:solidFill>
                <a:latin typeface="Times New Roman" pitchFamily="18" charset="0"/>
                <a:cs typeface="Times New Roman" pitchFamily="18" charset="0"/>
              </a:rPr>
              <a:t> земле,</a:t>
            </a:r>
          </a:p>
          <a:p>
            <a:pPr algn="ctr"/>
            <a:r>
              <a:rPr lang="ru-RU" dirty="0" smtClean="0">
                <a:solidFill>
                  <a:srgbClr val="241B16"/>
                </a:solidFill>
                <a:latin typeface="Times New Roman" pitchFamily="18" charset="0"/>
                <a:cs typeface="Times New Roman" pitchFamily="18" charset="0"/>
              </a:rPr>
              <a:t>Оглушенный снаряда разрывом,</a:t>
            </a:r>
          </a:p>
          <a:p>
            <a:pPr algn="ctr"/>
            <a:r>
              <a:rPr lang="ru-RU" dirty="0" smtClean="0">
                <a:solidFill>
                  <a:srgbClr val="241B16"/>
                </a:solidFill>
                <a:latin typeface="Times New Roman" pitchFamily="18" charset="0"/>
                <a:cs typeface="Times New Roman" pitchFamily="18" charset="0"/>
              </a:rPr>
              <a:t>Погибать не хотел, как и все!</a:t>
            </a:r>
          </a:p>
          <a:p>
            <a:pPr algn="ctr"/>
            <a:r>
              <a:rPr lang="ru-RU" dirty="0" smtClean="0">
                <a:solidFill>
                  <a:srgbClr val="241B16"/>
                </a:solidFill>
                <a:latin typeface="Times New Roman" pitchFamily="18" charset="0"/>
                <a:cs typeface="Times New Roman" pitchFamily="18" charset="0"/>
              </a:rPr>
              <a:t>Дед служил в стрелковой дивизии, </a:t>
            </a:r>
          </a:p>
          <a:p>
            <a:pPr algn="ctr"/>
            <a:r>
              <a:rPr lang="ru-RU" dirty="0" smtClean="0">
                <a:solidFill>
                  <a:srgbClr val="241B16"/>
                </a:solidFill>
                <a:latin typeface="Times New Roman" pitchFamily="18" charset="0"/>
                <a:cs typeface="Times New Roman" pitchFamily="18" charset="0"/>
              </a:rPr>
              <a:t>Был приказ форсировать Днепр.</a:t>
            </a:r>
          </a:p>
          <a:p>
            <a:pPr algn="ctr"/>
            <a:r>
              <a:rPr lang="ru-RU" dirty="0" smtClean="0">
                <a:solidFill>
                  <a:srgbClr val="241B16"/>
                </a:solidFill>
                <a:latin typeface="Times New Roman" pitchFamily="18" charset="0"/>
                <a:cs typeface="Times New Roman" pitchFamily="18" charset="0"/>
              </a:rPr>
              <a:t>Шли под градом они артиллерии,</a:t>
            </a:r>
          </a:p>
          <a:p>
            <a:pPr algn="ctr"/>
            <a:r>
              <a:rPr lang="ru-RU" dirty="0" smtClean="0">
                <a:solidFill>
                  <a:srgbClr val="241B16"/>
                </a:solidFill>
                <a:latin typeface="Times New Roman" pitchFamily="18" charset="0"/>
                <a:cs typeface="Times New Roman" pitchFamily="18" charset="0"/>
              </a:rPr>
              <a:t>Беспощаден был враг и свиреп!</a:t>
            </a:r>
            <a:endParaRPr kumimoji="0" lang="ru-RU" b="0" i="0" u="none" strike="noStrike" kern="1200" cap="none" spc="0" normalizeH="0" baseline="0" noProof="0" dirty="0">
              <a:ln>
                <a:noFill/>
              </a:ln>
              <a:solidFill>
                <a:srgbClr val="241B16"/>
              </a:solidFill>
              <a:effectLst/>
              <a:uLnTx/>
              <a:uFillTx/>
              <a:latin typeface="+mn-lt"/>
              <a:ea typeface="+mn-ea"/>
              <a:cs typeface="+mn-cs"/>
            </a:endParaRPr>
          </a:p>
        </p:txBody>
      </p:sp>
      <p:pic>
        <p:nvPicPr>
          <p:cNvPr id="24578" name="Picture 2" descr="D:\РАБОТА-ДОМ\альманах 2020\Гусева.jpg"/>
          <p:cNvPicPr>
            <a:picLocks noChangeAspect="1" noChangeArrowheads="1"/>
          </p:cNvPicPr>
          <p:nvPr/>
        </p:nvPicPr>
        <p:blipFill>
          <a:blip r:embed="rId6" cstate="print"/>
          <a:srcRect/>
          <a:stretch>
            <a:fillRect/>
          </a:stretch>
        </p:blipFill>
        <p:spPr bwMode="auto">
          <a:xfrm>
            <a:off x="5929322" y="214290"/>
            <a:ext cx="2000264" cy="3486174"/>
          </a:xfrm>
          <a:prstGeom prst="rect">
            <a:avLst/>
          </a:prstGeom>
          <a:noFill/>
          <a:effectLst>
            <a:softEdge rad="127000"/>
          </a:effec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428652"/>
            <a:ext cx="9144000" cy="7286652"/>
          </a:xfrm>
          <a:prstGeom prst="rect">
            <a:avLst/>
          </a:prstGeom>
          <a:noFill/>
        </p:spPr>
      </p:pic>
      <p:sp>
        <p:nvSpPr>
          <p:cNvPr id="4" name="Содержимое 2"/>
          <p:cNvSpPr txBox="1">
            <a:spLocks/>
          </p:cNvSpPr>
          <p:nvPr/>
        </p:nvSpPr>
        <p:spPr bwMode="auto">
          <a:xfrm>
            <a:off x="0" y="-500090"/>
            <a:ext cx="9144000" cy="7286652"/>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a:effectLst/>
        </p:spPr>
        <p:txBody>
          <a:bodyPr vert="horz" wrap="square" lIns="91440" tIns="45720" rIns="91440" bIns="45720" numCol="1" anchor="t" anchorCtr="0" compatLnSpc="1">
            <a:prstTxWarp prst="textNoShape">
              <a:avLst/>
            </a:prstTxWarp>
            <a:normAutofit/>
          </a:bodyPr>
          <a:lstStyle/>
          <a:p>
            <a:pPr lvl="0"/>
            <a:endParaRPr lang="ru-RU" sz="1600" dirty="0" smtClean="0">
              <a:solidFill>
                <a:schemeClr val="tx2">
                  <a:lumMod val="50000"/>
                </a:schemeClr>
              </a:solidFill>
              <a:latin typeface="Times New Roman" pitchFamily="18" charset="0"/>
              <a:ea typeface="Times New Roman" pitchFamily="18" charset="0"/>
              <a:cs typeface="Times New Roman" pitchFamily="18" charset="0"/>
            </a:endParaRPr>
          </a:p>
          <a:p>
            <a:pPr lvl="0"/>
            <a:r>
              <a:rPr lang="ru-RU" i="1" dirty="0" smtClean="0">
                <a:solidFill>
                  <a:srgbClr val="1D1511"/>
                </a:solidFill>
                <a:latin typeface="Times New Roman" pitchFamily="18" charset="0"/>
                <a:ea typeface="Times New Roman" pitchFamily="18" charset="0"/>
                <a:cs typeface="Times New Roman" pitchFamily="18" charset="0"/>
              </a:rPr>
              <a:t>Продолжение</a:t>
            </a:r>
          </a:p>
        </p:txBody>
      </p:sp>
      <p:pic>
        <p:nvPicPr>
          <p:cNvPr id="10" name="Picture 5" descr=" "/>
          <p:cNvPicPr>
            <a:picLocks noChangeAspect="1" noChangeArrowheads="1"/>
          </p:cNvPicPr>
          <p:nvPr/>
        </p:nvPicPr>
        <p:blipFill>
          <a:blip r:embed="rId5" cstate="print"/>
          <a:srcRect t="22727" b="13636"/>
          <a:stretch>
            <a:fillRect/>
          </a:stretch>
        </p:blipFill>
        <p:spPr bwMode="auto">
          <a:xfrm>
            <a:off x="0" y="5857892"/>
            <a:ext cx="9110747" cy="1000108"/>
          </a:xfrm>
          <a:prstGeom prst="rect">
            <a:avLst/>
          </a:prstGeom>
          <a:noFill/>
          <a:effectLst>
            <a:softEdge rad="127000"/>
          </a:effectLst>
        </p:spPr>
      </p:pic>
      <p:sp>
        <p:nvSpPr>
          <p:cNvPr id="8" name="Содержимое 2"/>
          <p:cNvSpPr txBox="1">
            <a:spLocks/>
          </p:cNvSpPr>
          <p:nvPr/>
        </p:nvSpPr>
        <p:spPr bwMode="auto">
          <a:xfrm>
            <a:off x="357158" y="214290"/>
            <a:ext cx="5214942" cy="614364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lgn="ctr"/>
            <a:r>
              <a:rPr lang="ru-RU" dirty="0" smtClean="0">
                <a:solidFill>
                  <a:schemeClr val="tx2">
                    <a:lumMod val="50000"/>
                  </a:schemeClr>
                </a:solidFill>
                <a:latin typeface="Times New Roman" pitchFamily="18" charset="0"/>
                <a:ea typeface="Times New Roman" pitchFamily="18" charset="0"/>
                <a:cs typeface="Times New Roman" pitchFamily="18" charset="0"/>
              </a:rPr>
              <a:t>В этот день не вернулись из боя </a:t>
            </a:r>
            <a:endParaRPr lang="ru-RU" dirty="0" smtClean="0">
              <a:solidFill>
                <a:schemeClr val="tx2">
                  <a:lumMod val="50000"/>
                </a:schemeClr>
              </a:solidFill>
              <a:latin typeface="Times New Roman" pitchFamily="18" charset="0"/>
              <a:cs typeface="Times New Roman" pitchFamily="18" charset="0"/>
            </a:endParaRPr>
          </a:p>
          <a:p>
            <a:pPr lvl="0" algn="ctr" eaLnBrk="0" hangingPunct="0"/>
            <a:r>
              <a:rPr lang="ru-RU" dirty="0" smtClean="0">
                <a:solidFill>
                  <a:schemeClr val="tx2">
                    <a:lumMod val="50000"/>
                  </a:schemeClr>
                </a:solidFill>
                <a:latin typeface="Times New Roman" pitchFamily="18" charset="0"/>
                <a:ea typeface="Times New Roman" pitchFamily="18" charset="0"/>
                <a:cs typeface="Times New Roman" pitchFamily="18" charset="0"/>
              </a:rPr>
              <a:t>Сотни юных России сынов-</a:t>
            </a:r>
            <a:endParaRPr lang="ru-RU" dirty="0" smtClean="0">
              <a:solidFill>
                <a:schemeClr val="tx2">
                  <a:lumMod val="50000"/>
                </a:schemeClr>
              </a:solidFill>
              <a:latin typeface="Times New Roman" pitchFamily="18" charset="0"/>
              <a:cs typeface="Times New Roman" pitchFamily="18" charset="0"/>
            </a:endParaRPr>
          </a:p>
          <a:p>
            <a:pPr lvl="0" algn="ctr" eaLnBrk="0" hangingPunct="0"/>
            <a:r>
              <a:rPr lang="ru-RU" dirty="0" smtClean="0">
                <a:solidFill>
                  <a:schemeClr val="tx2">
                    <a:lumMod val="50000"/>
                  </a:schemeClr>
                </a:solidFill>
                <a:latin typeface="Times New Roman" pitchFamily="18" charset="0"/>
                <a:ea typeface="Times New Roman" pitchFamily="18" charset="0"/>
                <a:cs typeface="Times New Roman" pitchFamily="18" charset="0"/>
              </a:rPr>
              <a:t>Их сырая земля поглотила,</a:t>
            </a:r>
            <a:endParaRPr lang="ru-RU" dirty="0" smtClean="0">
              <a:solidFill>
                <a:schemeClr val="tx2">
                  <a:lumMod val="50000"/>
                </a:schemeClr>
              </a:solidFill>
              <a:latin typeface="Times New Roman" pitchFamily="18" charset="0"/>
              <a:cs typeface="Times New Roman" pitchFamily="18" charset="0"/>
            </a:endParaRPr>
          </a:p>
          <a:p>
            <a:pPr lvl="0" algn="ctr" eaLnBrk="0" hangingPunct="0"/>
            <a:r>
              <a:rPr lang="ru-RU" dirty="0" smtClean="0">
                <a:solidFill>
                  <a:schemeClr val="tx2">
                    <a:lumMod val="50000"/>
                  </a:schemeClr>
                </a:solidFill>
                <a:latin typeface="Times New Roman" pitchFamily="18" charset="0"/>
                <a:ea typeface="Times New Roman" pitchFamily="18" charset="0"/>
                <a:cs typeface="Times New Roman" pitchFamily="18" charset="0"/>
              </a:rPr>
              <a:t>Не оставив героев следов…</a:t>
            </a:r>
            <a:endParaRPr lang="ru-RU" dirty="0" smtClean="0">
              <a:solidFill>
                <a:schemeClr val="tx2">
                  <a:lumMod val="50000"/>
                </a:schemeClr>
              </a:solidFill>
              <a:latin typeface="Times New Roman" pitchFamily="18" charset="0"/>
              <a:cs typeface="Times New Roman" pitchFamily="18" charset="0"/>
            </a:endParaRPr>
          </a:p>
          <a:p>
            <a:pPr lvl="0" algn="ctr" eaLnBrk="0" hangingPunct="0"/>
            <a:r>
              <a:rPr lang="ru-RU" dirty="0" smtClean="0">
                <a:solidFill>
                  <a:schemeClr val="tx2">
                    <a:lumMod val="50000"/>
                  </a:schemeClr>
                </a:solidFill>
                <a:latin typeface="Times New Roman" pitchFamily="18" charset="0"/>
                <a:ea typeface="Times New Roman" pitchFamily="18" charset="0"/>
                <a:cs typeface="Times New Roman" pitchFamily="18" charset="0"/>
              </a:rPr>
              <a:t>Полетело домой извещенье.</a:t>
            </a:r>
            <a:endParaRPr lang="ru-RU" dirty="0" smtClean="0">
              <a:solidFill>
                <a:schemeClr val="tx2">
                  <a:lumMod val="50000"/>
                </a:schemeClr>
              </a:solidFill>
              <a:latin typeface="Times New Roman" pitchFamily="18" charset="0"/>
              <a:cs typeface="Times New Roman" pitchFamily="18" charset="0"/>
            </a:endParaRPr>
          </a:p>
          <a:p>
            <a:pPr lvl="0" algn="ctr" eaLnBrk="0" hangingPunct="0"/>
            <a:r>
              <a:rPr lang="ru-RU" dirty="0" smtClean="0">
                <a:solidFill>
                  <a:schemeClr val="tx2">
                    <a:lumMod val="50000"/>
                  </a:schemeClr>
                </a:solidFill>
                <a:latin typeface="Times New Roman" pitchFamily="18" charset="0"/>
                <a:ea typeface="Times New Roman" pitchFamily="18" charset="0"/>
                <a:cs typeface="Times New Roman" pitchFamily="18" charset="0"/>
              </a:rPr>
              <a:t>В нём три слова: «Без вести пропал».</a:t>
            </a:r>
            <a:endParaRPr lang="ru-RU" dirty="0" smtClean="0">
              <a:solidFill>
                <a:schemeClr val="tx2">
                  <a:lumMod val="50000"/>
                </a:schemeClr>
              </a:solidFill>
              <a:latin typeface="Times New Roman" pitchFamily="18" charset="0"/>
              <a:cs typeface="Times New Roman" pitchFamily="18" charset="0"/>
            </a:endParaRPr>
          </a:p>
          <a:p>
            <a:pPr lvl="0" algn="ctr" eaLnBrk="0" hangingPunct="0"/>
            <a:r>
              <a:rPr lang="ru-RU" dirty="0" smtClean="0">
                <a:solidFill>
                  <a:schemeClr val="tx2">
                    <a:lumMod val="50000"/>
                  </a:schemeClr>
                </a:solidFill>
                <a:latin typeface="Times New Roman" pitchFamily="18" charset="0"/>
                <a:ea typeface="Times New Roman" pitchFamily="18" charset="0"/>
                <a:cs typeface="Times New Roman" pitchFamily="18" charset="0"/>
              </a:rPr>
              <a:t>Дед - герой своего поколенья!</a:t>
            </a:r>
            <a:endParaRPr lang="ru-RU" dirty="0" smtClean="0">
              <a:solidFill>
                <a:schemeClr val="tx2">
                  <a:lumMod val="50000"/>
                </a:schemeClr>
              </a:solidFill>
              <a:latin typeface="Times New Roman" pitchFamily="18" charset="0"/>
              <a:cs typeface="Times New Roman" pitchFamily="18" charset="0"/>
            </a:endParaRPr>
          </a:p>
          <a:p>
            <a:pPr lvl="0" algn="ctr" eaLnBrk="0" hangingPunct="0"/>
            <a:r>
              <a:rPr lang="ru-RU" dirty="0" smtClean="0">
                <a:solidFill>
                  <a:schemeClr val="tx2">
                    <a:lumMod val="50000"/>
                  </a:schemeClr>
                </a:solidFill>
                <a:latin typeface="Times New Roman" pitchFamily="18" charset="0"/>
                <a:ea typeface="Times New Roman" pitchFamily="18" charset="0"/>
                <a:cs typeface="Times New Roman" pitchFamily="18" charset="0"/>
              </a:rPr>
              <a:t>И за Родину жизнь он отдал!</a:t>
            </a:r>
            <a:endParaRPr lang="ru-RU" dirty="0" smtClean="0">
              <a:solidFill>
                <a:schemeClr val="tx2">
                  <a:lumMod val="50000"/>
                </a:schemeClr>
              </a:solidFill>
              <a:latin typeface="Times New Roman" pitchFamily="18" charset="0"/>
              <a:cs typeface="Times New Roman" pitchFamily="18" charset="0"/>
            </a:endParaRPr>
          </a:p>
          <a:p>
            <a:pPr lvl="0" algn="ctr" eaLnBrk="0" hangingPunct="0"/>
            <a:r>
              <a:rPr lang="ru-RU" dirty="0" smtClean="0">
                <a:solidFill>
                  <a:schemeClr val="tx2">
                    <a:lumMod val="50000"/>
                  </a:schemeClr>
                </a:solidFill>
                <a:latin typeface="Times New Roman" pitchFamily="18" charset="0"/>
                <a:ea typeface="Times New Roman" pitchFamily="18" charset="0"/>
                <a:cs typeface="Times New Roman" pitchFamily="18" charset="0"/>
              </a:rPr>
              <a:t>Ему было всего восемнадцать,</a:t>
            </a:r>
            <a:endParaRPr lang="ru-RU" dirty="0" smtClean="0">
              <a:solidFill>
                <a:schemeClr val="tx2">
                  <a:lumMod val="50000"/>
                </a:schemeClr>
              </a:solidFill>
              <a:latin typeface="Times New Roman" pitchFamily="18" charset="0"/>
              <a:cs typeface="Times New Roman" pitchFamily="18" charset="0"/>
            </a:endParaRPr>
          </a:p>
          <a:p>
            <a:pPr lvl="0" algn="ctr" eaLnBrk="0" hangingPunct="0"/>
            <a:r>
              <a:rPr lang="ru-RU" dirty="0" smtClean="0">
                <a:solidFill>
                  <a:schemeClr val="tx2">
                    <a:lumMod val="50000"/>
                  </a:schemeClr>
                </a:solidFill>
                <a:latin typeface="Times New Roman" pitchFamily="18" charset="0"/>
                <a:ea typeface="Times New Roman" pitchFamily="18" charset="0"/>
                <a:cs typeface="Times New Roman" pitchFamily="18" charset="0"/>
              </a:rPr>
              <a:t>Дома … мама его ждала…</a:t>
            </a:r>
            <a:endParaRPr lang="ru-RU" dirty="0" smtClean="0">
              <a:solidFill>
                <a:schemeClr val="tx2">
                  <a:lumMod val="50000"/>
                </a:schemeClr>
              </a:solidFill>
              <a:latin typeface="Times New Roman" pitchFamily="18" charset="0"/>
              <a:cs typeface="Times New Roman" pitchFamily="18" charset="0"/>
            </a:endParaRPr>
          </a:p>
          <a:p>
            <a:pPr lvl="0" algn="ctr" eaLnBrk="0" hangingPunct="0"/>
            <a:r>
              <a:rPr lang="ru-RU" dirty="0" smtClean="0">
                <a:solidFill>
                  <a:schemeClr val="tx2">
                    <a:lumMod val="50000"/>
                  </a:schemeClr>
                </a:solidFill>
                <a:latin typeface="Times New Roman" pitchFamily="18" charset="0"/>
                <a:ea typeface="Times New Roman" pitchFamily="18" charset="0"/>
                <a:cs typeface="Times New Roman" pitchFamily="18" charset="0"/>
              </a:rPr>
              <a:t>Одного уже потеряла,</a:t>
            </a:r>
            <a:endParaRPr lang="ru-RU" dirty="0" smtClean="0">
              <a:solidFill>
                <a:schemeClr val="tx2">
                  <a:lumMod val="50000"/>
                </a:schemeClr>
              </a:solidFill>
              <a:latin typeface="Times New Roman" pitchFamily="18" charset="0"/>
              <a:cs typeface="Times New Roman" pitchFamily="18" charset="0"/>
            </a:endParaRPr>
          </a:p>
          <a:p>
            <a:pPr lvl="0" algn="ctr" eaLnBrk="0" hangingPunct="0"/>
            <a:r>
              <a:rPr lang="ru-RU" dirty="0" smtClean="0">
                <a:solidFill>
                  <a:schemeClr val="tx2">
                    <a:lumMod val="50000"/>
                  </a:schemeClr>
                </a:solidFill>
                <a:latin typeface="Times New Roman" pitchFamily="18" charset="0"/>
                <a:ea typeface="Times New Roman" pitchFamily="18" charset="0"/>
                <a:cs typeface="Times New Roman" pitchFamily="18" charset="0"/>
              </a:rPr>
              <a:t>А война и </a:t>
            </a:r>
            <a:r>
              <a:rPr lang="ru-RU" dirty="0" err="1" smtClean="0">
                <a:solidFill>
                  <a:schemeClr val="tx2">
                    <a:lumMod val="50000"/>
                  </a:schemeClr>
                </a:solidFill>
                <a:latin typeface="Times New Roman" pitchFamily="18" charset="0"/>
                <a:ea typeface="Times New Roman" pitchFamily="18" charset="0"/>
                <a:cs typeface="Times New Roman" pitchFamily="18" charset="0"/>
              </a:rPr>
              <a:t>мало̀го</a:t>
            </a:r>
            <a:r>
              <a:rPr lang="ru-RU" dirty="0" smtClean="0">
                <a:solidFill>
                  <a:schemeClr val="tx2">
                    <a:lumMod val="50000"/>
                  </a:schemeClr>
                </a:solidFill>
                <a:latin typeface="Times New Roman" pitchFamily="18" charset="0"/>
                <a:ea typeface="Times New Roman" pitchFamily="18" charset="0"/>
                <a:cs typeface="Times New Roman" pitchFamily="18" charset="0"/>
              </a:rPr>
              <a:t> взяла…</a:t>
            </a:r>
            <a:endParaRPr lang="ru-RU" dirty="0" smtClean="0">
              <a:solidFill>
                <a:schemeClr val="tx2">
                  <a:lumMod val="50000"/>
                </a:schemeClr>
              </a:solidFill>
              <a:latin typeface="Times New Roman" pitchFamily="18" charset="0"/>
              <a:cs typeface="Times New Roman" pitchFamily="18" charset="0"/>
            </a:endParaRPr>
          </a:p>
          <a:p>
            <a:pPr lvl="0" algn="ctr" eaLnBrk="0" hangingPunct="0"/>
            <a:r>
              <a:rPr lang="ru-RU" dirty="0" smtClean="0">
                <a:solidFill>
                  <a:schemeClr val="tx2">
                    <a:lumMod val="50000"/>
                  </a:schemeClr>
                </a:solidFill>
                <a:latin typeface="Times New Roman" pitchFamily="18" charset="0"/>
                <a:ea typeface="Times New Roman" pitchFamily="18" charset="0"/>
                <a:cs typeface="Times New Roman" pitchFamily="18" charset="0"/>
              </a:rPr>
              <a:t>Нет родным с того дня утешенья- </a:t>
            </a:r>
            <a:endParaRPr lang="ru-RU" dirty="0" smtClean="0">
              <a:solidFill>
                <a:schemeClr val="tx2">
                  <a:lumMod val="50000"/>
                </a:schemeClr>
              </a:solidFill>
              <a:latin typeface="Times New Roman" pitchFamily="18" charset="0"/>
              <a:cs typeface="Times New Roman" pitchFamily="18" charset="0"/>
            </a:endParaRPr>
          </a:p>
          <a:p>
            <a:pPr lvl="0" algn="ctr" eaLnBrk="0" hangingPunct="0"/>
            <a:r>
              <a:rPr lang="ru-RU" dirty="0" smtClean="0">
                <a:solidFill>
                  <a:schemeClr val="tx2">
                    <a:lumMod val="50000"/>
                  </a:schemeClr>
                </a:solidFill>
                <a:latin typeface="Times New Roman" pitchFamily="18" charset="0"/>
                <a:ea typeface="Times New Roman" pitchFamily="18" charset="0"/>
                <a:cs typeface="Times New Roman" pitchFamily="18" charset="0"/>
              </a:rPr>
              <a:t>Будут весточек ждать каждый день.</a:t>
            </a:r>
            <a:endParaRPr lang="ru-RU" dirty="0" smtClean="0">
              <a:solidFill>
                <a:schemeClr val="tx2">
                  <a:lumMod val="50000"/>
                </a:schemeClr>
              </a:solidFill>
              <a:latin typeface="Times New Roman" pitchFamily="18" charset="0"/>
              <a:cs typeface="Times New Roman" pitchFamily="18" charset="0"/>
            </a:endParaRPr>
          </a:p>
          <a:p>
            <a:pPr lvl="0" algn="ctr" eaLnBrk="0" hangingPunct="0"/>
            <a:r>
              <a:rPr lang="ru-RU" dirty="0" smtClean="0">
                <a:solidFill>
                  <a:schemeClr val="tx2">
                    <a:lumMod val="50000"/>
                  </a:schemeClr>
                </a:solidFill>
                <a:latin typeface="Times New Roman" pitchFamily="18" charset="0"/>
                <a:ea typeface="Times New Roman" pitchFamily="18" charset="0"/>
                <a:cs typeface="Times New Roman" pitchFamily="18" charset="0"/>
              </a:rPr>
              <a:t>Нет войне кровожадной прощенья, </a:t>
            </a:r>
            <a:endParaRPr lang="ru-RU" dirty="0" smtClean="0">
              <a:solidFill>
                <a:schemeClr val="tx2">
                  <a:lumMod val="50000"/>
                </a:schemeClr>
              </a:solidFill>
              <a:latin typeface="Times New Roman" pitchFamily="18" charset="0"/>
              <a:cs typeface="Times New Roman" pitchFamily="18" charset="0"/>
            </a:endParaRPr>
          </a:p>
          <a:p>
            <a:pPr lvl="0" algn="ctr" eaLnBrk="0" hangingPunct="0"/>
            <a:r>
              <a:rPr lang="ru-RU" dirty="0" smtClean="0">
                <a:solidFill>
                  <a:schemeClr val="tx2">
                    <a:lumMod val="50000"/>
                  </a:schemeClr>
                </a:solidFill>
                <a:latin typeface="Times New Roman" pitchFamily="18" charset="0"/>
                <a:ea typeface="Times New Roman" pitchFamily="18" charset="0"/>
                <a:cs typeface="Times New Roman" pitchFamily="18" charset="0"/>
              </a:rPr>
              <a:t>Не забыть нам бессчётных потерь!</a:t>
            </a:r>
            <a:endParaRPr lang="ru-RU" dirty="0" smtClean="0">
              <a:solidFill>
                <a:schemeClr val="tx2">
                  <a:lumMod val="50000"/>
                </a:schemeClr>
              </a:solidFill>
              <a:latin typeface="Times New Roman" pitchFamily="18" charset="0"/>
              <a:cs typeface="Times New Roman" pitchFamily="18" charset="0"/>
            </a:endParaRPr>
          </a:p>
          <a:p>
            <a:pPr lvl="0" algn="ctr" eaLnBrk="0" hangingPunct="0"/>
            <a:r>
              <a:rPr lang="ru-RU" dirty="0" smtClean="0">
                <a:solidFill>
                  <a:schemeClr val="tx2">
                    <a:lumMod val="50000"/>
                  </a:schemeClr>
                </a:solidFill>
                <a:latin typeface="Times New Roman" pitchFamily="18" charset="0"/>
                <a:ea typeface="Times New Roman" pitchFamily="18" charset="0"/>
                <a:cs typeface="Times New Roman" pitchFamily="18" charset="0"/>
              </a:rPr>
              <a:t>                                                                                                  </a:t>
            </a:r>
            <a:r>
              <a:rPr lang="ru-RU" b="1" dirty="0" smtClean="0">
                <a:solidFill>
                  <a:schemeClr val="tx2">
                    <a:lumMod val="50000"/>
                  </a:schemeClr>
                </a:solidFill>
                <a:latin typeface="Times New Roman" pitchFamily="18" charset="0"/>
                <a:ea typeface="Times New Roman" pitchFamily="18" charset="0"/>
                <a:cs typeface="Times New Roman" pitchFamily="18" charset="0"/>
              </a:rPr>
              <a:t>октябрь 2019 г.</a:t>
            </a:r>
            <a:endParaRPr lang="ru-RU" b="1" dirty="0" smtClean="0">
              <a:solidFill>
                <a:schemeClr val="tx2">
                  <a:lumMod val="50000"/>
                </a:schemeClr>
              </a:solidFill>
              <a:latin typeface="Times New Roman" pitchFamily="18" charset="0"/>
              <a:cs typeface="Times New Roman" pitchFamily="18" charset="0"/>
            </a:endParaRPr>
          </a:p>
          <a:p>
            <a:pPr lvl="0" algn="ctr" eaLnBrk="0" hangingPunct="0"/>
            <a:r>
              <a:rPr lang="ru-RU" dirty="0" smtClean="0">
                <a:solidFill>
                  <a:schemeClr val="tx2">
                    <a:lumMod val="50000"/>
                  </a:schemeClr>
                </a:solidFill>
                <a:latin typeface="Times New Roman" pitchFamily="18" charset="0"/>
                <a:ea typeface="Times New Roman" pitchFamily="18" charset="0"/>
                <a:cs typeface="Times New Roman" pitchFamily="18" charset="0"/>
              </a:rPr>
              <a:t>                                                                          </a:t>
            </a:r>
            <a:r>
              <a:rPr lang="ru-RU" b="1" i="1" dirty="0" smtClean="0">
                <a:solidFill>
                  <a:schemeClr val="tx2">
                    <a:lumMod val="50000"/>
                  </a:schemeClr>
                </a:solidFill>
                <a:latin typeface="Times New Roman" pitchFamily="18" charset="0"/>
                <a:ea typeface="Times New Roman" pitchFamily="18" charset="0"/>
                <a:cs typeface="Times New Roman" pitchFamily="18" charset="0"/>
              </a:rPr>
              <a:t>(основано на реальных событиях)</a:t>
            </a:r>
            <a:endParaRPr kumimoji="0" lang="ru-RU" b="1" i="1" u="none" strike="noStrike" kern="1200" cap="none" spc="0" normalizeH="0" baseline="0" noProof="0" dirty="0">
              <a:ln>
                <a:noFill/>
              </a:ln>
              <a:solidFill>
                <a:schemeClr val="tx2">
                  <a:lumMod val="50000"/>
                </a:schemeClr>
              </a:solidFill>
              <a:effectLst/>
              <a:uLnTx/>
              <a:uFillTx/>
              <a:latin typeface="Times New Roman" pitchFamily="18" charset="0"/>
              <a:cs typeface="Times New Roman" pitchFamily="18" charset="0"/>
            </a:endParaRPr>
          </a:p>
        </p:txBody>
      </p:sp>
      <p:pic>
        <p:nvPicPr>
          <p:cNvPr id="9" name="Рисунок 8" descr="3130.jpg"/>
          <p:cNvPicPr>
            <a:picLocks noChangeAspect="1"/>
          </p:cNvPicPr>
          <p:nvPr/>
        </p:nvPicPr>
        <p:blipFill>
          <a:blip r:embed="rId6" cstate="print"/>
          <a:srcRect l="24897" r="24385"/>
          <a:stretch>
            <a:fillRect/>
          </a:stretch>
        </p:blipFill>
        <p:spPr>
          <a:xfrm>
            <a:off x="5857884" y="1928802"/>
            <a:ext cx="2643206" cy="2931545"/>
          </a:xfrm>
          <a:prstGeom prst="rect">
            <a:avLst/>
          </a:prstGeom>
          <a:ln>
            <a:noFill/>
          </a:ln>
          <a:effectLst>
            <a:softEdge rad="112500"/>
          </a:effec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428652"/>
            <a:ext cx="9144000" cy="7286652"/>
          </a:xfrm>
          <a:prstGeom prst="rect">
            <a:avLst/>
          </a:prstGeom>
          <a:noFill/>
        </p:spPr>
      </p:pic>
      <p:sp>
        <p:nvSpPr>
          <p:cNvPr id="4" name="Содержимое 2"/>
          <p:cNvSpPr txBox="1">
            <a:spLocks/>
          </p:cNvSpPr>
          <p:nvPr/>
        </p:nvSpPr>
        <p:spPr bwMode="auto">
          <a:xfrm>
            <a:off x="0" y="-357190"/>
            <a:ext cx="9144000" cy="7286652"/>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a:effectLst/>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rgbClr val="1D1511"/>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ru-RU" sz="48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4800" b="1" i="1" u="none" strike="noStrike" kern="1200" cap="none" spc="0" normalizeH="0" baseline="0" noProof="0" dirty="0">
              <a:ln>
                <a:noFill/>
              </a:ln>
              <a:solidFill>
                <a:srgbClr val="1D1511"/>
              </a:solidFill>
              <a:effectLst/>
              <a:uLnTx/>
              <a:uFillTx/>
              <a:latin typeface="Segoe UI" pitchFamily="34" charset="0"/>
              <a:ea typeface="Segoe UI" pitchFamily="34" charset="0"/>
              <a:cs typeface="Segoe UI" pitchFamily="34" charset="0"/>
            </a:endParaRPr>
          </a:p>
        </p:txBody>
      </p:sp>
      <p:sp>
        <p:nvSpPr>
          <p:cNvPr id="3" name="Содержимое 2"/>
          <p:cNvSpPr>
            <a:spLocks noGrp="1"/>
          </p:cNvSpPr>
          <p:nvPr>
            <p:ph idx="1"/>
          </p:nvPr>
        </p:nvSpPr>
        <p:spPr>
          <a:xfrm>
            <a:off x="428596" y="3929066"/>
            <a:ext cx="3571868" cy="1357322"/>
          </a:xfrm>
        </p:spPr>
        <p:txBody>
          <a:bodyPr/>
          <a:lstStyle/>
          <a:p>
            <a:pPr marL="0" lvl="0" indent="0" algn="ctr" eaLnBrk="1" hangingPunct="1">
              <a:spcBef>
                <a:spcPct val="0"/>
              </a:spcBef>
              <a:buClrTx/>
              <a:buSzTx/>
              <a:buNone/>
            </a:pPr>
            <a:r>
              <a:rPr lang="ru-RU" sz="1800" b="1" i="1" dirty="0" smtClean="0">
                <a:solidFill>
                  <a:srgbClr val="210E30"/>
                </a:solidFill>
                <a:latin typeface="Times New Roman" pitchFamily="18" charset="0"/>
                <a:ea typeface="Calibri" pitchFamily="34" charset="0"/>
                <a:cs typeface="Times New Roman" pitchFamily="18" charset="0"/>
              </a:rPr>
              <a:t>Абрамова Ирина, 13 лет</a:t>
            </a:r>
          </a:p>
          <a:p>
            <a:pPr marL="0" lvl="0" indent="0" algn="ctr">
              <a:spcBef>
                <a:spcPct val="0"/>
              </a:spcBef>
              <a:buClrTx/>
              <a:buSzTx/>
              <a:buNone/>
            </a:pPr>
            <a:r>
              <a:rPr lang="ru-RU" sz="1800" i="1" dirty="0" smtClean="0">
                <a:solidFill>
                  <a:srgbClr val="210E30"/>
                </a:solidFill>
                <a:latin typeface="Times New Roman" pitchFamily="18" charset="0"/>
                <a:ea typeface="Calibri" pitchFamily="34" charset="0"/>
                <a:cs typeface="Times New Roman" pitchFamily="18" charset="0"/>
              </a:rPr>
              <a:t>МОАУ «СОШ № 4.г.Соль-Илецка»</a:t>
            </a:r>
          </a:p>
          <a:p>
            <a:pPr marL="0" lvl="0" indent="0" algn="ctr">
              <a:spcBef>
                <a:spcPct val="0"/>
              </a:spcBef>
              <a:buClrTx/>
              <a:buSzTx/>
              <a:buNone/>
            </a:pPr>
            <a:r>
              <a:rPr lang="ru-RU" sz="1800" b="1" i="1" dirty="0" smtClean="0">
                <a:solidFill>
                  <a:srgbClr val="210E30"/>
                </a:solidFill>
                <a:latin typeface="Times New Roman" pitchFamily="18" charset="0"/>
                <a:ea typeface="Calibri" pitchFamily="34" charset="0"/>
                <a:cs typeface="Times New Roman" pitchFamily="18" charset="0"/>
              </a:rPr>
              <a:t>Диплом </a:t>
            </a:r>
            <a:r>
              <a:rPr lang="en-US" sz="1800" b="1" i="1" dirty="0" smtClean="0">
                <a:solidFill>
                  <a:srgbClr val="210E30"/>
                </a:solidFill>
                <a:latin typeface="Times New Roman" pitchFamily="18" charset="0"/>
                <a:ea typeface="Calibri" pitchFamily="34" charset="0"/>
                <a:cs typeface="Times New Roman" pitchFamily="18" charset="0"/>
              </a:rPr>
              <a:t>II </a:t>
            </a:r>
            <a:r>
              <a:rPr lang="ru-RU" sz="1800" b="1" i="1" dirty="0" smtClean="0">
                <a:solidFill>
                  <a:srgbClr val="210E30"/>
                </a:solidFill>
                <a:latin typeface="Times New Roman" pitchFamily="18" charset="0"/>
                <a:ea typeface="Calibri" pitchFamily="34" charset="0"/>
                <a:cs typeface="Times New Roman" pitchFamily="18" charset="0"/>
              </a:rPr>
              <a:t>степени</a:t>
            </a:r>
          </a:p>
          <a:p>
            <a:pPr algn="ctr">
              <a:spcBef>
                <a:spcPct val="0"/>
              </a:spcBef>
              <a:buNone/>
            </a:pPr>
            <a:r>
              <a:rPr lang="ru-RU" sz="1800" i="1" dirty="0" smtClean="0">
                <a:solidFill>
                  <a:srgbClr val="210E30"/>
                </a:solidFill>
                <a:latin typeface="Times New Roman" pitchFamily="18" charset="0"/>
                <a:ea typeface="Calibri" pitchFamily="34" charset="0"/>
                <a:cs typeface="Times New Roman" pitchFamily="18" charset="0"/>
              </a:rPr>
              <a:t>Руководитель:  </a:t>
            </a:r>
            <a:r>
              <a:rPr lang="ru-RU" sz="1800" i="1" dirty="0" err="1" smtClean="0">
                <a:solidFill>
                  <a:srgbClr val="210E30"/>
                </a:solidFill>
                <a:latin typeface="Times New Roman" pitchFamily="18" charset="0"/>
                <a:ea typeface="Calibri" pitchFamily="34" charset="0"/>
                <a:cs typeface="Times New Roman" pitchFamily="18" charset="0"/>
              </a:rPr>
              <a:t>Жангабилова</a:t>
            </a:r>
            <a:r>
              <a:rPr lang="ru-RU" sz="1800" i="1" dirty="0" smtClean="0">
                <a:solidFill>
                  <a:srgbClr val="210E30"/>
                </a:solidFill>
                <a:latin typeface="Times New Roman" pitchFamily="18" charset="0"/>
                <a:ea typeface="Calibri" pitchFamily="34" charset="0"/>
                <a:cs typeface="Times New Roman" pitchFamily="18" charset="0"/>
              </a:rPr>
              <a:t> М.Г.</a:t>
            </a:r>
            <a:endParaRPr lang="ru-RU" sz="1800" i="1" dirty="0" smtClean="0">
              <a:solidFill>
                <a:srgbClr val="210E30"/>
              </a:solidFill>
              <a:latin typeface="Times New Roman" pitchFamily="18" charset="0"/>
              <a:cs typeface="Times New Roman" pitchFamily="18" charset="0"/>
            </a:endParaRPr>
          </a:p>
          <a:p>
            <a:pPr lvl="0">
              <a:spcBef>
                <a:spcPct val="0"/>
              </a:spcBef>
              <a:buNone/>
            </a:pPr>
            <a:endParaRPr lang="ru-RU" sz="1600" i="1" dirty="0" smtClean="0">
              <a:latin typeface="Times New Roman" pitchFamily="18" charset="0"/>
              <a:cs typeface="Times New Roman" pitchFamily="18" charset="0"/>
            </a:endParaRPr>
          </a:p>
          <a:p>
            <a:endParaRPr lang="ru-RU" dirty="0"/>
          </a:p>
        </p:txBody>
      </p:sp>
      <p:pic>
        <p:nvPicPr>
          <p:cNvPr id="10" name="Picture 5" descr=" "/>
          <p:cNvPicPr>
            <a:picLocks noChangeAspect="1" noChangeArrowheads="1"/>
          </p:cNvPicPr>
          <p:nvPr/>
        </p:nvPicPr>
        <p:blipFill>
          <a:blip r:embed="rId5" cstate="print"/>
          <a:srcRect t="22727" b="13636"/>
          <a:stretch>
            <a:fillRect/>
          </a:stretch>
        </p:blipFill>
        <p:spPr bwMode="auto">
          <a:xfrm>
            <a:off x="0" y="5857892"/>
            <a:ext cx="9110747" cy="1000108"/>
          </a:xfrm>
          <a:prstGeom prst="rect">
            <a:avLst/>
          </a:prstGeom>
          <a:noFill/>
          <a:effectLst>
            <a:softEdge rad="127000"/>
          </a:effectLst>
        </p:spPr>
      </p:pic>
      <p:sp>
        <p:nvSpPr>
          <p:cNvPr id="8" name="Содержимое 2"/>
          <p:cNvSpPr txBox="1">
            <a:spLocks/>
          </p:cNvSpPr>
          <p:nvPr/>
        </p:nvSpPr>
        <p:spPr bwMode="auto">
          <a:xfrm>
            <a:off x="3929058" y="214290"/>
            <a:ext cx="5214942" cy="664371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gn="ctr"/>
            <a:r>
              <a:rPr lang="ru-RU" sz="2000" b="1" dirty="0" smtClean="0">
                <a:solidFill>
                  <a:srgbClr val="241B16"/>
                </a:solidFill>
                <a:latin typeface="Times New Roman" pitchFamily="18" charset="0"/>
                <a:cs typeface="Times New Roman" pitchFamily="18" charset="0"/>
              </a:rPr>
              <a:t> </a:t>
            </a:r>
            <a:r>
              <a:rPr lang="ru-RU" sz="2000" b="1" dirty="0" smtClean="0">
                <a:latin typeface="Times New Roman" pitchFamily="18" charset="0"/>
                <a:cs typeface="Times New Roman" pitchFamily="18" charset="0"/>
              </a:rPr>
              <a:t>«Пять минут до Победы»</a:t>
            </a:r>
            <a:endParaRPr lang="ru-RU" sz="2000" dirty="0" smtClean="0">
              <a:latin typeface="Times New Roman" pitchFamily="18" charset="0"/>
              <a:cs typeface="Times New Roman" pitchFamily="18" charset="0"/>
            </a:endParaRPr>
          </a:p>
          <a:p>
            <a:pPr algn="ctr"/>
            <a:r>
              <a:rPr lang="ru-RU" sz="2000" b="1" dirty="0" smtClean="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pPr algn="ctr"/>
            <a:r>
              <a:rPr lang="ru-RU" sz="2000" dirty="0" smtClean="0">
                <a:latin typeface="Times New Roman" pitchFamily="18" charset="0"/>
                <a:cs typeface="Times New Roman" pitchFamily="18" charset="0"/>
              </a:rPr>
              <a:t>Ты скажешь: « Пять минут - это мало?</a:t>
            </a:r>
          </a:p>
          <a:p>
            <a:pPr algn="ctr"/>
            <a:r>
              <a:rPr lang="ru-RU" sz="2000" dirty="0" smtClean="0">
                <a:latin typeface="Times New Roman" pitchFamily="18" charset="0"/>
                <a:cs typeface="Times New Roman" pitchFamily="18" charset="0"/>
              </a:rPr>
              <a:t>За это время ничего не успеть?»</a:t>
            </a:r>
          </a:p>
          <a:p>
            <a:pPr algn="ctr"/>
            <a:r>
              <a:rPr lang="ru-RU" sz="2000" dirty="0" smtClean="0">
                <a:latin typeface="Times New Roman" pitchFamily="18" charset="0"/>
                <a:cs typeface="Times New Roman" pitchFamily="18" charset="0"/>
              </a:rPr>
              <a:t>Но когда война все кругом пожирает,</a:t>
            </a:r>
          </a:p>
          <a:p>
            <a:pPr algn="ctr"/>
            <a:r>
              <a:rPr lang="ru-RU" sz="2000" dirty="0" smtClean="0">
                <a:latin typeface="Times New Roman" pitchFamily="18" charset="0"/>
                <a:cs typeface="Times New Roman" pitchFamily="18" charset="0"/>
              </a:rPr>
              <a:t>А ты пытаешься уцелеть…</a:t>
            </a:r>
          </a:p>
          <a:p>
            <a:pPr algn="ctr"/>
            <a:r>
              <a:rPr lang="ru-RU" sz="2000" dirty="0" smtClean="0">
                <a:latin typeface="Times New Roman" pitchFamily="18" charset="0"/>
                <a:cs typeface="Times New Roman" pitchFamily="18" charset="0"/>
              </a:rPr>
              <a:t>Пять минут - это целая песня,</a:t>
            </a:r>
          </a:p>
          <a:p>
            <a:pPr algn="ctr"/>
            <a:r>
              <a:rPr lang="ru-RU" sz="2000" dirty="0" smtClean="0">
                <a:latin typeface="Times New Roman" pitchFamily="18" charset="0"/>
                <a:cs typeface="Times New Roman" pitchFamily="18" charset="0"/>
              </a:rPr>
              <a:t>Пять минут – это целая жизнь.</a:t>
            </a:r>
          </a:p>
          <a:p>
            <a:pPr algn="ctr"/>
            <a:r>
              <a:rPr lang="ru-RU" sz="2000" dirty="0" smtClean="0">
                <a:latin typeface="Times New Roman" pitchFamily="18" charset="0"/>
                <a:cs typeface="Times New Roman" pitchFamily="18" charset="0"/>
              </a:rPr>
              <a:t>Еще немного и будет Победа!</a:t>
            </a:r>
          </a:p>
          <a:p>
            <a:pPr algn="ctr"/>
            <a:r>
              <a:rPr lang="ru-RU" sz="2000" dirty="0" smtClean="0">
                <a:latin typeface="Times New Roman" pitchFamily="18" charset="0"/>
                <a:cs typeface="Times New Roman" pitchFamily="18" charset="0"/>
              </a:rPr>
              <a:t>Я в это верю, так будет! Аминь!</a:t>
            </a:r>
          </a:p>
          <a:p>
            <a:pPr algn="ctr"/>
            <a:r>
              <a:rPr lang="ru-RU" sz="2000" dirty="0" smtClean="0">
                <a:latin typeface="Times New Roman" pitchFamily="18" charset="0"/>
                <a:cs typeface="Times New Roman" pitchFamily="18" charset="0"/>
              </a:rPr>
              <a:t>Пять минут для солдата – немало,</a:t>
            </a:r>
          </a:p>
          <a:p>
            <a:pPr algn="ctr"/>
            <a:r>
              <a:rPr lang="ru-RU" sz="2000" dirty="0" smtClean="0">
                <a:latin typeface="Times New Roman" pitchFamily="18" charset="0"/>
                <a:cs typeface="Times New Roman" pitchFamily="18" charset="0"/>
              </a:rPr>
              <a:t>Ты мечтаешь вернуться домой,</a:t>
            </a:r>
          </a:p>
          <a:p>
            <a:pPr algn="ctr"/>
            <a:r>
              <a:rPr lang="ru-RU" sz="2000" dirty="0" smtClean="0">
                <a:latin typeface="Times New Roman" pitchFamily="18" charset="0"/>
                <a:cs typeface="Times New Roman" pitchFamily="18" charset="0"/>
              </a:rPr>
              <a:t>Но для Победы ни капли не жалко</a:t>
            </a:r>
          </a:p>
          <a:p>
            <a:pPr algn="ctr"/>
            <a:r>
              <a:rPr lang="ru-RU" sz="2000" dirty="0" smtClean="0">
                <a:latin typeface="Times New Roman" pitchFamily="18" charset="0"/>
                <a:cs typeface="Times New Roman" pitchFamily="18" charset="0"/>
              </a:rPr>
              <a:t>Жизнь отдать, как сосед мой – герой!</a:t>
            </a:r>
          </a:p>
          <a:p>
            <a:pPr algn="ctr"/>
            <a:r>
              <a:rPr lang="ru-RU" sz="2000" dirty="0" smtClean="0">
                <a:latin typeface="Times New Roman" pitchFamily="18" charset="0"/>
                <a:cs typeface="Times New Roman" pitchFamily="18" charset="0"/>
              </a:rPr>
              <a:t>Еще немного, и будет Победа!</a:t>
            </a:r>
          </a:p>
          <a:p>
            <a:pPr algn="ctr"/>
            <a:r>
              <a:rPr lang="ru-RU" sz="2000" dirty="0" smtClean="0">
                <a:latin typeface="Times New Roman" pitchFamily="18" charset="0"/>
                <a:cs typeface="Times New Roman" pitchFamily="18" charset="0"/>
              </a:rPr>
              <a:t>Еще немного – врага мы побьем!</a:t>
            </a:r>
          </a:p>
          <a:p>
            <a:pPr algn="ctr"/>
            <a:r>
              <a:rPr lang="ru-RU" sz="2000" dirty="0" smtClean="0">
                <a:latin typeface="Times New Roman" pitchFamily="18" charset="0"/>
                <a:cs typeface="Times New Roman" pitchFamily="18" charset="0"/>
              </a:rPr>
              <a:t>Наша милая, матушка - Родина!</a:t>
            </a:r>
            <a:endParaRPr kumimoji="0" lang="ru-RU" b="0" i="0" u="none" strike="noStrike" kern="1200" cap="none" spc="0" normalizeH="0" baseline="0" noProof="0" dirty="0">
              <a:ln>
                <a:noFill/>
              </a:ln>
              <a:solidFill>
                <a:srgbClr val="241B16"/>
              </a:solidFill>
              <a:effectLst/>
              <a:uLnTx/>
              <a:uFillTx/>
              <a:latin typeface="+mn-lt"/>
              <a:ea typeface="+mn-ea"/>
              <a:cs typeface="+mn-cs"/>
            </a:endParaRPr>
          </a:p>
        </p:txBody>
      </p:sp>
      <p:pic>
        <p:nvPicPr>
          <p:cNvPr id="2050" name="Picture 2" descr="D:\РАБОТА-ДОМ\альманах 2020\Абрамова И.jpg"/>
          <p:cNvPicPr>
            <a:picLocks noChangeAspect="1" noChangeArrowheads="1"/>
          </p:cNvPicPr>
          <p:nvPr/>
        </p:nvPicPr>
        <p:blipFill>
          <a:blip r:embed="rId6" cstate="print"/>
          <a:srcRect/>
          <a:stretch>
            <a:fillRect/>
          </a:stretch>
        </p:blipFill>
        <p:spPr bwMode="auto">
          <a:xfrm>
            <a:off x="1214414" y="285728"/>
            <a:ext cx="1928826" cy="3387602"/>
          </a:xfrm>
          <a:prstGeom prst="rect">
            <a:avLst/>
          </a:prstGeom>
          <a:noFill/>
          <a:effectLst>
            <a:softEdge rad="127000"/>
          </a:effec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428652"/>
            <a:ext cx="9144000" cy="7286652"/>
          </a:xfrm>
          <a:prstGeom prst="rect">
            <a:avLst/>
          </a:prstGeom>
          <a:noFill/>
        </p:spPr>
      </p:pic>
      <p:sp>
        <p:nvSpPr>
          <p:cNvPr id="4" name="Содержимое 2"/>
          <p:cNvSpPr txBox="1">
            <a:spLocks/>
          </p:cNvSpPr>
          <p:nvPr/>
        </p:nvSpPr>
        <p:spPr bwMode="auto">
          <a:xfrm>
            <a:off x="0" y="-428652"/>
            <a:ext cx="9144000" cy="7286652"/>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a:effectLst/>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rgbClr val="1D1511"/>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ru-RU" sz="48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4800" b="1" i="1" u="none" strike="noStrike" kern="1200" cap="none" spc="0" normalizeH="0" baseline="0" noProof="0" dirty="0">
              <a:ln>
                <a:noFill/>
              </a:ln>
              <a:solidFill>
                <a:srgbClr val="1D1511"/>
              </a:solidFill>
              <a:effectLst/>
              <a:uLnTx/>
              <a:uFillTx/>
              <a:latin typeface="Segoe UI" pitchFamily="34" charset="0"/>
              <a:ea typeface="Segoe UI" pitchFamily="34" charset="0"/>
              <a:cs typeface="Segoe UI" pitchFamily="34" charset="0"/>
            </a:endParaRPr>
          </a:p>
        </p:txBody>
      </p:sp>
      <p:sp>
        <p:nvSpPr>
          <p:cNvPr id="3" name="Содержимое 2"/>
          <p:cNvSpPr>
            <a:spLocks noGrp="1"/>
          </p:cNvSpPr>
          <p:nvPr>
            <p:ph idx="1"/>
          </p:nvPr>
        </p:nvSpPr>
        <p:spPr>
          <a:xfrm>
            <a:off x="428596" y="3929066"/>
            <a:ext cx="3571868" cy="1357322"/>
          </a:xfrm>
        </p:spPr>
        <p:txBody>
          <a:bodyPr/>
          <a:lstStyle/>
          <a:p>
            <a:pPr marL="0" lvl="0" indent="0" algn="ctr" eaLnBrk="1" hangingPunct="1">
              <a:spcBef>
                <a:spcPct val="0"/>
              </a:spcBef>
              <a:buClrTx/>
              <a:buSzTx/>
              <a:buNone/>
            </a:pPr>
            <a:r>
              <a:rPr lang="ru-RU" sz="1800" b="1" i="1" dirty="0" smtClean="0">
                <a:solidFill>
                  <a:srgbClr val="210E30"/>
                </a:solidFill>
                <a:latin typeface="Times New Roman" pitchFamily="18" charset="0"/>
                <a:ea typeface="Calibri" pitchFamily="34" charset="0"/>
                <a:cs typeface="Times New Roman" pitchFamily="18" charset="0"/>
              </a:rPr>
              <a:t>Сом Валерия, 14 лет</a:t>
            </a:r>
          </a:p>
          <a:p>
            <a:pPr marL="0" lvl="0" indent="0" algn="ctr">
              <a:spcBef>
                <a:spcPct val="0"/>
              </a:spcBef>
              <a:buClrTx/>
              <a:buSzTx/>
              <a:buNone/>
            </a:pPr>
            <a:r>
              <a:rPr lang="ru-RU" sz="1800" i="1" dirty="0" smtClean="0">
                <a:solidFill>
                  <a:srgbClr val="210E30"/>
                </a:solidFill>
                <a:latin typeface="Times New Roman" pitchFamily="18" charset="0"/>
                <a:ea typeface="Calibri" pitchFamily="34" charset="0"/>
                <a:cs typeface="Times New Roman" pitchFamily="18" charset="0"/>
              </a:rPr>
              <a:t>МОБУ «Буранная СОШ »</a:t>
            </a:r>
          </a:p>
          <a:p>
            <a:pPr marL="0" lvl="0" indent="0" algn="ctr">
              <a:spcBef>
                <a:spcPct val="0"/>
              </a:spcBef>
              <a:buClrTx/>
              <a:buSzTx/>
              <a:buNone/>
            </a:pPr>
            <a:r>
              <a:rPr lang="ru-RU" sz="1800" b="1" i="1" dirty="0" smtClean="0">
                <a:solidFill>
                  <a:srgbClr val="210E30"/>
                </a:solidFill>
                <a:latin typeface="Times New Roman" pitchFamily="18" charset="0"/>
                <a:ea typeface="Calibri" pitchFamily="34" charset="0"/>
                <a:cs typeface="Times New Roman" pitchFamily="18" charset="0"/>
              </a:rPr>
              <a:t>Диплом </a:t>
            </a:r>
            <a:r>
              <a:rPr lang="en-US" sz="1800" b="1" i="1" dirty="0" smtClean="0">
                <a:solidFill>
                  <a:srgbClr val="210E30"/>
                </a:solidFill>
                <a:latin typeface="Times New Roman" pitchFamily="18" charset="0"/>
                <a:ea typeface="Calibri" pitchFamily="34" charset="0"/>
                <a:cs typeface="Times New Roman" pitchFamily="18" charset="0"/>
              </a:rPr>
              <a:t>II </a:t>
            </a:r>
            <a:r>
              <a:rPr lang="ru-RU" sz="1800" b="1" i="1" dirty="0" smtClean="0">
                <a:solidFill>
                  <a:srgbClr val="210E30"/>
                </a:solidFill>
                <a:latin typeface="Times New Roman" pitchFamily="18" charset="0"/>
                <a:ea typeface="Calibri" pitchFamily="34" charset="0"/>
                <a:cs typeface="Times New Roman" pitchFamily="18" charset="0"/>
              </a:rPr>
              <a:t>степени</a:t>
            </a:r>
          </a:p>
          <a:p>
            <a:pPr algn="ctr">
              <a:spcBef>
                <a:spcPct val="0"/>
              </a:spcBef>
              <a:buNone/>
            </a:pPr>
            <a:r>
              <a:rPr lang="ru-RU" sz="1800" i="1" dirty="0" smtClean="0">
                <a:solidFill>
                  <a:srgbClr val="210E30"/>
                </a:solidFill>
                <a:latin typeface="Times New Roman" pitchFamily="18" charset="0"/>
                <a:ea typeface="Calibri" pitchFamily="34" charset="0"/>
                <a:cs typeface="Times New Roman" pitchFamily="18" charset="0"/>
              </a:rPr>
              <a:t>Руководитель:  Долгова О.П.</a:t>
            </a:r>
            <a:endParaRPr lang="ru-RU" sz="1800" i="1" dirty="0" smtClean="0">
              <a:solidFill>
                <a:srgbClr val="210E30"/>
              </a:solidFill>
              <a:latin typeface="Times New Roman" pitchFamily="18" charset="0"/>
              <a:cs typeface="Times New Roman" pitchFamily="18" charset="0"/>
            </a:endParaRPr>
          </a:p>
          <a:p>
            <a:pPr lvl="0">
              <a:spcBef>
                <a:spcPct val="0"/>
              </a:spcBef>
              <a:buNone/>
            </a:pPr>
            <a:endParaRPr lang="ru-RU" sz="1600" i="1" dirty="0" smtClean="0">
              <a:latin typeface="Times New Roman" pitchFamily="18" charset="0"/>
              <a:cs typeface="Times New Roman" pitchFamily="18" charset="0"/>
            </a:endParaRPr>
          </a:p>
          <a:p>
            <a:endParaRPr lang="ru-RU" dirty="0"/>
          </a:p>
        </p:txBody>
      </p:sp>
      <p:pic>
        <p:nvPicPr>
          <p:cNvPr id="10" name="Picture 5" descr=" "/>
          <p:cNvPicPr>
            <a:picLocks noChangeAspect="1" noChangeArrowheads="1"/>
          </p:cNvPicPr>
          <p:nvPr/>
        </p:nvPicPr>
        <p:blipFill>
          <a:blip r:embed="rId5" cstate="print"/>
          <a:srcRect t="22727" b="13636"/>
          <a:stretch>
            <a:fillRect/>
          </a:stretch>
        </p:blipFill>
        <p:spPr bwMode="auto">
          <a:xfrm>
            <a:off x="0" y="5857892"/>
            <a:ext cx="9110747" cy="1000108"/>
          </a:xfrm>
          <a:prstGeom prst="rect">
            <a:avLst/>
          </a:prstGeom>
          <a:noFill/>
          <a:effectLst>
            <a:softEdge rad="127000"/>
          </a:effectLst>
        </p:spPr>
      </p:pic>
      <p:sp>
        <p:nvSpPr>
          <p:cNvPr id="8" name="Содержимое 2"/>
          <p:cNvSpPr txBox="1">
            <a:spLocks/>
          </p:cNvSpPr>
          <p:nvPr/>
        </p:nvSpPr>
        <p:spPr bwMode="auto">
          <a:xfrm>
            <a:off x="3929058" y="214290"/>
            <a:ext cx="5214942" cy="664371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gn="ctr"/>
            <a:r>
              <a:rPr lang="ru-RU" sz="2000" b="1" dirty="0" smtClean="0">
                <a:latin typeface="Times New Roman" pitchFamily="18" charset="0"/>
                <a:cs typeface="Times New Roman" pitchFamily="18" charset="0"/>
              </a:rPr>
              <a:t>Помним…</a:t>
            </a:r>
            <a:endParaRPr lang="ru-RU" sz="2000" dirty="0" smtClean="0">
              <a:latin typeface="Times New Roman" pitchFamily="18" charset="0"/>
              <a:cs typeface="Times New Roman" pitchFamily="18" charset="0"/>
            </a:endParaRPr>
          </a:p>
          <a:p>
            <a:pPr algn="ctr"/>
            <a:endParaRPr lang="ru-RU" sz="2000" dirty="0" smtClean="0">
              <a:latin typeface="Times New Roman" pitchFamily="18" charset="0"/>
              <a:cs typeface="Times New Roman" pitchFamily="18" charset="0"/>
            </a:endParaRPr>
          </a:p>
          <a:p>
            <a:pPr algn="ctr"/>
            <a:r>
              <a:rPr lang="ru-RU" dirty="0" smtClean="0">
                <a:latin typeface="Times New Roman" pitchFamily="18" charset="0"/>
                <a:cs typeface="Times New Roman" pitchFamily="18" charset="0"/>
              </a:rPr>
              <a:t>Есть в каждом селе святые места.</a:t>
            </a:r>
          </a:p>
          <a:p>
            <a:pPr algn="ctr"/>
            <a:r>
              <a:rPr lang="ru-RU" dirty="0" smtClean="0">
                <a:latin typeface="Times New Roman" pitchFamily="18" charset="0"/>
                <a:cs typeface="Times New Roman" pitchFamily="18" charset="0"/>
              </a:rPr>
              <a:t>Мы поклониться приходим туда:</a:t>
            </a:r>
          </a:p>
          <a:p>
            <a:pPr algn="ctr"/>
            <a:r>
              <a:rPr lang="ru-RU" dirty="0" smtClean="0">
                <a:latin typeface="Times New Roman" pitchFamily="18" charset="0"/>
                <a:cs typeface="Times New Roman" pitchFamily="18" charset="0"/>
              </a:rPr>
              <a:t>Храмы…</a:t>
            </a:r>
          </a:p>
          <a:p>
            <a:pPr algn="ctr"/>
            <a:r>
              <a:rPr lang="ru-RU" dirty="0" smtClean="0">
                <a:latin typeface="Times New Roman" pitchFamily="18" charset="0"/>
                <a:cs typeface="Times New Roman" pitchFamily="18" charset="0"/>
              </a:rPr>
              <a:t>                   Погост…</a:t>
            </a:r>
          </a:p>
          <a:p>
            <a:pPr algn="ctr"/>
            <a:r>
              <a:rPr lang="ru-RU" dirty="0" smtClean="0">
                <a:latin typeface="Times New Roman" pitchFamily="18" charset="0"/>
                <a:cs typeface="Times New Roman" pitchFamily="18" charset="0"/>
              </a:rPr>
              <a:t>                             Обелисков стрела…</a:t>
            </a:r>
          </a:p>
          <a:p>
            <a:pPr algn="ctr"/>
            <a:r>
              <a:rPr lang="ru-RU" dirty="0" smtClean="0">
                <a:latin typeface="Times New Roman" pitchFamily="18" charset="0"/>
                <a:cs typeface="Times New Roman" pitchFamily="18" charset="0"/>
              </a:rPr>
              <a:t>Сердце здесь плачет, </a:t>
            </a:r>
          </a:p>
          <a:p>
            <a:pPr algn="ctr"/>
            <a:r>
              <a:rPr lang="ru-RU" dirty="0" smtClean="0">
                <a:latin typeface="Times New Roman" pitchFamily="18" charset="0"/>
                <a:cs typeface="Times New Roman" pitchFamily="18" charset="0"/>
              </a:rPr>
              <a:t>замирает душа…</a:t>
            </a:r>
          </a:p>
          <a:p>
            <a:pPr algn="ctr"/>
            <a:r>
              <a:rPr lang="ru-RU" dirty="0" smtClean="0">
                <a:latin typeface="Times New Roman" pitchFamily="18" charset="0"/>
                <a:cs typeface="Times New Roman" pitchFamily="18" charset="0"/>
              </a:rPr>
              <a:t>Приходим, чтоб вспомнить подвиг солдат,</a:t>
            </a:r>
          </a:p>
          <a:p>
            <a:pPr algn="ctr"/>
            <a:r>
              <a:rPr lang="ru-RU" dirty="0" smtClean="0">
                <a:latin typeface="Times New Roman" pitchFamily="18" charset="0"/>
                <a:cs typeface="Times New Roman" pitchFamily="18" charset="0"/>
              </a:rPr>
              <a:t>Которые,  молча в могилах лежат…</a:t>
            </a:r>
          </a:p>
          <a:p>
            <a:pPr algn="ctr"/>
            <a:r>
              <a:rPr lang="ru-RU" dirty="0" smtClean="0">
                <a:latin typeface="Times New Roman" pitchFamily="18" charset="0"/>
                <a:cs typeface="Times New Roman" pitchFamily="18" charset="0"/>
              </a:rPr>
              <a:t>Храбро сражались они на войне,</a:t>
            </a:r>
          </a:p>
          <a:p>
            <a:pPr algn="ctr"/>
            <a:r>
              <a:rPr lang="ru-RU" dirty="0" smtClean="0">
                <a:latin typeface="Times New Roman" pitchFamily="18" charset="0"/>
                <a:cs typeface="Times New Roman" pitchFamily="18" charset="0"/>
              </a:rPr>
              <a:t>Но многие остались на чужой земле…</a:t>
            </a:r>
          </a:p>
          <a:p>
            <a:pPr algn="ctr"/>
            <a:r>
              <a:rPr lang="ru-RU" dirty="0" smtClean="0">
                <a:latin typeface="Times New Roman" pitchFamily="18" charset="0"/>
                <a:cs typeface="Times New Roman" pitchFamily="18" charset="0"/>
              </a:rPr>
              <a:t>Над ними берёзы листвою шумят,</a:t>
            </a:r>
          </a:p>
          <a:p>
            <a:pPr algn="ctr"/>
            <a:r>
              <a:rPr lang="ru-RU" dirty="0" smtClean="0">
                <a:latin typeface="Times New Roman" pitchFamily="18" charset="0"/>
                <a:cs typeface="Times New Roman" pitchFamily="18" charset="0"/>
              </a:rPr>
              <a:t>И весело птицы поют.</a:t>
            </a:r>
          </a:p>
          <a:p>
            <a:pPr algn="ctr"/>
            <a:r>
              <a:rPr lang="ru-RU" dirty="0" smtClean="0">
                <a:latin typeface="Times New Roman" pitchFamily="18" charset="0"/>
                <a:cs typeface="Times New Roman" pitchFamily="18" charset="0"/>
              </a:rPr>
              <a:t>На праздник мальчишки в пилотках стоят,</a:t>
            </a:r>
          </a:p>
          <a:p>
            <a:pPr algn="ctr"/>
            <a:r>
              <a:rPr lang="ru-RU" dirty="0" smtClean="0">
                <a:latin typeface="Times New Roman" pitchFamily="18" charset="0"/>
                <a:cs typeface="Times New Roman" pitchFamily="18" charset="0"/>
              </a:rPr>
              <a:t>И алые маки цветут.</a:t>
            </a:r>
          </a:p>
          <a:p>
            <a:pPr algn="ctr"/>
            <a:endParaRPr lang="ru-RU" sz="2000" dirty="0" smtClean="0">
              <a:latin typeface="Times New Roman" pitchFamily="18" charset="0"/>
              <a:cs typeface="Times New Roman" pitchFamily="18" charset="0"/>
            </a:endParaRPr>
          </a:p>
          <a:p>
            <a:pPr algn="ctr"/>
            <a:r>
              <a:rPr lang="ru-RU" sz="2000" b="1" dirty="0" smtClean="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pPr algn="ctr"/>
            <a:endParaRPr kumimoji="0" lang="ru-RU" b="0" i="0" u="none" strike="noStrike" kern="1200" cap="none" spc="0" normalizeH="0" baseline="0" noProof="0" dirty="0">
              <a:ln>
                <a:noFill/>
              </a:ln>
              <a:solidFill>
                <a:srgbClr val="241B16"/>
              </a:solidFill>
              <a:effectLst/>
              <a:uLnTx/>
              <a:uFillTx/>
              <a:latin typeface="+mn-lt"/>
              <a:ea typeface="+mn-ea"/>
              <a:cs typeface="+mn-cs"/>
            </a:endParaRPr>
          </a:p>
        </p:txBody>
      </p:sp>
      <p:pic>
        <p:nvPicPr>
          <p:cNvPr id="25602" name="Picture 2" descr="C:\Users\User\Desktop\IMG_20200313_123708.jpg"/>
          <p:cNvPicPr>
            <a:picLocks noChangeAspect="1" noChangeArrowheads="1"/>
          </p:cNvPicPr>
          <p:nvPr/>
        </p:nvPicPr>
        <p:blipFill>
          <a:blip r:embed="rId6" cstate="print"/>
          <a:srcRect l="10228" t="5814"/>
          <a:stretch>
            <a:fillRect/>
          </a:stretch>
        </p:blipFill>
        <p:spPr bwMode="auto">
          <a:xfrm>
            <a:off x="857224" y="0"/>
            <a:ext cx="2643206" cy="3658832"/>
          </a:xfrm>
          <a:prstGeom prst="rect">
            <a:avLst/>
          </a:prstGeom>
          <a:noFill/>
          <a:effectLst>
            <a:softEdge rad="127000"/>
          </a:effec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428652"/>
            <a:ext cx="9144000" cy="7286652"/>
          </a:xfrm>
          <a:prstGeom prst="rect">
            <a:avLst/>
          </a:prstGeom>
          <a:noFill/>
        </p:spPr>
      </p:pic>
      <p:sp>
        <p:nvSpPr>
          <p:cNvPr id="4" name="Содержимое 2"/>
          <p:cNvSpPr txBox="1">
            <a:spLocks/>
          </p:cNvSpPr>
          <p:nvPr/>
        </p:nvSpPr>
        <p:spPr bwMode="auto">
          <a:xfrm>
            <a:off x="0" y="-428652"/>
            <a:ext cx="9144000" cy="7286652"/>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a:effectLst/>
        </p:spPr>
        <p:txBody>
          <a:bodyPr vert="horz" wrap="square" lIns="91440" tIns="45720" rIns="91440" bIns="45720" numCol="1" anchor="t" anchorCtr="0" compatLnSpc="1">
            <a:prstTxWarp prst="textNoShape">
              <a:avLst/>
            </a:prstTxWarp>
            <a:normAutofit/>
          </a:bodyPr>
          <a:lstStyle/>
          <a:p>
            <a:pPr lvl="0"/>
            <a:endParaRPr lang="ru-RU" sz="1600" i="1" dirty="0" smtClean="0">
              <a:solidFill>
                <a:srgbClr val="1D1511"/>
              </a:solidFill>
              <a:latin typeface="Times New Roman" pitchFamily="18" charset="0"/>
              <a:ea typeface="Times New Roman" pitchFamily="18" charset="0"/>
              <a:cs typeface="Times New Roman" pitchFamily="18" charset="0"/>
            </a:endParaRPr>
          </a:p>
          <a:p>
            <a:pPr lvl="0"/>
            <a:r>
              <a:rPr lang="ru-RU" sz="1600" i="1" dirty="0" smtClean="0">
                <a:solidFill>
                  <a:srgbClr val="1D1511"/>
                </a:solidFill>
                <a:latin typeface="Times New Roman" pitchFamily="18" charset="0"/>
                <a:ea typeface="Times New Roman" pitchFamily="18" charset="0"/>
                <a:cs typeface="Times New Roman" pitchFamily="18" charset="0"/>
              </a:rPr>
              <a:t>Продолжение</a:t>
            </a:r>
          </a:p>
        </p:txBody>
      </p:sp>
      <p:pic>
        <p:nvPicPr>
          <p:cNvPr id="10" name="Picture 5" descr=" "/>
          <p:cNvPicPr>
            <a:picLocks noChangeAspect="1" noChangeArrowheads="1"/>
          </p:cNvPicPr>
          <p:nvPr/>
        </p:nvPicPr>
        <p:blipFill>
          <a:blip r:embed="rId5" cstate="print"/>
          <a:srcRect t="22727" b="13636"/>
          <a:stretch>
            <a:fillRect/>
          </a:stretch>
        </p:blipFill>
        <p:spPr bwMode="auto">
          <a:xfrm>
            <a:off x="0" y="5857892"/>
            <a:ext cx="9110747" cy="1000108"/>
          </a:xfrm>
          <a:prstGeom prst="rect">
            <a:avLst/>
          </a:prstGeom>
          <a:noFill/>
          <a:effectLst>
            <a:softEdge rad="127000"/>
          </a:effectLst>
        </p:spPr>
      </p:pic>
      <p:sp>
        <p:nvSpPr>
          <p:cNvPr id="8" name="Содержимое 2"/>
          <p:cNvSpPr txBox="1">
            <a:spLocks/>
          </p:cNvSpPr>
          <p:nvPr/>
        </p:nvSpPr>
        <p:spPr bwMode="auto">
          <a:xfrm>
            <a:off x="642910" y="857232"/>
            <a:ext cx="5214942" cy="664371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gn="ctr"/>
            <a:r>
              <a:rPr lang="ru-RU" b="1" dirty="0" smtClean="0">
                <a:solidFill>
                  <a:srgbClr val="241B16"/>
                </a:solidFill>
                <a:latin typeface="Times New Roman" pitchFamily="18" charset="0"/>
                <a:cs typeface="Times New Roman" pitchFamily="18" charset="0"/>
              </a:rPr>
              <a:t> </a:t>
            </a:r>
            <a:r>
              <a:rPr lang="ru-RU" dirty="0" smtClean="0">
                <a:latin typeface="Times New Roman" pitchFamily="18" charset="0"/>
                <a:cs typeface="Times New Roman" pitchFamily="18" charset="0"/>
              </a:rPr>
              <a:t>Всё реже вам сняться военные сны.</a:t>
            </a:r>
          </a:p>
          <a:p>
            <a:pPr algn="ctr"/>
            <a:r>
              <a:rPr lang="ru-RU" dirty="0" smtClean="0">
                <a:latin typeface="Times New Roman" pitchFamily="18" charset="0"/>
                <a:cs typeface="Times New Roman" pitchFamily="18" charset="0"/>
              </a:rPr>
              <a:t>Всё меньше свидетелей страшной войны,-</a:t>
            </a:r>
          </a:p>
          <a:p>
            <a:pPr algn="ctr"/>
            <a:r>
              <a:rPr lang="ru-RU" dirty="0" smtClean="0">
                <a:latin typeface="Times New Roman" pitchFamily="18" charset="0"/>
                <a:cs typeface="Times New Roman" pitchFamily="18" charset="0"/>
              </a:rPr>
              <a:t>Трудная жизнь и старые раны,</a:t>
            </a:r>
          </a:p>
          <a:p>
            <a:pPr algn="ctr"/>
            <a:r>
              <a:rPr lang="ru-RU" dirty="0" smtClean="0">
                <a:latin typeface="Times New Roman" pitchFamily="18" charset="0"/>
                <a:cs typeface="Times New Roman" pitchFamily="18" charset="0"/>
              </a:rPr>
              <a:t>Всё дальше уходят от нас ветераны.</a:t>
            </a:r>
          </a:p>
          <a:p>
            <a:pPr algn="ctr"/>
            <a:r>
              <a:rPr lang="ru-RU" dirty="0" smtClean="0">
                <a:latin typeface="Times New Roman" pitchFamily="18" charset="0"/>
                <a:cs typeface="Times New Roman" pitchFamily="18" charset="0"/>
              </a:rPr>
              <a:t>75 – как прошла та война,</a:t>
            </a:r>
          </a:p>
          <a:p>
            <a:pPr algn="ctr"/>
            <a:r>
              <a:rPr lang="ru-RU" dirty="0" smtClean="0">
                <a:latin typeface="Times New Roman" pitchFamily="18" charset="0"/>
                <a:cs typeface="Times New Roman" pitchFamily="18" charset="0"/>
              </a:rPr>
              <a:t>Но Вечным огнём полыхает она…</a:t>
            </a:r>
          </a:p>
          <a:p>
            <a:pPr algn="ctr"/>
            <a:r>
              <a:rPr lang="ru-RU" dirty="0" smtClean="0">
                <a:latin typeface="Times New Roman" pitchFamily="18" charset="0"/>
                <a:cs typeface="Times New Roman" pitchFamily="18" charset="0"/>
              </a:rPr>
              <a:t>У обелиска вам клятву даём:</a:t>
            </a:r>
          </a:p>
          <a:p>
            <a:pPr algn="ctr"/>
            <a:r>
              <a:rPr lang="ru-RU" dirty="0" smtClean="0">
                <a:latin typeface="Times New Roman" pitchFamily="18" charset="0"/>
                <a:cs typeface="Times New Roman" pitchFamily="18" charset="0"/>
              </a:rPr>
              <a:t>О Вас мы напишем!</a:t>
            </a:r>
          </a:p>
          <a:p>
            <a:pPr algn="ctr"/>
            <a:r>
              <a:rPr lang="ru-RU" dirty="0" smtClean="0">
                <a:latin typeface="Times New Roman" pitchFamily="18" charset="0"/>
                <a:cs typeface="Times New Roman" pitchFamily="18" charset="0"/>
              </a:rPr>
              <a:t>                    О Вас мы споём!</a:t>
            </a:r>
          </a:p>
          <a:p>
            <a:pPr algn="ctr"/>
            <a:r>
              <a:rPr lang="ru-RU" dirty="0" smtClean="0">
                <a:latin typeface="Times New Roman" pitchFamily="18" charset="0"/>
                <a:cs typeface="Times New Roman" pitchFamily="18" charset="0"/>
              </a:rPr>
              <a:t>Ваш подвиг сквозь годы мы пронесём</a:t>
            </a:r>
          </a:p>
          <a:p>
            <a:pPr algn="ctr"/>
            <a:r>
              <a:rPr lang="ru-RU" dirty="0" smtClean="0">
                <a:latin typeface="Times New Roman" pitchFamily="18" charset="0"/>
                <a:cs typeface="Times New Roman" pitchFamily="18" charset="0"/>
              </a:rPr>
              <a:t>И детям расскажем,</a:t>
            </a:r>
          </a:p>
          <a:p>
            <a:pPr algn="ctr"/>
            <a:r>
              <a:rPr lang="ru-RU" dirty="0" smtClean="0">
                <a:latin typeface="Times New Roman" pitchFamily="18" charset="0"/>
                <a:cs typeface="Times New Roman" pitchFamily="18" charset="0"/>
              </a:rPr>
              <a:t>и внукам своим…</a:t>
            </a:r>
          </a:p>
          <a:p>
            <a:pPr algn="ctr"/>
            <a:r>
              <a:rPr lang="ru-RU" dirty="0" smtClean="0">
                <a:latin typeface="Times New Roman" pitchFamily="18" charset="0"/>
                <a:cs typeface="Times New Roman" pitchFamily="18" charset="0"/>
              </a:rPr>
              <a:t>Всех помним…</a:t>
            </a:r>
          </a:p>
          <a:p>
            <a:pPr algn="ctr"/>
            <a:r>
              <a:rPr lang="ru-RU" dirty="0" smtClean="0">
                <a:latin typeface="Times New Roman" pitchFamily="18" charset="0"/>
                <a:cs typeface="Times New Roman" pitchFamily="18" charset="0"/>
              </a:rPr>
              <a:t>              Всех любим…</a:t>
            </a:r>
          </a:p>
          <a:p>
            <a:pPr algn="ctr"/>
            <a:r>
              <a:rPr lang="ru-RU" dirty="0" smtClean="0">
                <a:latin typeface="Times New Roman" pitchFamily="18" charset="0"/>
                <a:cs typeface="Times New Roman" pitchFamily="18" charset="0"/>
              </a:rPr>
              <a:t>                                Торжественно чтим!</a:t>
            </a:r>
          </a:p>
          <a:p>
            <a:pPr algn="ctr"/>
            <a:r>
              <a:rPr lang="ru-RU" dirty="0" smtClean="0">
                <a:latin typeface="Times New Roman" pitchFamily="18" charset="0"/>
                <a:cs typeface="Times New Roman" pitchFamily="18" charset="0"/>
              </a:rPr>
              <a:t> </a:t>
            </a:r>
          </a:p>
        </p:txBody>
      </p:sp>
      <p:pic>
        <p:nvPicPr>
          <p:cNvPr id="9" name="Рисунок 8" descr="3130.jpg"/>
          <p:cNvPicPr>
            <a:picLocks noChangeAspect="1"/>
          </p:cNvPicPr>
          <p:nvPr/>
        </p:nvPicPr>
        <p:blipFill>
          <a:blip r:embed="rId6" cstate="print"/>
          <a:srcRect l="24897" r="24385"/>
          <a:stretch>
            <a:fillRect/>
          </a:stretch>
        </p:blipFill>
        <p:spPr>
          <a:xfrm>
            <a:off x="6357950" y="857232"/>
            <a:ext cx="2318816" cy="2571768"/>
          </a:xfrm>
          <a:prstGeom prst="rect">
            <a:avLst/>
          </a:prstGeom>
          <a:ln>
            <a:noFill/>
          </a:ln>
          <a:effectLst>
            <a:softEdge rad="112500"/>
          </a:effec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428652"/>
            <a:ext cx="9144000" cy="7286652"/>
          </a:xfrm>
          <a:prstGeom prst="rect">
            <a:avLst/>
          </a:prstGeom>
          <a:noFill/>
        </p:spPr>
      </p:pic>
      <p:sp>
        <p:nvSpPr>
          <p:cNvPr id="4" name="Содержимое 2"/>
          <p:cNvSpPr txBox="1">
            <a:spLocks/>
          </p:cNvSpPr>
          <p:nvPr/>
        </p:nvSpPr>
        <p:spPr bwMode="auto">
          <a:xfrm>
            <a:off x="0" y="-428652"/>
            <a:ext cx="9144000" cy="7286652"/>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a:effectLst/>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rgbClr val="1D1511"/>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ru-RU" sz="48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4800" b="1" i="1" u="none" strike="noStrike" kern="1200" cap="none" spc="0" normalizeH="0" baseline="0" noProof="0" dirty="0">
              <a:ln>
                <a:noFill/>
              </a:ln>
              <a:solidFill>
                <a:srgbClr val="1D1511"/>
              </a:solidFill>
              <a:effectLst/>
              <a:uLnTx/>
              <a:uFillTx/>
              <a:latin typeface="Segoe UI" pitchFamily="34" charset="0"/>
              <a:ea typeface="Segoe UI" pitchFamily="34" charset="0"/>
              <a:cs typeface="Segoe UI" pitchFamily="34" charset="0"/>
            </a:endParaRPr>
          </a:p>
        </p:txBody>
      </p:sp>
      <p:sp>
        <p:nvSpPr>
          <p:cNvPr id="3" name="Содержимое 2"/>
          <p:cNvSpPr>
            <a:spLocks noGrp="1"/>
          </p:cNvSpPr>
          <p:nvPr>
            <p:ph idx="1"/>
          </p:nvPr>
        </p:nvSpPr>
        <p:spPr>
          <a:xfrm>
            <a:off x="500034" y="4357694"/>
            <a:ext cx="3571868" cy="1357322"/>
          </a:xfrm>
        </p:spPr>
        <p:txBody>
          <a:bodyPr/>
          <a:lstStyle/>
          <a:p>
            <a:pPr marL="0" lvl="0" indent="0" algn="ctr" eaLnBrk="1" hangingPunct="1">
              <a:spcBef>
                <a:spcPct val="0"/>
              </a:spcBef>
              <a:buClrTx/>
              <a:buSzTx/>
              <a:buNone/>
            </a:pPr>
            <a:r>
              <a:rPr lang="ru-RU" sz="1800" b="1" i="1" dirty="0" err="1" smtClean="0">
                <a:solidFill>
                  <a:srgbClr val="210E30"/>
                </a:solidFill>
                <a:latin typeface="Times New Roman" pitchFamily="18" charset="0"/>
                <a:ea typeface="Calibri" pitchFamily="34" charset="0"/>
                <a:cs typeface="Times New Roman" pitchFamily="18" charset="0"/>
              </a:rPr>
              <a:t>Кенжеева</a:t>
            </a:r>
            <a:r>
              <a:rPr lang="ru-RU" sz="1800" b="1" i="1" dirty="0" smtClean="0">
                <a:solidFill>
                  <a:srgbClr val="210E30"/>
                </a:solidFill>
                <a:latin typeface="Times New Roman" pitchFamily="18" charset="0"/>
                <a:ea typeface="Calibri" pitchFamily="34" charset="0"/>
                <a:cs typeface="Times New Roman" pitchFamily="18" charset="0"/>
              </a:rPr>
              <a:t> </a:t>
            </a:r>
            <a:r>
              <a:rPr lang="ru-RU" sz="1800" b="1" i="1" dirty="0" err="1" smtClean="0">
                <a:solidFill>
                  <a:srgbClr val="210E30"/>
                </a:solidFill>
                <a:latin typeface="Times New Roman" pitchFamily="18" charset="0"/>
                <a:ea typeface="Calibri" pitchFamily="34" charset="0"/>
                <a:cs typeface="Times New Roman" pitchFamily="18" charset="0"/>
              </a:rPr>
              <a:t>Наргиза</a:t>
            </a:r>
            <a:r>
              <a:rPr lang="ru-RU" sz="1800" b="1" i="1" dirty="0" smtClean="0">
                <a:solidFill>
                  <a:srgbClr val="210E30"/>
                </a:solidFill>
                <a:latin typeface="Times New Roman" pitchFamily="18" charset="0"/>
                <a:ea typeface="Calibri" pitchFamily="34" charset="0"/>
                <a:cs typeface="Times New Roman" pitchFamily="18" charset="0"/>
              </a:rPr>
              <a:t>, 12 лет</a:t>
            </a:r>
          </a:p>
          <a:p>
            <a:pPr marL="0" lvl="0" indent="0" algn="ctr">
              <a:spcBef>
                <a:spcPct val="0"/>
              </a:spcBef>
              <a:buClrTx/>
              <a:buSzTx/>
              <a:buNone/>
            </a:pPr>
            <a:r>
              <a:rPr lang="ru-RU" sz="1800" i="1" dirty="0" smtClean="0">
                <a:solidFill>
                  <a:srgbClr val="210E30"/>
                </a:solidFill>
                <a:latin typeface="Times New Roman" pitchFamily="18" charset="0"/>
                <a:ea typeface="Calibri" pitchFamily="34" charset="0"/>
                <a:cs typeface="Times New Roman" pitchFamily="18" charset="0"/>
              </a:rPr>
              <a:t>МОБУ «</a:t>
            </a:r>
            <a:r>
              <a:rPr lang="ru-RU" sz="1800" i="1" dirty="0" err="1" smtClean="0">
                <a:solidFill>
                  <a:srgbClr val="210E30"/>
                </a:solidFill>
                <a:latin typeface="Times New Roman" pitchFamily="18" charset="0"/>
                <a:ea typeface="Calibri" pitchFamily="34" charset="0"/>
                <a:cs typeface="Times New Roman" pitchFamily="18" charset="0"/>
              </a:rPr>
              <a:t>Трудоввая</a:t>
            </a:r>
            <a:r>
              <a:rPr lang="ru-RU" sz="1800" i="1" dirty="0" smtClean="0">
                <a:solidFill>
                  <a:srgbClr val="210E30"/>
                </a:solidFill>
                <a:latin typeface="Times New Roman" pitchFamily="18" charset="0"/>
                <a:ea typeface="Calibri" pitchFamily="34" charset="0"/>
                <a:cs typeface="Times New Roman" pitchFamily="18" charset="0"/>
              </a:rPr>
              <a:t> СОШ »</a:t>
            </a:r>
          </a:p>
          <a:p>
            <a:pPr marL="0" lvl="0" indent="0" algn="ctr">
              <a:spcBef>
                <a:spcPct val="0"/>
              </a:spcBef>
              <a:buClrTx/>
              <a:buSzTx/>
              <a:buNone/>
            </a:pPr>
            <a:r>
              <a:rPr lang="ru-RU" sz="1800" b="1" i="1" dirty="0" smtClean="0">
                <a:solidFill>
                  <a:srgbClr val="210E30"/>
                </a:solidFill>
                <a:latin typeface="Times New Roman" pitchFamily="18" charset="0"/>
                <a:ea typeface="Calibri" pitchFamily="34" charset="0"/>
                <a:cs typeface="Times New Roman" pitchFamily="18" charset="0"/>
              </a:rPr>
              <a:t>Диплом </a:t>
            </a:r>
            <a:r>
              <a:rPr lang="en-US" sz="1800" b="1" i="1" dirty="0" smtClean="0">
                <a:solidFill>
                  <a:srgbClr val="210E30"/>
                </a:solidFill>
                <a:latin typeface="Times New Roman" pitchFamily="18" charset="0"/>
                <a:ea typeface="Calibri" pitchFamily="34" charset="0"/>
                <a:cs typeface="Times New Roman" pitchFamily="18" charset="0"/>
              </a:rPr>
              <a:t>III </a:t>
            </a:r>
            <a:r>
              <a:rPr lang="ru-RU" sz="1800" b="1" i="1" dirty="0" smtClean="0">
                <a:solidFill>
                  <a:srgbClr val="210E30"/>
                </a:solidFill>
                <a:latin typeface="Times New Roman" pitchFamily="18" charset="0"/>
                <a:ea typeface="Calibri" pitchFamily="34" charset="0"/>
                <a:cs typeface="Times New Roman" pitchFamily="18" charset="0"/>
              </a:rPr>
              <a:t>степени</a:t>
            </a:r>
          </a:p>
          <a:p>
            <a:pPr algn="ctr">
              <a:spcBef>
                <a:spcPct val="0"/>
              </a:spcBef>
              <a:buNone/>
            </a:pPr>
            <a:r>
              <a:rPr lang="ru-RU" sz="1800" i="1" dirty="0" smtClean="0">
                <a:solidFill>
                  <a:srgbClr val="210E30"/>
                </a:solidFill>
                <a:latin typeface="Times New Roman" pitchFamily="18" charset="0"/>
                <a:ea typeface="Calibri" pitchFamily="34" charset="0"/>
                <a:cs typeface="Times New Roman" pitchFamily="18" charset="0"/>
              </a:rPr>
              <a:t>Руководитель: </a:t>
            </a:r>
            <a:r>
              <a:rPr lang="ru-RU" sz="1800" i="1" dirty="0" err="1" smtClean="0">
                <a:solidFill>
                  <a:srgbClr val="210E30"/>
                </a:solidFill>
                <a:latin typeface="Times New Roman" pitchFamily="18" charset="0"/>
                <a:ea typeface="Calibri" pitchFamily="34" charset="0"/>
                <a:cs typeface="Times New Roman" pitchFamily="18" charset="0"/>
              </a:rPr>
              <a:t>Кенжеева</a:t>
            </a:r>
            <a:r>
              <a:rPr lang="ru-RU" sz="1800" i="1" dirty="0" smtClean="0">
                <a:solidFill>
                  <a:srgbClr val="210E30"/>
                </a:solidFill>
                <a:latin typeface="Times New Roman" pitchFamily="18" charset="0"/>
                <a:ea typeface="Calibri" pitchFamily="34" charset="0"/>
                <a:cs typeface="Times New Roman" pitchFamily="18" charset="0"/>
              </a:rPr>
              <a:t> Т.Т.</a:t>
            </a:r>
            <a:endParaRPr lang="ru-RU" sz="1800" i="1" dirty="0" smtClean="0">
              <a:solidFill>
                <a:srgbClr val="210E30"/>
              </a:solidFill>
              <a:latin typeface="Times New Roman" pitchFamily="18" charset="0"/>
              <a:cs typeface="Times New Roman" pitchFamily="18" charset="0"/>
            </a:endParaRPr>
          </a:p>
          <a:p>
            <a:pPr lvl="0">
              <a:spcBef>
                <a:spcPct val="0"/>
              </a:spcBef>
              <a:buNone/>
            </a:pPr>
            <a:endParaRPr lang="ru-RU" sz="1600" i="1" dirty="0" smtClean="0">
              <a:latin typeface="Times New Roman" pitchFamily="18" charset="0"/>
              <a:cs typeface="Times New Roman" pitchFamily="18" charset="0"/>
            </a:endParaRPr>
          </a:p>
          <a:p>
            <a:endParaRPr lang="ru-RU" dirty="0"/>
          </a:p>
        </p:txBody>
      </p:sp>
      <p:pic>
        <p:nvPicPr>
          <p:cNvPr id="10" name="Picture 5" descr=" "/>
          <p:cNvPicPr>
            <a:picLocks noChangeAspect="1" noChangeArrowheads="1"/>
          </p:cNvPicPr>
          <p:nvPr/>
        </p:nvPicPr>
        <p:blipFill>
          <a:blip r:embed="rId5" cstate="print"/>
          <a:srcRect t="22727" b="13636"/>
          <a:stretch>
            <a:fillRect/>
          </a:stretch>
        </p:blipFill>
        <p:spPr bwMode="auto">
          <a:xfrm>
            <a:off x="0" y="5857892"/>
            <a:ext cx="9110747" cy="1000108"/>
          </a:xfrm>
          <a:prstGeom prst="rect">
            <a:avLst/>
          </a:prstGeom>
          <a:noFill/>
          <a:effectLst>
            <a:softEdge rad="127000"/>
          </a:effectLst>
        </p:spPr>
      </p:pic>
      <p:sp>
        <p:nvSpPr>
          <p:cNvPr id="8" name="Содержимое 2"/>
          <p:cNvSpPr txBox="1">
            <a:spLocks/>
          </p:cNvSpPr>
          <p:nvPr/>
        </p:nvSpPr>
        <p:spPr bwMode="auto">
          <a:xfrm>
            <a:off x="3929058" y="0"/>
            <a:ext cx="5214942" cy="664371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gn="ctr"/>
            <a:r>
              <a:rPr lang="ru-RU" b="1" dirty="0" smtClean="0">
                <a:latin typeface="Times New Roman" pitchFamily="18" charset="0"/>
                <a:cs typeface="Times New Roman" pitchFamily="18" charset="0"/>
              </a:rPr>
              <a:t>ПИОНЕРЫ -  ГЕРОИ</a:t>
            </a:r>
          </a:p>
          <a:p>
            <a:pPr algn="ctr"/>
            <a:endParaRPr lang="ru-RU" sz="1200" dirty="0" smtClean="0">
              <a:latin typeface="Times New Roman" pitchFamily="18" charset="0"/>
              <a:cs typeface="Times New Roman" pitchFamily="18" charset="0"/>
            </a:endParaRPr>
          </a:p>
          <a:p>
            <a:pPr algn="ctr"/>
            <a:r>
              <a:rPr lang="ru-RU" dirty="0" smtClean="0">
                <a:latin typeface="Times New Roman" pitchFamily="18" charset="0"/>
                <a:cs typeface="Times New Roman" pitchFamily="18" charset="0"/>
              </a:rPr>
              <a:t>Дети – герои,</a:t>
            </a:r>
          </a:p>
          <a:p>
            <a:pPr algn="ctr"/>
            <a:r>
              <a:rPr lang="ru-RU" dirty="0" smtClean="0">
                <a:latin typeface="Times New Roman" pitchFamily="18" charset="0"/>
                <a:cs typeface="Times New Roman" pitchFamily="18" charset="0"/>
              </a:rPr>
              <a:t>Гордость страны!</a:t>
            </a:r>
          </a:p>
          <a:p>
            <a:pPr algn="ctr"/>
            <a:r>
              <a:rPr lang="ru-RU" dirty="0" smtClean="0">
                <a:latin typeface="Times New Roman" pitchFamily="18" charset="0"/>
                <a:cs typeface="Times New Roman" pitchFamily="18" charset="0"/>
              </a:rPr>
              <a:t>Не зря сложили головы</a:t>
            </a:r>
          </a:p>
          <a:p>
            <a:pPr algn="ctr"/>
            <a:r>
              <a:rPr lang="ru-RU" dirty="0" smtClean="0">
                <a:latin typeface="Times New Roman" pitchFamily="18" charset="0"/>
                <a:cs typeface="Times New Roman" pitchFamily="18" charset="0"/>
              </a:rPr>
              <a:t>Во благо земли.</a:t>
            </a:r>
          </a:p>
          <a:p>
            <a:pPr algn="ctr"/>
            <a:r>
              <a:rPr lang="ru-RU" sz="1200" dirty="0" smtClean="0">
                <a:latin typeface="Times New Roman" pitchFamily="18" charset="0"/>
                <a:cs typeface="Times New Roman" pitchFamily="18" charset="0"/>
              </a:rPr>
              <a:t> </a:t>
            </a:r>
          </a:p>
          <a:p>
            <a:pPr algn="ctr"/>
            <a:r>
              <a:rPr lang="ru-RU" dirty="0" smtClean="0">
                <a:latin typeface="Times New Roman" pitchFamily="18" charset="0"/>
                <a:cs typeface="Times New Roman" pitchFamily="18" charset="0"/>
              </a:rPr>
              <a:t>Забыты их могилы,</a:t>
            </a:r>
          </a:p>
          <a:p>
            <a:pPr algn="ctr"/>
            <a:r>
              <a:rPr lang="ru-RU" dirty="0" smtClean="0">
                <a:latin typeface="Times New Roman" pitchFamily="18" charset="0"/>
                <a:cs typeface="Times New Roman" pitchFamily="18" charset="0"/>
              </a:rPr>
              <a:t>Занесены песком.</a:t>
            </a:r>
          </a:p>
          <a:p>
            <a:pPr algn="ctr"/>
            <a:r>
              <a:rPr lang="ru-RU" dirty="0" smtClean="0">
                <a:latin typeface="Times New Roman" pitchFamily="18" charset="0"/>
                <a:cs typeface="Times New Roman" pitchFamily="18" charset="0"/>
              </a:rPr>
              <a:t>Лишь </a:t>
            </a:r>
            <a:r>
              <a:rPr lang="ru-RU" dirty="0" err="1" smtClean="0">
                <a:latin typeface="Times New Roman" pitchFamily="18" charset="0"/>
                <a:cs typeface="Times New Roman" pitchFamily="18" charset="0"/>
              </a:rPr>
              <a:t>серебреющие</a:t>
            </a:r>
            <a:r>
              <a:rPr lang="ru-RU" dirty="0" smtClean="0">
                <a:latin typeface="Times New Roman" pitchFamily="18" charset="0"/>
                <a:cs typeface="Times New Roman" pitchFamily="18" charset="0"/>
              </a:rPr>
              <a:t> нивы,</a:t>
            </a:r>
          </a:p>
          <a:p>
            <a:pPr algn="ctr"/>
            <a:r>
              <a:rPr lang="ru-RU" dirty="0" smtClean="0">
                <a:latin typeface="Times New Roman" pitchFamily="18" charset="0"/>
                <a:cs typeface="Times New Roman" pitchFamily="18" charset="0"/>
              </a:rPr>
              <a:t>Горят, над местом тем</a:t>
            </a:r>
          </a:p>
          <a:p>
            <a:pPr algn="ctr"/>
            <a:r>
              <a:rPr lang="ru-RU" dirty="0" smtClean="0">
                <a:latin typeface="Times New Roman" pitchFamily="18" charset="0"/>
                <a:cs typeface="Times New Roman" pitchFamily="18" charset="0"/>
              </a:rPr>
              <a:t>Святом.</a:t>
            </a:r>
          </a:p>
          <a:p>
            <a:pPr algn="ctr"/>
            <a:r>
              <a:rPr lang="ru-RU" sz="1100" dirty="0" smtClean="0">
                <a:latin typeface="Times New Roman" pitchFamily="18" charset="0"/>
                <a:cs typeface="Times New Roman" pitchFamily="18" charset="0"/>
              </a:rPr>
              <a:t> </a:t>
            </a:r>
          </a:p>
          <a:p>
            <a:pPr algn="ctr"/>
            <a:r>
              <a:rPr lang="ru-RU" dirty="0" smtClean="0">
                <a:latin typeface="Times New Roman" pitchFamily="18" charset="0"/>
                <a:cs typeface="Times New Roman" pitchFamily="18" charset="0"/>
              </a:rPr>
              <a:t>А над этими нивами</a:t>
            </a:r>
          </a:p>
          <a:p>
            <a:pPr algn="ctr"/>
            <a:r>
              <a:rPr lang="ru-RU" dirty="0" smtClean="0">
                <a:latin typeface="Times New Roman" pitchFamily="18" charset="0"/>
                <a:cs typeface="Times New Roman" pitchFamily="18" charset="0"/>
              </a:rPr>
              <a:t>Мирное небо,</a:t>
            </a:r>
          </a:p>
          <a:p>
            <a:pPr algn="ctr"/>
            <a:r>
              <a:rPr lang="ru-RU" dirty="0" smtClean="0">
                <a:latin typeface="Times New Roman" pitchFamily="18" charset="0"/>
                <a:cs typeface="Times New Roman" pitchFamily="18" charset="0"/>
              </a:rPr>
              <a:t>И поля наши полны</a:t>
            </a:r>
          </a:p>
          <a:p>
            <a:pPr algn="ctr"/>
            <a:r>
              <a:rPr lang="ru-RU" dirty="0" smtClean="0">
                <a:latin typeface="Times New Roman" pitchFamily="18" charset="0"/>
                <a:cs typeface="Times New Roman" pitchFamily="18" charset="0"/>
              </a:rPr>
              <a:t>Золотистого хлеба.</a:t>
            </a:r>
          </a:p>
          <a:p>
            <a:pPr algn="ctr"/>
            <a:r>
              <a:rPr lang="ru-RU" sz="1200" dirty="0" smtClean="0">
                <a:latin typeface="Times New Roman" pitchFamily="18" charset="0"/>
                <a:cs typeface="Times New Roman" pitchFamily="18" charset="0"/>
              </a:rPr>
              <a:t> </a:t>
            </a:r>
          </a:p>
          <a:p>
            <a:pPr algn="ctr"/>
            <a:r>
              <a:rPr lang="ru-RU" dirty="0" smtClean="0">
                <a:latin typeface="Times New Roman" pitchFamily="18" charset="0"/>
                <a:cs typeface="Times New Roman" pitchFamily="18" charset="0"/>
              </a:rPr>
              <a:t>Мы счастливые дети,</a:t>
            </a:r>
          </a:p>
          <a:p>
            <a:pPr algn="ctr"/>
            <a:r>
              <a:rPr lang="ru-RU" dirty="0" smtClean="0">
                <a:latin typeface="Times New Roman" pitchFamily="18" charset="0"/>
                <a:cs typeface="Times New Roman" pitchFamily="18" charset="0"/>
              </a:rPr>
              <a:t>Мы не знаем войны!</a:t>
            </a:r>
          </a:p>
          <a:p>
            <a:pPr algn="ctr"/>
            <a:r>
              <a:rPr lang="ru-RU" dirty="0" smtClean="0">
                <a:latin typeface="Times New Roman" pitchFamily="18" charset="0"/>
                <a:cs typeface="Times New Roman" pitchFamily="18" charset="0"/>
              </a:rPr>
              <a:t>Честь и слава героям,</a:t>
            </a:r>
          </a:p>
          <a:p>
            <a:pPr algn="ctr"/>
            <a:r>
              <a:rPr lang="ru-RU" dirty="0" smtClean="0">
                <a:latin typeface="Times New Roman" pitchFamily="18" charset="0"/>
                <a:cs typeface="Times New Roman" pitchFamily="18" charset="0"/>
              </a:rPr>
              <a:t>               Детям-ангелам нашей земли!     </a:t>
            </a:r>
            <a:endParaRPr lang="ru-RU" sz="1000" b="1" dirty="0" smtClean="0">
              <a:latin typeface="Times New Roman" pitchFamily="18" charset="0"/>
              <a:cs typeface="Times New Roman" pitchFamily="18" charset="0"/>
            </a:endParaRPr>
          </a:p>
          <a:p>
            <a:pPr algn="ctr"/>
            <a:r>
              <a:rPr lang="ru-RU" b="1" dirty="0" smtClean="0">
                <a:latin typeface="Times New Roman" pitchFamily="18" charset="0"/>
                <a:cs typeface="Times New Roman" pitchFamily="18" charset="0"/>
              </a:rPr>
              <a:t>                                                                    2019 г.</a:t>
            </a:r>
          </a:p>
          <a:p>
            <a:pPr algn="ctr"/>
            <a:endParaRPr lang="ru-RU" sz="2000" dirty="0" smtClean="0">
              <a:latin typeface="Times New Roman" pitchFamily="18" charset="0"/>
              <a:cs typeface="Times New Roman" pitchFamily="18" charset="0"/>
            </a:endParaRPr>
          </a:p>
          <a:p>
            <a:pPr algn="ctr"/>
            <a:r>
              <a:rPr lang="ru-RU" sz="2000" b="1" dirty="0" smtClean="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pPr algn="ctr"/>
            <a:endParaRPr kumimoji="0" lang="ru-RU" b="0" i="0" u="none" strike="noStrike" kern="1200" cap="none" spc="0" normalizeH="0" baseline="0" noProof="0" dirty="0">
              <a:ln>
                <a:noFill/>
              </a:ln>
              <a:solidFill>
                <a:srgbClr val="241B16"/>
              </a:solidFill>
              <a:effectLst/>
              <a:uLnTx/>
              <a:uFillTx/>
              <a:latin typeface="+mn-lt"/>
              <a:ea typeface="+mn-ea"/>
              <a:cs typeface="+mn-cs"/>
            </a:endParaRPr>
          </a:p>
        </p:txBody>
      </p:sp>
      <p:pic>
        <p:nvPicPr>
          <p:cNvPr id="26626" name="Picture 2" descr="D:\РАБОТА-ДОМ\альманах 2020\КЕНЖЕЕВА.jpg"/>
          <p:cNvPicPr>
            <a:picLocks noChangeAspect="1" noChangeArrowheads="1"/>
          </p:cNvPicPr>
          <p:nvPr/>
        </p:nvPicPr>
        <p:blipFill>
          <a:blip r:embed="rId6" cstate="print"/>
          <a:srcRect/>
          <a:stretch>
            <a:fillRect/>
          </a:stretch>
        </p:blipFill>
        <p:spPr bwMode="auto">
          <a:xfrm>
            <a:off x="1214414" y="0"/>
            <a:ext cx="2357454" cy="4265012"/>
          </a:xfrm>
          <a:prstGeom prst="rect">
            <a:avLst/>
          </a:prstGeom>
          <a:noFill/>
          <a:effectLst>
            <a:softEdge rad="127000"/>
          </a:effec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428652"/>
            <a:ext cx="9144000" cy="7286652"/>
          </a:xfrm>
          <a:prstGeom prst="rect">
            <a:avLst/>
          </a:prstGeom>
          <a:noFill/>
        </p:spPr>
      </p:pic>
      <p:sp>
        <p:nvSpPr>
          <p:cNvPr id="4" name="Содержимое 2"/>
          <p:cNvSpPr txBox="1">
            <a:spLocks/>
          </p:cNvSpPr>
          <p:nvPr/>
        </p:nvSpPr>
        <p:spPr bwMode="auto">
          <a:xfrm>
            <a:off x="0" y="-428652"/>
            <a:ext cx="9144000" cy="7286652"/>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a:effectLst/>
        </p:spPr>
        <p:txBody>
          <a:bodyPr vert="horz" wrap="square" lIns="91440" tIns="45720" rIns="91440" bIns="45720" numCol="1" anchor="t" anchorCtr="0" compatLnSpc="1">
            <a:prstTxWarp prst="textNoShape">
              <a:avLst/>
            </a:prstTxWarp>
            <a:normAutofit/>
          </a:bodyPr>
          <a:lstStyle/>
          <a:p>
            <a:pPr lvl="0"/>
            <a:endParaRPr lang="ru-RU" sz="1600" i="1" dirty="0" smtClean="0">
              <a:solidFill>
                <a:srgbClr val="1D1511"/>
              </a:solidFill>
              <a:latin typeface="Times New Roman" pitchFamily="18" charset="0"/>
              <a:ea typeface="Times New Roman" pitchFamily="18" charset="0"/>
              <a:cs typeface="Times New Roman" pitchFamily="18" charset="0"/>
            </a:endParaRPr>
          </a:p>
          <a:p>
            <a:pPr lvl="0"/>
            <a:r>
              <a:rPr lang="ru-RU" sz="1600" i="1" dirty="0" smtClean="0">
                <a:solidFill>
                  <a:srgbClr val="1D1511"/>
                </a:solidFill>
                <a:latin typeface="Times New Roman" pitchFamily="18" charset="0"/>
                <a:ea typeface="Times New Roman" pitchFamily="18" charset="0"/>
                <a:cs typeface="Times New Roman" pitchFamily="18" charset="0"/>
              </a:rPr>
              <a:t>Продолжение</a:t>
            </a:r>
          </a:p>
        </p:txBody>
      </p:sp>
      <p:pic>
        <p:nvPicPr>
          <p:cNvPr id="10" name="Picture 5" descr=" "/>
          <p:cNvPicPr>
            <a:picLocks noChangeAspect="1" noChangeArrowheads="1"/>
          </p:cNvPicPr>
          <p:nvPr/>
        </p:nvPicPr>
        <p:blipFill>
          <a:blip r:embed="rId5" cstate="print"/>
          <a:srcRect t="22727" b="13636"/>
          <a:stretch>
            <a:fillRect/>
          </a:stretch>
        </p:blipFill>
        <p:spPr bwMode="auto">
          <a:xfrm>
            <a:off x="0" y="5857892"/>
            <a:ext cx="9110747" cy="1000108"/>
          </a:xfrm>
          <a:prstGeom prst="rect">
            <a:avLst/>
          </a:prstGeom>
          <a:noFill/>
          <a:effectLst>
            <a:softEdge rad="127000"/>
          </a:effectLst>
        </p:spPr>
      </p:pic>
      <p:sp>
        <p:nvSpPr>
          <p:cNvPr id="8" name="Содержимое 2"/>
          <p:cNvSpPr txBox="1">
            <a:spLocks/>
          </p:cNvSpPr>
          <p:nvPr/>
        </p:nvSpPr>
        <p:spPr bwMode="auto">
          <a:xfrm>
            <a:off x="0" y="214290"/>
            <a:ext cx="4429124" cy="664371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gn="ctr"/>
            <a:r>
              <a:rPr lang="ru-RU" b="1" dirty="0" smtClean="0">
                <a:latin typeface="Times New Roman" pitchFamily="18" charset="0"/>
                <a:cs typeface="Times New Roman" pitchFamily="18" charset="0"/>
              </a:rPr>
              <a:t>ЧУДО-ОЗЕРО</a:t>
            </a:r>
          </a:p>
          <a:p>
            <a:pPr algn="ctr"/>
            <a:endParaRPr lang="ru-RU" sz="1200" dirty="0" smtClean="0">
              <a:latin typeface="Times New Roman" pitchFamily="18" charset="0"/>
              <a:cs typeface="Times New Roman" pitchFamily="18" charset="0"/>
            </a:endParaRPr>
          </a:p>
          <a:p>
            <a:pPr algn="ctr"/>
            <a:r>
              <a:rPr lang="ru-RU" dirty="0" smtClean="0">
                <a:latin typeface="Times New Roman" pitchFamily="18" charset="0"/>
                <a:cs typeface="Times New Roman" pitchFamily="18" charset="0"/>
              </a:rPr>
              <a:t>Что за чудо-озеро?</a:t>
            </a:r>
          </a:p>
          <a:p>
            <a:pPr algn="ctr"/>
            <a:r>
              <a:rPr lang="ru-RU" dirty="0" smtClean="0">
                <a:latin typeface="Times New Roman" pitchFamily="18" charset="0"/>
                <a:cs typeface="Times New Roman" pitchFamily="18" charset="0"/>
              </a:rPr>
              <a:t>Рыбок нету в нём.</a:t>
            </a:r>
          </a:p>
          <a:p>
            <a:pPr algn="ctr"/>
            <a:r>
              <a:rPr lang="ru-RU" dirty="0" smtClean="0">
                <a:latin typeface="Times New Roman" pitchFamily="18" charset="0"/>
                <a:cs typeface="Times New Roman" pitchFamily="18" charset="0"/>
              </a:rPr>
              <a:t>Круглое, как солнышко</a:t>
            </a:r>
          </a:p>
          <a:p>
            <a:pPr algn="ctr"/>
            <a:r>
              <a:rPr lang="ru-RU" dirty="0" smtClean="0">
                <a:latin typeface="Times New Roman" pitchFamily="18" charset="0"/>
                <a:cs typeface="Times New Roman" pitchFamily="18" charset="0"/>
              </a:rPr>
              <a:t>Мы лежим на нём.</a:t>
            </a:r>
          </a:p>
          <a:p>
            <a:pPr algn="ctr"/>
            <a:r>
              <a:rPr lang="ru-RU" dirty="0" smtClean="0">
                <a:latin typeface="Times New Roman" pitchFamily="18" charset="0"/>
                <a:cs typeface="Times New Roman" pitchFamily="18" charset="0"/>
              </a:rPr>
              <a:t> </a:t>
            </a:r>
          </a:p>
          <a:p>
            <a:pPr algn="ctr"/>
            <a:r>
              <a:rPr lang="ru-RU" dirty="0" smtClean="0">
                <a:latin typeface="Times New Roman" pitchFamily="18" charset="0"/>
                <a:cs typeface="Times New Roman" pitchFamily="18" charset="0"/>
              </a:rPr>
              <a:t>Бежит к нему огромное</a:t>
            </a:r>
          </a:p>
          <a:p>
            <a:pPr algn="ctr"/>
            <a:r>
              <a:rPr lang="ru-RU" dirty="0" smtClean="0">
                <a:latin typeface="Times New Roman" pitchFamily="18" charset="0"/>
                <a:cs typeface="Times New Roman" pitchFamily="18" charset="0"/>
              </a:rPr>
              <a:t>Количество дорог.</a:t>
            </a:r>
          </a:p>
          <a:p>
            <a:pPr algn="ctr"/>
            <a:r>
              <a:rPr lang="ru-RU" dirty="0" smtClean="0">
                <a:latin typeface="Times New Roman" pitchFamily="18" charset="0"/>
                <a:cs typeface="Times New Roman" pitchFamily="18" charset="0"/>
              </a:rPr>
              <a:t>И счастливы, как дети, те</a:t>
            </a:r>
          </a:p>
          <a:p>
            <a:pPr algn="ctr"/>
            <a:r>
              <a:rPr lang="ru-RU" dirty="0" smtClean="0">
                <a:latin typeface="Times New Roman" pitchFamily="18" charset="0"/>
                <a:cs typeface="Times New Roman" pitchFamily="18" charset="0"/>
              </a:rPr>
              <a:t>Кто исцелится   смог.</a:t>
            </a:r>
          </a:p>
          <a:p>
            <a:pPr algn="ctr"/>
            <a:r>
              <a:rPr lang="ru-RU" dirty="0" smtClean="0">
                <a:latin typeface="Times New Roman" pitchFamily="18" charset="0"/>
                <a:cs typeface="Times New Roman" pitchFamily="18" charset="0"/>
              </a:rPr>
              <a:t> </a:t>
            </a:r>
          </a:p>
          <a:p>
            <a:pPr algn="ctr"/>
            <a:r>
              <a:rPr lang="ru-RU" dirty="0" smtClean="0">
                <a:latin typeface="Times New Roman" pitchFamily="18" charset="0"/>
                <a:cs typeface="Times New Roman" pitchFamily="18" charset="0"/>
              </a:rPr>
              <a:t>Ведь в озере находится</a:t>
            </a:r>
          </a:p>
          <a:p>
            <a:pPr algn="ctr"/>
            <a:r>
              <a:rPr lang="ru-RU" dirty="0" smtClean="0">
                <a:latin typeface="Times New Roman" pitchFamily="18" charset="0"/>
                <a:cs typeface="Times New Roman" pitchFamily="18" charset="0"/>
              </a:rPr>
              <a:t>Волшебная вода.</a:t>
            </a:r>
          </a:p>
          <a:p>
            <a:pPr algn="ctr"/>
            <a:r>
              <a:rPr lang="ru-RU" dirty="0" smtClean="0">
                <a:latin typeface="Times New Roman" pitchFamily="18" charset="0"/>
                <a:cs typeface="Times New Roman" pitchFamily="18" charset="0"/>
              </a:rPr>
              <a:t>Среди жары покроешься</a:t>
            </a:r>
          </a:p>
          <a:p>
            <a:pPr algn="ctr"/>
            <a:r>
              <a:rPr lang="ru-RU" dirty="0" smtClean="0">
                <a:latin typeface="Times New Roman" pitchFamily="18" charset="0"/>
                <a:cs typeface="Times New Roman" pitchFamily="18" charset="0"/>
              </a:rPr>
              <a:t>Кристалликами льда.</a:t>
            </a:r>
          </a:p>
          <a:p>
            <a:pPr algn="ctr"/>
            <a:r>
              <a:rPr lang="ru-RU" dirty="0" smtClean="0">
                <a:latin typeface="Times New Roman" pitchFamily="18" charset="0"/>
                <a:cs typeface="Times New Roman" pitchFamily="18" charset="0"/>
              </a:rPr>
              <a:t> </a:t>
            </a:r>
          </a:p>
          <a:p>
            <a:pPr algn="ctr"/>
            <a:r>
              <a:rPr lang="ru-RU" dirty="0" smtClean="0">
                <a:latin typeface="Times New Roman" pitchFamily="18" charset="0"/>
                <a:cs typeface="Times New Roman" pitchFamily="18" charset="0"/>
              </a:rPr>
              <a:t>Ну, что, не догадался?</a:t>
            </a:r>
          </a:p>
          <a:p>
            <a:pPr algn="ctr"/>
            <a:r>
              <a:rPr lang="ru-RU" dirty="0" smtClean="0">
                <a:latin typeface="Times New Roman" pitchFamily="18" charset="0"/>
                <a:cs typeface="Times New Roman" pitchFamily="18" charset="0"/>
              </a:rPr>
              <a:t>Ведь это же Развал!</a:t>
            </a:r>
          </a:p>
          <a:p>
            <a:pPr algn="ctr"/>
            <a:r>
              <a:rPr lang="ru-RU" dirty="0" smtClean="0">
                <a:latin typeface="Times New Roman" pitchFamily="18" charset="0"/>
                <a:cs typeface="Times New Roman" pitchFamily="18" charset="0"/>
              </a:rPr>
              <a:t>На нём, наверняка ты,</a:t>
            </a:r>
          </a:p>
          <a:p>
            <a:pPr algn="ctr"/>
            <a:r>
              <a:rPr lang="ru-RU" dirty="0" smtClean="0">
                <a:latin typeface="Times New Roman" pitchFamily="18" charset="0"/>
                <a:cs typeface="Times New Roman" pitchFamily="18" charset="0"/>
              </a:rPr>
              <a:t>Когда–то побывал…</a:t>
            </a:r>
          </a:p>
          <a:p>
            <a:pPr algn="ctr"/>
            <a:r>
              <a:rPr lang="ru-RU" b="1" dirty="0" smtClean="0">
                <a:latin typeface="Times New Roman" pitchFamily="18" charset="0"/>
                <a:cs typeface="Times New Roman" pitchFamily="18" charset="0"/>
              </a:rPr>
              <a:t>                                                   2019 г.</a:t>
            </a:r>
          </a:p>
          <a:p>
            <a:pPr algn="ctr"/>
            <a:endParaRPr lang="ru-RU" sz="2000" dirty="0" smtClean="0">
              <a:latin typeface="Times New Roman" pitchFamily="18" charset="0"/>
              <a:cs typeface="Times New Roman" pitchFamily="18" charset="0"/>
            </a:endParaRPr>
          </a:p>
          <a:p>
            <a:pPr algn="ctr"/>
            <a:r>
              <a:rPr lang="ru-RU" sz="2000" b="1" dirty="0" smtClean="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pPr algn="ctr"/>
            <a:endParaRPr kumimoji="0" lang="ru-RU" b="0" i="0" u="none" strike="noStrike" kern="1200" cap="none" spc="0" normalizeH="0" baseline="0" noProof="0" dirty="0">
              <a:ln>
                <a:noFill/>
              </a:ln>
              <a:solidFill>
                <a:srgbClr val="241B16"/>
              </a:solidFill>
              <a:effectLst/>
              <a:uLnTx/>
              <a:uFillTx/>
              <a:latin typeface="+mn-lt"/>
              <a:ea typeface="+mn-ea"/>
              <a:cs typeface="+mn-cs"/>
            </a:endParaRPr>
          </a:p>
        </p:txBody>
      </p:sp>
      <p:sp>
        <p:nvSpPr>
          <p:cNvPr id="12" name="Содержимое 2"/>
          <p:cNvSpPr txBox="1">
            <a:spLocks/>
          </p:cNvSpPr>
          <p:nvPr/>
        </p:nvSpPr>
        <p:spPr bwMode="auto">
          <a:xfrm>
            <a:off x="4214810" y="214290"/>
            <a:ext cx="4643470" cy="664371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gn="ctr"/>
            <a:r>
              <a:rPr lang="ru-RU" b="1" dirty="0" smtClean="0">
                <a:latin typeface="Times New Roman" pitchFamily="18" charset="0"/>
                <a:cs typeface="Times New Roman" pitchFamily="18" charset="0"/>
              </a:rPr>
              <a:t>ЛЕТНЕЕ УТРО</a:t>
            </a:r>
            <a:endParaRPr lang="ru-RU" dirty="0" smtClean="0">
              <a:latin typeface="Times New Roman" pitchFamily="18" charset="0"/>
              <a:cs typeface="Times New Roman" pitchFamily="18" charset="0"/>
            </a:endParaRPr>
          </a:p>
          <a:p>
            <a:pPr algn="ctr"/>
            <a:r>
              <a:rPr lang="ru-RU" dirty="0" smtClean="0">
                <a:latin typeface="Times New Roman" pitchFamily="18" charset="0"/>
                <a:cs typeface="Times New Roman" pitchFamily="18" charset="0"/>
              </a:rPr>
              <a:t> </a:t>
            </a:r>
          </a:p>
          <a:p>
            <a:pPr algn="ctr"/>
            <a:r>
              <a:rPr lang="ru-RU" dirty="0" smtClean="0">
                <a:latin typeface="Times New Roman" pitchFamily="18" charset="0"/>
                <a:cs typeface="Times New Roman" pitchFamily="18" charset="0"/>
              </a:rPr>
              <a:t>Разливается утро </a:t>
            </a:r>
          </a:p>
          <a:p>
            <a:pPr algn="ctr"/>
            <a:r>
              <a:rPr lang="ru-RU" dirty="0" err="1" smtClean="0">
                <a:latin typeface="Times New Roman" pitchFamily="18" charset="0"/>
                <a:cs typeface="Times New Roman" pitchFamily="18" charset="0"/>
              </a:rPr>
              <a:t>Нежно-розовым</a:t>
            </a:r>
            <a:r>
              <a:rPr lang="ru-RU" dirty="0" smtClean="0">
                <a:latin typeface="Times New Roman" pitchFamily="18" charset="0"/>
                <a:cs typeface="Times New Roman" pitchFamily="18" charset="0"/>
              </a:rPr>
              <a:t> цветом.</a:t>
            </a:r>
          </a:p>
          <a:p>
            <a:pPr algn="ctr"/>
            <a:r>
              <a:rPr lang="ru-RU" dirty="0" smtClean="0">
                <a:latin typeface="Times New Roman" pitchFamily="18" charset="0"/>
                <a:cs typeface="Times New Roman" pitchFamily="18" charset="0"/>
              </a:rPr>
              <a:t>Наполняется воздух</a:t>
            </a:r>
          </a:p>
          <a:p>
            <a:pPr algn="ctr"/>
            <a:r>
              <a:rPr lang="ru-RU" dirty="0" smtClean="0">
                <a:latin typeface="Times New Roman" pitchFamily="18" charset="0"/>
                <a:cs typeface="Times New Roman" pitchFamily="18" charset="0"/>
              </a:rPr>
              <a:t>Ароматом цветов.</a:t>
            </a:r>
          </a:p>
          <a:p>
            <a:pPr algn="ctr"/>
            <a:r>
              <a:rPr lang="ru-RU" dirty="0" smtClean="0">
                <a:latin typeface="Times New Roman" pitchFamily="18" charset="0"/>
                <a:cs typeface="Times New Roman" pitchFamily="18" charset="0"/>
              </a:rPr>
              <a:t>Я смотрю и любуюсь</a:t>
            </a:r>
          </a:p>
          <a:p>
            <a:pPr algn="ctr"/>
            <a:r>
              <a:rPr lang="ru-RU" dirty="0" smtClean="0">
                <a:latin typeface="Times New Roman" pitchFamily="18" charset="0"/>
                <a:cs typeface="Times New Roman" pitchFamily="18" charset="0"/>
              </a:rPr>
              <a:t>Как меняется небо…</a:t>
            </a:r>
          </a:p>
          <a:p>
            <a:pPr algn="ctr"/>
            <a:r>
              <a:rPr lang="ru-RU" dirty="0" smtClean="0">
                <a:latin typeface="Times New Roman" pitchFamily="18" charset="0"/>
                <a:cs typeface="Times New Roman" pitchFamily="18" charset="0"/>
              </a:rPr>
              <a:t>Не могу оторваться,</a:t>
            </a:r>
          </a:p>
          <a:p>
            <a:pPr algn="ctr"/>
            <a:r>
              <a:rPr lang="ru-RU" dirty="0" smtClean="0">
                <a:latin typeface="Times New Roman" pitchFamily="18" charset="0"/>
                <a:cs typeface="Times New Roman" pitchFamily="18" charset="0"/>
              </a:rPr>
              <a:t>От прекрасных тонов.</a:t>
            </a:r>
          </a:p>
          <a:p>
            <a:pPr algn="ctr"/>
            <a:r>
              <a:rPr lang="ru-RU" dirty="0" smtClean="0">
                <a:latin typeface="Times New Roman" pitchFamily="18" charset="0"/>
                <a:cs typeface="Times New Roman" pitchFamily="18" charset="0"/>
              </a:rPr>
              <a:t> </a:t>
            </a:r>
          </a:p>
          <a:p>
            <a:pPr algn="ctr"/>
            <a:r>
              <a:rPr lang="ru-RU" b="1" dirty="0" smtClean="0">
                <a:latin typeface="Times New Roman" pitchFamily="18" charset="0"/>
                <a:cs typeface="Times New Roman" pitchFamily="18" charset="0"/>
              </a:rPr>
              <a:t>2019 г.</a:t>
            </a:r>
          </a:p>
          <a:p>
            <a:pPr algn="ctr"/>
            <a:endParaRPr lang="ru-RU" b="1" dirty="0" smtClean="0">
              <a:latin typeface="Times New Roman" pitchFamily="18" charset="0"/>
              <a:cs typeface="Times New Roman" pitchFamily="18" charset="0"/>
            </a:endParaRPr>
          </a:p>
          <a:p>
            <a:pPr algn="ctr"/>
            <a:endParaRPr lang="ru-RU" sz="2000" dirty="0" smtClean="0">
              <a:latin typeface="Times New Roman" pitchFamily="18" charset="0"/>
              <a:cs typeface="Times New Roman" pitchFamily="18" charset="0"/>
            </a:endParaRPr>
          </a:p>
          <a:p>
            <a:pPr algn="ctr"/>
            <a:r>
              <a:rPr lang="ru-RU" sz="2000" b="1" dirty="0" smtClean="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pPr algn="ctr"/>
            <a:endParaRPr kumimoji="0" lang="ru-RU" b="0" i="0" u="none" strike="noStrike" kern="1200" cap="none" spc="0" normalizeH="0" baseline="0" noProof="0" dirty="0">
              <a:ln>
                <a:noFill/>
              </a:ln>
              <a:solidFill>
                <a:srgbClr val="241B16"/>
              </a:solidFill>
              <a:effectLst/>
              <a:uLnTx/>
              <a:uFillTx/>
              <a:latin typeface="+mn-lt"/>
              <a:ea typeface="+mn-ea"/>
              <a:cs typeface="+mn-cs"/>
            </a:endParaRPr>
          </a:p>
        </p:txBody>
      </p:sp>
      <p:pic>
        <p:nvPicPr>
          <p:cNvPr id="13" name="Рисунок 12" descr="3130.jpg"/>
          <p:cNvPicPr>
            <a:picLocks noChangeAspect="1"/>
          </p:cNvPicPr>
          <p:nvPr/>
        </p:nvPicPr>
        <p:blipFill>
          <a:blip r:embed="rId6" cstate="print"/>
          <a:srcRect l="24897" r="24385"/>
          <a:stretch>
            <a:fillRect/>
          </a:stretch>
        </p:blipFill>
        <p:spPr>
          <a:xfrm>
            <a:off x="6572264" y="3714752"/>
            <a:ext cx="1932347" cy="2143140"/>
          </a:xfrm>
          <a:prstGeom prst="rect">
            <a:avLst/>
          </a:prstGeom>
          <a:ln>
            <a:noFill/>
          </a:ln>
          <a:effectLst>
            <a:softEdge rad="112500"/>
          </a:effec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428652"/>
            <a:ext cx="9144000" cy="7286652"/>
          </a:xfrm>
          <a:prstGeom prst="rect">
            <a:avLst/>
          </a:prstGeom>
          <a:noFill/>
        </p:spPr>
      </p:pic>
      <p:sp>
        <p:nvSpPr>
          <p:cNvPr id="4" name="Содержимое 2"/>
          <p:cNvSpPr txBox="1">
            <a:spLocks/>
          </p:cNvSpPr>
          <p:nvPr/>
        </p:nvSpPr>
        <p:spPr bwMode="auto">
          <a:xfrm>
            <a:off x="0" y="-428652"/>
            <a:ext cx="9144000" cy="7286652"/>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a:effectLst/>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rgbClr val="1D1511"/>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ru-RU" sz="48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4800" b="1" i="1" u="none" strike="noStrike" kern="1200" cap="none" spc="0" normalizeH="0" baseline="0" noProof="0" dirty="0">
              <a:ln>
                <a:noFill/>
              </a:ln>
              <a:solidFill>
                <a:srgbClr val="1D1511"/>
              </a:solidFill>
              <a:effectLst/>
              <a:uLnTx/>
              <a:uFillTx/>
              <a:latin typeface="Segoe UI" pitchFamily="34" charset="0"/>
              <a:ea typeface="Segoe UI" pitchFamily="34" charset="0"/>
              <a:cs typeface="Segoe UI" pitchFamily="34" charset="0"/>
            </a:endParaRPr>
          </a:p>
        </p:txBody>
      </p:sp>
      <p:sp>
        <p:nvSpPr>
          <p:cNvPr id="3" name="Содержимое 2"/>
          <p:cNvSpPr>
            <a:spLocks noGrp="1"/>
          </p:cNvSpPr>
          <p:nvPr>
            <p:ph idx="1"/>
          </p:nvPr>
        </p:nvSpPr>
        <p:spPr>
          <a:xfrm>
            <a:off x="500034" y="4357694"/>
            <a:ext cx="3571868" cy="1357322"/>
          </a:xfrm>
        </p:spPr>
        <p:txBody>
          <a:bodyPr/>
          <a:lstStyle/>
          <a:p>
            <a:pPr marL="0" lvl="0" indent="0" algn="ctr" eaLnBrk="1" hangingPunct="1">
              <a:spcBef>
                <a:spcPct val="0"/>
              </a:spcBef>
              <a:buClrTx/>
              <a:buSzTx/>
              <a:buNone/>
            </a:pPr>
            <a:r>
              <a:rPr lang="ru-RU" sz="1800" b="1" i="1" dirty="0" smtClean="0">
                <a:solidFill>
                  <a:srgbClr val="18110E"/>
                </a:solidFill>
                <a:latin typeface="Times New Roman" pitchFamily="18" charset="0"/>
                <a:ea typeface="Calibri" pitchFamily="34" charset="0"/>
                <a:cs typeface="Times New Roman" pitchFamily="18" charset="0"/>
              </a:rPr>
              <a:t>Кравцова Анна, 17 лет</a:t>
            </a:r>
          </a:p>
          <a:p>
            <a:pPr marL="0" lvl="0" indent="0" algn="ctr">
              <a:spcBef>
                <a:spcPct val="0"/>
              </a:spcBef>
              <a:buClrTx/>
              <a:buSzTx/>
              <a:buNone/>
            </a:pPr>
            <a:r>
              <a:rPr lang="ru-RU" sz="1800" i="1" dirty="0" smtClean="0">
                <a:solidFill>
                  <a:srgbClr val="18110E"/>
                </a:solidFill>
                <a:latin typeface="Times New Roman" pitchFamily="18" charset="0"/>
                <a:ea typeface="Calibri" pitchFamily="34" charset="0"/>
                <a:cs typeface="Times New Roman" pitchFamily="18" charset="0"/>
              </a:rPr>
              <a:t>МОБУ «СОШ № 7»</a:t>
            </a:r>
          </a:p>
          <a:p>
            <a:pPr marL="0" lvl="0" indent="0" algn="ctr">
              <a:spcBef>
                <a:spcPct val="0"/>
              </a:spcBef>
              <a:buClrTx/>
              <a:buSzTx/>
              <a:buNone/>
            </a:pPr>
            <a:r>
              <a:rPr lang="ru-RU" sz="1800" b="1" i="1" dirty="0" smtClean="0">
                <a:solidFill>
                  <a:srgbClr val="18110E"/>
                </a:solidFill>
                <a:latin typeface="Times New Roman" pitchFamily="18" charset="0"/>
                <a:ea typeface="Calibri" pitchFamily="34" charset="0"/>
                <a:cs typeface="Times New Roman" pitchFamily="18" charset="0"/>
              </a:rPr>
              <a:t>Диплом </a:t>
            </a:r>
            <a:r>
              <a:rPr lang="en-US" sz="1800" b="1" i="1" dirty="0" smtClean="0">
                <a:solidFill>
                  <a:srgbClr val="18110E"/>
                </a:solidFill>
                <a:latin typeface="Times New Roman" pitchFamily="18" charset="0"/>
                <a:ea typeface="Calibri" pitchFamily="34" charset="0"/>
                <a:cs typeface="Times New Roman" pitchFamily="18" charset="0"/>
              </a:rPr>
              <a:t>I </a:t>
            </a:r>
            <a:r>
              <a:rPr lang="ru-RU" sz="1800" b="1" i="1" dirty="0" smtClean="0">
                <a:solidFill>
                  <a:srgbClr val="18110E"/>
                </a:solidFill>
                <a:latin typeface="Times New Roman" pitchFamily="18" charset="0"/>
                <a:ea typeface="Calibri" pitchFamily="34" charset="0"/>
                <a:cs typeface="Times New Roman" pitchFamily="18" charset="0"/>
              </a:rPr>
              <a:t>степени</a:t>
            </a:r>
          </a:p>
          <a:p>
            <a:pPr algn="ctr">
              <a:spcBef>
                <a:spcPct val="0"/>
              </a:spcBef>
              <a:buNone/>
            </a:pPr>
            <a:r>
              <a:rPr lang="ru-RU" sz="1800" i="1" dirty="0" smtClean="0">
                <a:solidFill>
                  <a:srgbClr val="18110E"/>
                </a:solidFill>
                <a:latin typeface="Times New Roman" pitchFamily="18" charset="0"/>
                <a:ea typeface="Calibri" pitchFamily="34" charset="0"/>
                <a:cs typeface="Times New Roman" pitchFamily="18" charset="0"/>
              </a:rPr>
              <a:t>Руководитель: </a:t>
            </a:r>
            <a:r>
              <a:rPr lang="ru-RU" sz="1800" i="1" dirty="0" err="1" smtClean="0">
                <a:solidFill>
                  <a:srgbClr val="18110E"/>
                </a:solidFill>
                <a:latin typeface="Times New Roman" pitchFamily="18" charset="0"/>
                <a:ea typeface="Calibri" pitchFamily="34" charset="0"/>
                <a:cs typeface="Times New Roman" pitchFamily="18" charset="0"/>
              </a:rPr>
              <a:t>Сименько</a:t>
            </a:r>
            <a:r>
              <a:rPr lang="ru-RU" sz="1800" i="1" dirty="0" smtClean="0">
                <a:solidFill>
                  <a:srgbClr val="18110E"/>
                </a:solidFill>
                <a:latin typeface="Times New Roman" pitchFamily="18" charset="0"/>
                <a:ea typeface="Calibri" pitchFamily="34" charset="0"/>
                <a:cs typeface="Times New Roman" pitchFamily="18" charset="0"/>
              </a:rPr>
              <a:t> Н.Ф.</a:t>
            </a:r>
            <a:endParaRPr lang="ru-RU" sz="1800" i="1" dirty="0" smtClean="0">
              <a:solidFill>
                <a:srgbClr val="18110E"/>
              </a:solidFill>
              <a:latin typeface="Times New Roman" pitchFamily="18" charset="0"/>
              <a:cs typeface="Times New Roman" pitchFamily="18" charset="0"/>
            </a:endParaRPr>
          </a:p>
          <a:p>
            <a:pPr lvl="0">
              <a:spcBef>
                <a:spcPct val="0"/>
              </a:spcBef>
              <a:buNone/>
            </a:pPr>
            <a:endParaRPr lang="ru-RU" sz="1600" i="1" dirty="0" smtClean="0">
              <a:latin typeface="Times New Roman" pitchFamily="18" charset="0"/>
              <a:cs typeface="Times New Roman" pitchFamily="18" charset="0"/>
            </a:endParaRPr>
          </a:p>
          <a:p>
            <a:endParaRPr lang="ru-RU" dirty="0"/>
          </a:p>
        </p:txBody>
      </p:sp>
      <p:pic>
        <p:nvPicPr>
          <p:cNvPr id="10" name="Picture 5" descr=" "/>
          <p:cNvPicPr>
            <a:picLocks noChangeAspect="1" noChangeArrowheads="1"/>
          </p:cNvPicPr>
          <p:nvPr/>
        </p:nvPicPr>
        <p:blipFill>
          <a:blip r:embed="rId5" cstate="print"/>
          <a:srcRect t="22727" b="13636"/>
          <a:stretch>
            <a:fillRect/>
          </a:stretch>
        </p:blipFill>
        <p:spPr bwMode="auto">
          <a:xfrm>
            <a:off x="0" y="5857892"/>
            <a:ext cx="9110747" cy="1000108"/>
          </a:xfrm>
          <a:prstGeom prst="rect">
            <a:avLst/>
          </a:prstGeom>
          <a:noFill/>
          <a:effectLst>
            <a:softEdge rad="127000"/>
          </a:effectLst>
        </p:spPr>
      </p:pic>
      <p:sp>
        <p:nvSpPr>
          <p:cNvPr id="8" name="Содержимое 2"/>
          <p:cNvSpPr txBox="1">
            <a:spLocks/>
          </p:cNvSpPr>
          <p:nvPr/>
        </p:nvSpPr>
        <p:spPr bwMode="auto">
          <a:xfrm>
            <a:off x="3929058" y="0"/>
            <a:ext cx="5214942" cy="664371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gn="ctr"/>
            <a:endParaRPr lang="ru-RU" b="1" dirty="0" smtClean="0">
              <a:latin typeface="Times New Roman" pitchFamily="18" charset="0"/>
              <a:cs typeface="Times New Roman" pitchFamily="18" charset="0"/>
            </a:endParaRPr>
          </a:p>
          <a:p>
            <a:pPr algn="ctr"/>
            <a:r>
              <a:rPr lang="ru-RU" b="1" dirty="0" smtClean="0">
                <a:solidFill>
                  <a:srgbClr val="18110E"/>
                </a:solidFill>
                <a:latin typeface="Times New Roman" pitchFamily="18" charset="0"/>
                <a:cs typeface="Times New Roman" pitchFamily="18" charset="0"/>
              </a:rPr>
              <a:t>«ДАВНО ПОГИБШЕМУ СОЛДАТУ»</a:t>
            </a:r>
          </a:p>
          <a:p>
            <a:pPr algn="ctr"/>
            <a:endParaRPr lang="ru-RU" dirty="0" smtClean="0">
              <a:solidFill>
                <a:srgbClr val="18110E"/>
              </a:solidFill>
              <a:latin typeface="Times New Roman" pitchFamily="18" charset="0"/>
              <a:cs typeface="Times New Roman" pitchFamily="18" charset="0"/>
            </a:endParaRPr>
          </a:p>
          <a:p>
            <a:pPr algn="ctr"/>
            <a:r>
              <a:rPr lang="ru-RU" dirty="0" smtClean="0">
                <a:solidFill>
                  <a:srgbClr val="18110E"/>
                </a:solidFill>
                <a:latin typeface="Times New Roman" pitchFamily="18" charset="0"/>
                <a:cs typeface="Times New Roman" pitchFamily="18" charset="0"/>
              </a:rPr>
              <a:t>Тебе, давно погибшему солдату,</a:t>
            </a:r>
          </a:p>
          <a:p>
            <a:pPr algn="ctr"/>
            <a:r>
              <a:rPr lang="ru-RU" dirty="0" smtClean="0">
                <a:solidFill>
                  <a:srgbClr val="18110E"/>
                </a:solidFill>
                <a:latin typeface="Times New Roman" pitchFamily="18" charset="0"/>
                <a:cs typeface="Times New Roman" pitchFamily="18" charset="0"/>
              </a:rPr>
              <a:t>Свой пламенный привет передаю.</a:t>
            </a:r>
          </a:p>
          <a:p>
            <a:pPr algn="ctr"/>
            <a:r>
              <a:rPr lang="ru-RU" dirty="0" smtClean="0">
                <a:solidFill>
                  <a:srgbClr val="18110E"/>
                </a:solidFill>
                <a:latin typeface="Times New Roman" pitchFamily="18" charset="0"/>
                <a:cs typeface="Times New Roman" pitchFamily="18" charset="0"/>
              </a:rPr>
              <a:t>За то, что жизнью отстоял когда-то,</a:t>
            </a:r>
          </a:p>
          <a:p>
            <a:pPr algn="ctr"/>
            <a:r>
              <a:rPr lang="ru-RU" dirty="0" smtClean="0">
                <a:solidFill>
                  <a:srgbClr val="18110E"/>
                </a:solidFill>
                <a:latin typeface="Times New Roman" pitchFamily="18" charset="0"/>
                <a:cs typeface="Times New Roman" pitchFamily="18" charset="0"/>
              </a:rPr>
              <a:t>В беде не бросив родину мою.</a:t>
            </a:r>
          </a:p>
          <a:p>
            <a:pPr algn="ctr"/>
            <a:r>
              <a:rPr lang="ru-RU" dirty="0" smtClean="0">
                <a:solidFill>
                  <a:srgbClr val="18110E"/>
                </a:solidFill>
                <a:latin typeface="Times New Roman" pitchFamily="18" charset="0"/>
                <a:cs typeface="Times New Roman" pitchFamily="18" charset="0"/>
              </a:rPr>
              <a:t> </a:t>
            </a:r>
          </a:p>
          <a:p>
            <a:pPr algn="ctr"/>
            <a:r>
              <a:rPr lang="ru-RU" dirty="0" smtClean="0">
                <a:solidFill>
                  <a:srgbClr val="18110E"/>
                </a:solidFill>
                <a:latin typeface="Times New Roman" pitchFamily="18" charset="0"/>
                <a:cs typeface="Times New Roman" pitchFamily="18" charset="0"/>
              </a:rPr>
              <a:t>Тебя так ждали в твоём светлом доме,</a:t>
            </a:r>
          </a:p>
          <a:p>
            <a:pPr algn="ctr"/>
            <a:r>
              <a:rPr lang="ru-RU" dirty="0" smtClean="0">
                <a:solidFill>
                  <a:srgbClr val="18110E"/>
                </a:solidFill>
                <a:latin typeface="Times New Roman" pitchFamily="18" charset="0"/>
                <a:cs typeface="Times New Roman" pitchFamily="18" charset="0"/>
              </a:rPr>
              <a:t>Просили Бога, чтоб тебя сберёг,</a:t>
            </a:r>
          </a:p>
          <a:p>
            <a:pPr algn="ctr"/>
            <a:r>
              <a:rPr lang="ru-RU" dirty="0" smtClean="0">
                <a:solidFill>
                  <a:srgbClr val="18110E"/>
                </a:solidFill>
                <a:latin typeface="Times New Roman" pitchFamily="18" charset="0"/>
                <a:cs typeface="Times New Roman" pitchFamily="18" charset="0"/>
              </a:rPr>
              <a:t>Засохли слёзы на твоём погоне,</a:t>
            </a:r>
          </a:p>
          <a:p>
            <a:pPr algn="ctr"/>
            <a:r>
              <a:rPr lang="ru-RU" dirty="0" smtClean="0">
                <a:solidFill>
                  <a:srgbClr val="18110E"/>
                </a:solidFill>
                <a:latin typeface="Times New Roman" pitchFamily="18" charset="0"/>
                <a:cs typeface="Times New Roman" pitchFamily="18" charset="0"/>
              </a:rPr>
              <a:t>Когда земля твоих коснулась ног.</a:t>
            </a:r>
          </a:p>
          <a:p>
            <a:pPr algn="ctr"/>
            <a:r>
              <a:rPr lang="ru-RU" dirty="0" smtClean="0">
                <a:solidFill>
                  <a:srgbClr val="18110E"/>
                </a:solidFill>
                <a:latin typeface="Times New Roman" pitchFamily="18" charset="0"/>
                <a:cs typeface="Times New Roman" pitchFamily="18" charset="0"/>
              </a:rPr>
              <a:t> </a:t>
            </a:r>
          </a:p>
          <a:p>
            <a:pPr algn="ctr"/>
            <a:r>
              <a:rPr lang="ru-RU" dirty="0" smtClean="0">
                <a:solidFill>
                  <a:srgbClr val="18110E"/>
                </a:solidFill>
                <a:latin typeface="Times New Roman" pitchFamily="18" charset="0"/>
                <a:cs typeface="Times New Roman" pitchFamily="18" charset="0"/>
              </a:rPr>
              <a:t>Катились слёзы матерей, вас провожавших,</a:t>
            </a:r>
          </a:p>
          <a:p>
            <a:pPr algn="ctr"/>
            <a:r>
              <a:rPr lang="ru-RU" dirty="0" smtClean="0">
                <a:solidFill>
                  <a:srgbClr val="18110E"/>
                </a:solidFill>
                <a:latin typeface="Times New Roman" pitchFamily="18" charset="0"/>
                <a:cs typeface="Times New Roman" pitchFamily="18" charset="0"/>
              </a:rPr>
              <a:t>Простых, но столь отверженных людей,</a:t>
            </a:r>
          </a:p>
          <a:p>
            <a:pPr algn="ctr"/>
            <a:r>
              <a:rPr lang="ru-RU" dirty="0" smtClean="0">
                <a:solidFill>
                  <a:srgbClr val="18110E"/>
                </a:solidFill>
                <a:latin typeface="Times New Roman" pitchFamily="18" charset="0"/>
                <a:cs typeface="Times New Roman" pitchFamily="18" charset="0"/>
              </a:rPr>
              <a:t>Теперь они уж слёзы льют за павших,</a:t>
            </a:r>
          </a:p>
          <a:p>
            <a:pPr algn="ctr"/>
            <a:r>
              <a:rPr lang="ru-RU" dirty="0" smtClean="0">
                <a:solidFill>
                  <a:srgbClr val="18110E"/>
                </a:solidFill>
                <a:latin typeface="Times New Roman" pitchFamily="18" charset="0"/>
                <a:cs typeface="Times New Roman" pitchFamily="18" charset="0"/>
              </a:rPr>
              <a:t>За них, своих уж выросших детей.</a:t>
            </a:r>
          </a:p>
          <a:p>
            <a:pPr algn="ctr"/>
            <a:r>
              <a:rPr lang="ru-RU" dirty="0" smtClean="0">
                <a:solidFill>
                  <a:srgbClr val="18110E"/>
                </a:solidFill>
                <a:latin typeface="Times New Roman" pitchFamily="18" charset="0"/>
                <a:cs typeface="Times New Roman" pitchFamily="18" charset="0"/>
              </a:rPr>
              <a:t>               Детям-ангелам нашей земли!</a:t>
            </a:r>
            <a:r>
              <a:rPr lang="ru-RU" dirty="0" smtClean="0">
                <a:latin typeface="Times New Roman" pitchFamily="18" charset="0"/>
                <a:cs typeface="Times New Roman" pitchFamily="18" charset="0"/>
              </a:rPr>
              <a:t>     </a:t>
            </a:r>
            <a:endParaRPr lang="ru-RU" sz="1000" b="1" dirty="0" smtClean="0">
              <a:latin typeface="Times New Roman" pitchFamily="18" charset="0"/>
              <a:cs typeface="Times New Roman" pitchFamily="18" charset="0"/>
            </a:endParaRPr>
          </a:p>
          <a:p>
            <a:pPr algn="ctr"/>
            <a:endParaRPr lang="ru-RU" sz="2000" dirty="0" smtClean="0">
              <a:latin typeface="Times New Roman" pitchFamily="18" charset="0"/>
              <a:cs typeface="Times New Roman" pitchFamily="18" charset="0"/>
            </a:endParaRPr>
          </a:p>
          <a:p>
            <a:pPr algn="ctr"/>
            <a:r>
              <a:rPr lang="ru-RU" sz="2000" b="1" dirty="0" smtClean="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pPr algn="ctr"/>
            <a:endParaRPr kumimoji="0" lang="ru-RU" b="0" i="0" u="none" strike="noStrike" kern="1200" cap="none" spc="0" normalizeH="0" baseline="0" noProof="0" dirty="0">
              <a:ln>
                <a:noFill/>
              </a:ln>
              <a:solidFill>
                <a:srgbClr val="241B16"/>
              </a:solidFill>
              <a:effectLst/>
              <a:uLnTx/>
              <a:uFillTx/>
              <a:latin typeface="+mn-lt"/>
              <a:ea typeface="+mn-ea"/>
              <a:cs typeface="+mn-cs"/>
            </a:endParaRPr>
          </a:p>
        </p:txBody>
      </p:sp>
      <p:pic>
        <p:nvPicPr>
          <p:cNvPr id="1026" name="Picture 2" descr="D:\РАБОТА-ДОМ\альманах 2020\КРАВЦОВА.jpg"/>
          <p:cNvPicPr>
            <a:picLocks noChangeAspect="1" noChangeArrowheads="1"/>
          </p:cNvPicPr>
          <p:nvPr/>
        </p:nvPicPr>
        <p:blipFill>
          <a:blip r:embed="rId6" cstate="print"/>
          <a:srcRect/>
          <a:stretch>
            <a:fillRect/>
          </a:stretch>
        </p:blipFill>
        <p:spPr bwMode="auto">
          <a:xfrm>
            <a:off x="1000100" y="357166"/>
            <a:ext cx="2357454" cy="3406901"/>
          </a:xfrm>
          <a:prstGeom prst="rect">
            <a:avLst/>
          </a:prstGeom>
          <a:noFill/>
          <a:effectLst>
            <a:softEdge rad="127000"/>
          </a:effec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428652"/>
            <a:ext cx="9144000" cy="7286652"/>
          </a:xfrm>
          <a:prstGeom prst="rect">
            <a:avLst/>
          </a:prstGeom>
          <a:noFill/>
        </p:spPr>
      </p:pic>
      <p:sp>
        <p:nvSpPr>
          <p:cNvPr id="4" name="Содержимое 2"/>
          <p:cNvSpPr txBox="1">
            <a:spLocks/>
          </p:cNvSpPr>
          <p:nvPr/>
        </p:nvSpPr>
        <p:spPr bwMode="auto">
          <a:xfrm>
            <a:off x="0" y="-428652"/>
            <a:ext cx="9144000" cy="7286652"/>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a:effectLst/>
        </p:spPr>
        <p:txBody>
          <a:bodyPr vert="horz" wrap="square" lIns="91440" tIns="45720" rIns="91440" bIns="45720" numCol="1" anchor="t" anchorCtr="0" compatLnSpc="1">
            <a:prstTxWarp prst="textNoShape">
              <a:avLst/>
            </a:prstTxWarp>
            <a:normAutofit/>
          </a:bodyPr>
          <a:lstStyle/>
          <a:p>
            <a:pPr lvl="0"/>
            <a:endParaRPr lang="ru-RU" sz="1600" i="1" dirty="0" smtClean="0">
              <a:solidFill>
                <a:srgbClr val="1D1511"/>
              </a:solidFill>
              <a:latin typeface="Times New Roman" pitchFamily="18" charset="0"/>
              <a:ea typeface="Times New Roman" pitchFamily="18" charset="0"/>
              <a:cs typeface="Times New Roman" pitchFamily="18" charset="0"/>
            </a:endParaRPr>
          </a:p>
          <a:p>
            <a:pPr lvl="0"/>
            <a:r>
              <a:rPr lang="ru-RU" sz="1600" i="1" dirty="0" smtClean="0">
                <a:solidFill>
                  <a:srgbClr val="1D1511"/>
                </a:solidFill>
                <a:latin typeface="Times New Roman" pitchFamily="18" charset="0"/>
                <a:ea typeface="Times New Roman" pitchFamily="18" charset="0"/>
                <a:cs typeface="Times New Roman" pitchFamily="18" charset="0"/>
              </a:rPr>
              <a:t>Продолжение</a:t>
            </a:r>
          </a:p>
        </p:txBody>
      </p:sp>
      <p:pic>
        <p:nvPicPr>
          <p:cNvPr id="10" name="Picture 5" descr=" "/>
          <p:cNvPicPr>
            <a:picLocks noChangeAspect="1" noChangeArrowheads="1"/>
          </p:cNvPicPr>
          <p:nvPr/>
        </p:nvPicPr>
        <p:blipFill>
          <a:blip r:embed="rId5" cstate="print"/>
          <a:srcRect t="22727" b="13636"/>
          <a:stretch>
            <a:fillRect/>
          </a:stretch>
        </p:blipFill>
        <p:spPr bwMode="auto">
          <a:xfrm>
            <a:off x="0" y="5857892"/>
            <a:ext cx="9110747" cy="1000108"/>
          </a:xfrm>
          <a:prstGeom prst="rect">
            <a:avLst/>
          </a:prstGeom>
          <a:noFill/>
          <a:effectLst>
            <a:softEdge rad="127000"/>
          </a:effectLst>
        </p:spPr>
      </p:pic>
      <p:sp>
        <p:nvSpPr>
          <p:cNvPr id="8" name="Содержимое 2"/>
          <p:cNvSpPr txBox="1">
            <a:spLocks/>
          </p:cNvSpPr>
          <p:nvPr/>
        </p:nvSpPr>
        <p:spPr bwMode="auto">
          <a:xfrm>
            <a:off x="857224" y="500042"/>
            <a:ext cx="4429124" cy="550072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gn="ctr"/>
            <a:r>
              <a:rPr lang="ru-RU" dirty="0" smtClean="0">
                <a:solidFill>
                  <a:srgbClr val="18110E"/>
                </a:solidFill>
                <a:latin typeface="Times New Roman" pitchFamily="18" charset="0"/>
                <a:cs typeface="Times New Roman" pitchFamily="18" charset="0"/>
              </a:rPr>
              <a:t>Сейчас, мы помним вас, не забываем,</a:t>
            </a:r>
          </a:p>
          <a:p>
            <a:pPr algn="ctr"/>
            <a:r>
              <a:rPr lang="ru-RU" dirty="0" smtClean="0">
                <a:solidFill>
                  <a:srgbClr val="18110E"/>
                </a:solidFill>
                <a:latin typeface="Times New Roman" pitchFamily="18" charset="0"/>
                <a:cs typeface="Times New Roman" pitchFamily="18" charset="0"/>
              </a:rPr>
              <a:t>И память вашу чтим из года в год,</a:t>
            </a:r>
          </a:p>
          <a:p>
            <a:pPr algn="ctr"/>
            <a:r>
              <a:rPr lang="ru-RU" dirty="0" smtClean="0">
                <a:solidFill>
                  <a:srgbClr val="18110E"/>
                </a:solidFill>
                <a:latin typeface="Times New Roman" pitchFamily="18" charset="0"/>
                <a:cs typeface="Times New Roman" pitchFamily="18" charset="0"/>
              </a:rPr>
              <a:t>И бьётся так же, жизни отдавая,</a:t>
            </a:r>
          </a:p>
          <a:p>
            <a:pPr algn="ctr"/>
            <a:r>
              <a:rPr lang="ru-RU" dirty="0" smtClean="0">
                <a:solidFill>
                  <a:srgbClr val="18110E"/>
                </a:solidFill>
                <a:latin typeface="Times New Roman" pitchFamily="18" charset="0"/>
                <a:cs typeface="Times New Roman" pitchFamily="18" charset="0"/>
              </a:rPr>
              <a:t>Наш, навсегда живой народ.</a:t>
            </a:r>
          </a:p>
          <a:p>
            <a:pPr algn="ctr"/>
            <a:r>
              <a:rPr lang="ru-RU" dirty="0" smtClean="0">
                <a:solidFill>
                  <a:srgbClr val="18110E"/>
                </a:solidFill>
                <a:latin typeface="Times New Roman" pitchFamily="18" charset="0"/>
                <a:cs typeface="Times New Roman" pitchFamily="18" charset="0"/>
              </a:rPr>
              <a:t> </a:t>
            </a:r>
          </a:p>
          <a:p>
            <a:pPr algn="ctr"/>
            <a:r>
              <a:rPr lang="ru-RU" dirty="0" smtClean="0">
                <a:solidFill>
                  <a:srgbClr val="18110E"/>
                </a:solidFill>
                <a:latin typeface="Times New Roman" pitchFamily="18" charset="0"/>
                <a:cs typeface="Times New Roman" pitchFamily="18" charset="0"/>
              </a:rPr>
              <a:t>И так же в бой идут солдаты,</a:t>
            </a:r>
          </a:p>
          <a:p>
            <a:pPr algn="ctr"/>
            <a:r>
              <a:rPr lang="ru-RU" dirty="0" smtClean="0">
                <a:solidFill>
                  <a:srgbClr val="18110E"/>
                </a:solidFill>
                <a:latin typeface="Times New Roman" pitchFamily="18" charset="0"/>
                <a:cs typeface="Times New Roman" pitchFamily="18" charset="0"/>
              </a:rPr>
              <a:t>И так же жизни отдают за мир.</a:t>
            </a:r>
          </a:p>
          <a:p>
            <a:pPr algn="ctr"/>
            <a:r>
              <a:rPr lang="ru-RU" dirty="0" smtClean="0">
                <a:solidFill>
                  <a:srgbClr val="18110E"/>
                </a:solidFill>
                <a:latin typeface="Times New Roman" pitchFamily="18" charset="0"/>
                <a:cs typeface="Times New Roman" pitchFamily="18" charset="0"/>
              </a:rPr>
              <a:t>Ах, как он шаток, но ребята,</a:t>
            </a:r>
          </a:p>
          <a:p>
            <a:pPr algn="ctr"/>
            <a:r>
              <a:rPr lang="ru-RU" dirty="0" smtClean="0">
                <a:solidFill>
                  <a:srgbClr val="18110E"/>
                </a:solidFill>
                <a:latin typeface="Times New Roman" pitchFamily="18" charset="0"/>
                <a:cs typeface="Times New Roman" pitchFamily="18" charset="0"/>
              </a:rPr>
              <a:t>Из вас ведь каждый ещё будет командир.</a:t>
            </a:r>
          </a:p>
          <a:p>
            <a:pPr algn="ctr"/>
            <a:r>
              <a:rPr lang="ru-RU" dirty="0" smtClean="0">
                <a:solidFill>
                  <a:srgbClr val="18110E"/>
                </a:solidFill>
                <a:latin typeface="Times New Roman" pitchFamily="18" charset="0"/>
                <a:cs typeface="Times New Roman" pitchFamily="18" charset="0"/>
              </a:rPr>
              <a:t> </a:t>
            </a:r>
          </a:p>
          <a:p>
            <a:pPr algn="ctr"/>
            <a:r>
              <a:rPr lang="ru-RU" dirty="0" smtClean="0">
                <a:solidFill>
                  <a:srgbClr val="18110E"/>
                </a:solidFill>
                <a:latin typeface="Times New Roman" pitchFamily="18" charset="0"/>
                <a:cs typeface="Times New Roman" pitchFamily="18" charset="0"/>
              </a:rPr>
              <a:t>Прощаюсь, обещаю: помнить буду.</a:t>
            </a:r>
          </a:p>
          <a:p>
            <a:pPr algn="ctr"/>
            <a:r>
              <a:rPr lang="ru-RU" dirty="0" smtClean="0">
                <a:solidFill>
                  <a:srgbClr val="18110E"/>
                </a:solidFill>
                <a:latin typeface="Times New Roman" pitchFamily="18" charset="0"/>
                <a:cs typeface="Times New Roman" pitchFamily="18" charset="0"/>
              </a:rPr>
              <a:t>Мы память сохраним через года!</a:t>
            </a:r>
          </a:p>
          <a:p>
            <a:pPr algn="ctr"/>
            <a:r>
              <a:rPr lang="ru-RU" dirty="0" smtClean="0">
                <a:solidFill>
                  <a:srgbClr val="18110E"/>
                </a:solidFill>
                <a:latin typeface="Times New Roman" pitchFamily="18" charset="0"/>
                <a:cs typeface="Times New Roman" pitchFamily="18" charset="0"/>
              </a:rPr>
              <a:t>Пока жива Россия, помнят всюду,</a:t>
            </a:r>
          </a:p>
          <a:p>
            <a:pPr algn="ctr"/>
            <a:r>
              <a:rPr lang="ru-RU" dirty="0" smtClean="0">
                <a:solidFill>
                  <a:srgbClr val="18110E"/>
                </a:solidFill>
                <a:latin typeface="Times New Roman" pitchFamily="18" charset="0"/>
                <a:cs typeface="Times New Roman" pitchFamily="18" charset="0"/>
              </a:rPr>
              <a:t>И будут помнить, вечно, навсегда.</a:t>
            </a:r>
          </a:p>
          <a:p>
            <a:pPr algn="ctr"/>
            <a:r>
              <a:rPr lang="ru-RU" b="1"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lgn="ctr"/>
            <a:endParaRPr kumimoji="0" lang="ru-RU" b="0" i="0" u="none" strike="noStrike" kern="1200" cap="none" spc="0" normalizeH="0" baseline="0" noProof="0" dirty="0">
              <a:ln>
                <a:noFill/>
              </a:ln>
              <a:solidFill>
                <a:srgbClr val="241B16"/>
              </a:solidFill>
              <a:effectLst/>
              <a:uLnTx/>
              <a:uFillTx/>
              <a:latin typeface="+mn-lt"/>
              <a:ea typeface="+mn-ea"/>
              <a:cs typeface="+mn-cs"/>
            </a:endParaRPr>
          </a:p>
        </p:txBody>
      </p:sp>
      <p:sp>
        <p:nvSpPr>
          <p:cNvPr id="12" name="Содержимое 2"/>
          <p:cNvSpPr txBox="1">
            <a:spLocks/>
          </p:cNvSpPr>
          <p:nvPr/>
        </p:nvSpPr>
        <p:spPr bwMode="auto">
          <a:xfrm>
            <a:off x="4214810" y="214290"/>
            <a:ext cx="4643470" cy="664371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gn="ctr"/>
            <a:endParaRPr lang="ru-RU" b="1" dirty="0" smtClean="0">
              <a:latin typeface="Times New Roman" pitchFamily="18" charset="0"/>
              <a:cs typeface="Times New Roman" pitchFamily="18" charset="0"/>
            </a:endParaRPr>
          </a:p>
          <a:p>
            <a:pPr algn="ctr"/>
            <a:endParaRPr lang="ru-RU" b="1" dirty="0" smtClean="0">
              <a:latin typeface="Times New Roman" pitchFamily="18" charset="0"/>
              <a:cs typeface="Times New Roman" pitchFamily="18" charset="0"/>
            </a:endParaRPr>
          </a:p>
          <a:p>
            <a:pPr algn="ctr"/>
            <a:endParaRPr lang="ru-RU" sz="2000" dirty="0" smtClean="0">
              <a:latin typeface="Times New Roman" pitchFamily="18" charset="0"/>
              <a:cs typeface="Times New Roman" pitchFamily="18" charset="0"/>
            </a:endParaRPr>
          </a:p>
          <a:p>
            <a:pPr algn="ctr"/>
            <a:r>
              <a:rPr lang="ru-RU" sz="2000" b="1" dirty="0" smtClean="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pPr algn="ctr"/>
            <a:endParaRPr kumimoji="0" lang="ru-RU" b="0" i="0" u="none" strike="noStrike" kern="1200" cap="none" spc="0" normalizeH="0" baseline="0" noProof="0" dirty="0">
              <a:ln>
                <a:noFill/>
              </a:ln>
              <a:solidFill>
                <a:srgbClr val="241B16"/>
              </a:solidFill>
              <a:effectLst/>
              <a:uLnTx/>
              <a:uFillTx/>
              <a:latin typeface="+mn-lt"/>
              <a:ea typeface="+mn-ea"/>
              <a:cs typeface="+mn-cs"/>
            </a:endParaRPr>
          </a:p>
        </p:txBody>
      </p:sp>
      <p:pic>
        <p:nvPicPr>
          <p:cNvPr id="13" name="Рисунок 12" descr="3130.jpg"/>
          <p:cNvPicPr>
            <a:picLocks noChangeAspect="1"/>
          </p:cNvPicPr>
          <p:nvPr/>
        </p:nvPicPr>
        <p:blipFill>
          <a:blip r:embed="rId6" cstate="print"/>
          <a:srcRect l="24897" r="24385"/>
          <a:stretch>
            <a:fillRect/>
          </a:stretch>
        </p:blipFill>
        <p:spPr>
          <a:xfrm>
            <a:off x="5429256" y="2878289"/>
            <a:ext cx="2428892" cy="2693851"/>
          </a:xfrm>
          <a:prstGeom prst="rect">
            <a:avLst/>
          </a:prstGeom>
          <a:ln>
            <a:noFill/>
          </a:ln>
          <a:effectLst>
            <a:softEdge rad="112500"/>
          </a:effec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428652"/>
            <a:ext cx="9144000" cy="7286652"/>
          </a:xfrm>
          <a:prstGeom prst="rect">
            <a:avLst/>
          </a:prstGeom>
          <a:noFill/>
        </p:spPr>
      </p:pic>
      <p:sp>
        <p:nvSpPr>
          <p:cNvPr id="4" name="Содержимое 2"/>
          <p:cNvSpPr txBox="1">
            <a:spLocks/>
          </p:cNvSpPr>
          <p:nvPr/>
        </p:nvSpPr>
        <p:spPr bwMode="auto">
          <a:xfrm>
            <a:off x="0" y="-428652"/>
            <a:ext cx="9144000" cy="7286652"/>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a:effectLst/>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rgbClr val="1D1511"/>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ru-RU" sz="48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4800" b="1" i="1" u="none" strike="noStrike" kern="1200" cap="none" spc="0" normalizeH="0" baseline="0" noProof="0" dirty="0">
              <a:ln>
                <a:noFill/>
              </a:ln>
              <a:solidFill>
                <a:srgbClr val="1D1511"/>
              </a:solidFill>
              <a:effectLst/>
              <a:uLnTx/>
              <a:uFillTx/>
              <a:latin typeface="Segoe UI" pitchFamily="34" charset="0"/>
              <a:ea typeface="Segoe UI" pitchFamily="34" charset="0"/>
              <a:cs typeface="Segoe UI" pitchFamily="34" charset="0"/>
            </a:endParaRPr>
          </a:p>
        </p:txBody>
      </p:sp>
      <p:sp>
        <p:nvSpPr>
          <p:cNvPr id="3" name="Содержимое 2"/>
          <p:cNvSpPr>
            <a:spLocks noGrp="1"/>
          </p:cNvSpPr>
          <p:nvPr>
            <p:ph idx="1"/>
          </p:nvPr>
        </p:nvSpPr>
        <p:spPr>
          <a:xfrm>
            <a:off x="500034" y="4357694"/>
            <a:ext cx="3571868" cy="1357322"/>
          </a:xfrm>
        </p:spPr>
        <p:txBody>
          <a:bodyPr/>
          <a:lstStyle/>
          <a:p>
            <a:pPr marL="0" lvl="0" indent="0" algn="ctr" eaLnBrk="1" hangingPunct="1">
              <a:spcBef>
                <a:spcPct val="0"/>
              </a:spcBef>
              <a:buClrTx/>
              <a:buSzTx/>
              <a:buNone/>
            </a:pPr>
            <a:r>
              <a:rPr lang="ru-RU" sz="1800" b="1" i="1" dirty="0" smtClean="0">
                <a:solidFill>
                  <a:srgbClr val="18110E"/>
                </a:solidFill>
                <a:latin typeface="Times New Roman" pitchFamily="18" charset="0"/>
                <a:ea typeface="Calibri" pitchFamily="34" charset="0"/>
                <a:cs typeface="Times New Roman" pitchFamily="18" charset="0"/>
              </a:rPr>
              <a:t>Лысенко Татьяна, 16 лет</a:t>
            </a:r>
          </a:p>
          <a:p>
            <a:pPr marL="0" lvl="0" indent="0" algn="ctr">
              <a:spcBef>
                <a:spcPct val="0"/>
              </a:spcBef>
              <a:buClrTx/>
              <a:buSzTx/>
              <a:buNone/>
            </a:pPr>
            <a:r>
              <a:rPr lang="ru-RU" sz="1800" i="1" dirty="0" smtClean="0">
                <a:solidFill>
                  <a:srgbClr val="18110E"/>
                </a:solidFill>
                <a:latin typeface="Times New Roman" pitchFamily="18" charset="0"/>
                <a:ea typeface="Calibri" pitchFamily="34" charset="0"/>
                <a:cs typeface="Times New Roman" pitchFamily="18" charset="0"/>
              </a:rPr>
              <a:t>МОБУ «</a:t>
            </a:r>
            <a:r>
              <a:rPr lang="ru-RU" sz="1800" i="1" dirty="0" err="1" smtClean="0">
                <a:solidFill>
                  <a:srgbClr val="18110E"/>
                </a:solidFill>
                <a:latin typeface="Times New Roman" pitchFamily="18" charset="0"/>
                <a:ea typeface="Calibri" pitchFamily="34" charset="0"/>
                <a:cs typeface="Times New Roman" pitchFamily="18" charset="0"/>
              </a:rPr>
              <a:t>Дружбинская</a:t>
            </a:r>
            <a:r>
              <a:rPr lang="ru-RU" sz="1800" i="1" dirty="0" smtClean="0">
                <a:solidFill>
                  <a:srgbClr val="18110E"/>
                </a:solidFill>
                <a:latin typeface="Times New Roman" pitchFamily="18" charset="0"/>
                <a:ea typeface="Calibri" pitchFamily="34" charset="0"/>
                <a:cs typeface="Times New Roman" pitchFamily="18" charset="0"/>
              </a:rPr>
              <a:t> СОШ »</a:t>
            </a:r>
          </a:p>
          <a:p>
            <a:pPr marL="0" lvl="0" indent="0" algn="ctr">
              <a:spcBef>
                <a:spcPct val="0"/>
              </a:spcBef>
              <a:buClrTx/>
              <a:buSzTx/>
              <a:buNone/>
            </a:pPr>
            <a:r>
              <a:rPr lang="ru-RU" sz="1800" b="1" i="1" dirty="0" smtClean="0">
                <a:solidFill>
                  <a:srgbClr val="18110E"/>
                </a:solidFill>
                <a:latin typeface="Times New Roman" pitchFamily="18" charset="0"/>
                <a:ea typeface="Calibri" pitchFamily="34" charset="0"/>
                <a:cs typeface="Times New Roman" pitchFamily="18" charset="0"/>
              </a:rPr>
              <a:t>Диплом </a:t>
            </a:r>
            <a:r>
              <a:rPr lang="en-US" sz="1800" b="1" i="1" dirty="0" smtClean="0">
                <a:solidFill>
                  <a:srgbClr val="18110E"/>
                </a:solidFill>
                <a:latin typeface="Times New Roman" pitchFamily="18" charset="0"/>
                <a:ea typeface="Calibri" pitchFamily="34" charset="0"/>
                <a:cs typeface="Times New Roman" pitchFamily="18" charset="0"/>
              </a:rPr>
              <a:t>II </a:t>
            </a:r>
            <a:r>
              <a:rPr lang="ru-RU" sz="1800" b="1" i="1" dirty="0" smtClean="0">
                <a:solidFill>
                  <a:srgbClr val="18110E"/>
                </a:solidFill>
                <a:latin typeface="Times New Roman" pitchFamily="18" charset="0"/>
                <a:ea typeface="Calibri" pitchFamily="34" charset="0"/>
                <a:cs typeface="Times New Roman" pitchFamily="18" charset="0"/>
              </a:rPr>
              <a:t>степени</a:t>
            </a:r>
          </a:p>
          <a:p>
            <a:pPr algn="ctr">
              <a:spcBef>
                <a:spcPct val="0"/>
              </a:spcBef>
              <a:buNone/>
            </a:pPr>
            <a:r>
              <a:rPr lang="ru-RU" sz="1800" i="1" dirty="0" err="1" smtClean="0">
                <a:solidFill>
                  <a:srgbClr val="18110E"/>
                </a:solidFill>
                <a:latin typeface="Times New Roman" pitchFamily="18" charset="0"/>
                <a:ea typeface="Calibri" pitchFamily="34" charset="0"/>
                <a:cs typeface="Times New Roman" pitchFamily="18" charset="0"/>
              </a:rPr>
              <a:t>Руководитель:Брыль</a:t>
            </a:r>
            <a:r>
              <a:rPr lang="ru-RU" sz="1800" i="1" dirty="0" smtClean="0">
                <a:solidFill>
                  <a:srgbClr val="18110E"/>
                </a:solidFill>
                <a:latin typeface="Times New Roman" pitchFamily="18" charset="0"/>
                <a:ea typeface="Calibri" pitchFamily="34" charset="0"/>
                <a:cs typeface="Times New Roman" pitchFamily="18" charset="0"/>
              </a:rPr>
              <a:t> Л.Д.</a:t>
            </a:r>
            <a:endParaRPr lang="ru-RU" sz="1800" i="1" dirty="0" smtClean="0">
              <a:solidFill>
                <a:srgbClr val="18110E"/>
              </a:solidFill>
              <a:latin typeface="Times New Roman" pitchFamily="18" charset="0"/>
              <a:cs typeface="Times New Roman" pitchFamily="18" charset="0"/>
            </a:endParaRPr>
          </a:p>
          <a:p>
            <a:pPr lvl="0">
              <a:spcBef>
                <a:spcPct val="0"/>
              </a:spcBef>
              <a:buNone/>
            </a:pPr>
            <a:endParaRPr lang="ru-RU" sz="1600" i="1" dirty="0" smtClean="0">
              <a:latin typeface="Times New Roman" pitchFamily="18" charset="0"/>
              <a:cs typeface="Times New Roman" pitchFamily="18" charset="0"/>
            </a:endParaRPr>
          </a:p>
          <a:p>
            <a:endParaRPr lang="ru-RU" dirty="0"/>
          </a:p>
        </p:txBody>
      </p:sp>
      <p:pic>
        <p:nvPicPr>
          <p:cNvPr id="10" name="Picture 5" descr=" "/>
          <p:cNvPicPr>
            <a:picLocks noChangeAspect="1" noChangeArrowheads="1"/>
          </p:cNvPicPr>
          <p:nvPr/>
        </p:nvPicPr>
        <p:blipFill>
          <a:blip r:embed="rId5" cstate="print"/>
          <a:srcRect t="22727" b="13636"/>
          <a:stretch>
            <a:fillRect/>
          </a:stretch>
        </p:blipFill>
        <p:spPr bwMode="auto">
          <a:xfrm>
            <a:off x="0" y="5857892"/>
            <a:ext cx="9110747" cy="1000108"/>
          </a:xfrm>
          <a:prstGeom prst="rect">
            <a:avLst/>
          </a:prstGeom>
          <a:noFill/>
          <a:effectLst>
            <a:softEdge rad="127000"/>
          </a:effectLst>
        </p:spPr>
      </p:pic>
      <p:sp>
        <p:nvSpPr>
          <p:cNvPr id="8" name="Содержимое 2"/>
          <p:cNvSpPr txBox="1">
            <a:spLocks/>
          </p:cNvSpPr>
          <p:nvPr/>
        </p:nvSpPr>
        <p:spPr bwMode="auto">
          <a:xfrm>
            <a:off x="3929058" y="0"/>
            <a:ext cx="5214942" cy="664371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gn="ctr"/>
            <a:endParaRPr lang="ru-RU" b="1" dirty="0" smtClean="0">
              <a:latin typeface="Times New Roman" pitchFamily="18" charset="0"/>
              <a:cs typeface="Times New Roman" pitchFamily="18" charset="0"/>
            </a:endParaRPr>
          </a:p>
          <a:p>
            <a:pPr algn="ctr"/>
            <a:r>
              <a:rPr lang="ru-RU" b="1" dirty="0" smtClean="0">
                <a:latin typeface="Times New Roman" pitchFamily="18" charset="0"/>
                <a:cs typeface="Times New Roman" pitchFamily="18" charset="0"/>
              </a:rPr>
              <a:t>ВОЙНА…</a:t>
            </a:r>
            <a:endParaRPr lang="ru-RU" dirty="0" smtClean="0">
              <a:latin typeface="Times New Roman" pitchFamily="18" charset="0"/>
              <a:cs typeface="Times New Roman" pitchFamily="18" charset="0"/>
            </a:endParaRPr>
          </a:p>
          <a:p>
            <a:pPr algn="ctr"/>
            <a:r>
              <a:rPr lang="ru-RU" dirty="0" smtClean="0">
                <a:latin typeface="Times New Roman" pitchFamily="18" charset="0"/>
                <a:cs typeface="Times New Roman" pitchFamily="18" charset="0"/>
              </a:rPr>
              <a:t>Что такое война?</a:t>
            </a:r>
          </a:p>
          <a:p>
            <a:pPr algn="ctr"/>
            <a:r>
              <a:rPr lang="ru-RU" dirty="0" smtClean="0">
                <a:latin typeface="Times New Roman" pitchFamily="18" charset="0"/>
                <a:cs typeface="Times New Roman" pitchFamily="18" charset="0"/>
              </a:rPr>
              <a:t>Каждый знает, что это страшно!</a:t>
            </a:r>
          </a:p>
          <a:p>
            <a:pPr algn="ctr"/>
            <a:r>
              <a:rPr lang="ru-RU" dirty="0" smtClean="0">
                <a:latin typeface="Times New Roman" pitchFamily="18" charset="0"/>
                <a:cs typeface="Times New Roman" pitchFamily="18" charset="0"/>
              </a:rPr>
              <a:t>Война-это мгла в глазах,</a:t>
            </a:r>
          </a:p>
          <a:p>
            <a:pPr algn="ctr"/>
            <a:r>
              <a:rPr lang="ru-RU" dirty="0" smtClean="0">
                <a:latin typeface="Times New Roman" pitchFamily="18" charset="0"/>
                <a:cs typeface="Times New Roman" pitchFamily="18" charset="0"/>
              </a:rPr>
              <a:t>Война - это очень опасно!</a:t>
            </a:r>
          </a:p>
          <a:p>
            <a:pPr algn="ctr"/>
            <a:r>
              <a:rPr lang="ru-RU" dirty="0" smtClean="0">
                <a:latin typeface="Times New Roman" pitchFamily="18" charset="0"/>
                <a:cs typeface="Times New Roman" pitchFamily="18" charset="0"/>
              </a:rPr>
              <a:t>На войне каждый становится храбрым.</a:t>
            </a:r>
          </a:p>
          <a:p>
            <a:pPr algn="ctr"/>
            <a:r>
              <a:rPr lang="ru-RU" dirty="0" smtClean="0">
                <a:latin typeface="Times New Roman" pitchFamily="18" charset="0"/>
                <a:cs typeface="Times New Roman" pitchFamily="18" charset="0"/>
              </a:rPr>
              <a:t>На войне каждый становится смелым.</a:t>
            </a:r>
          </a:p>
          <a:p>
            <a:pPr algn="ctr"/>
            <a:r>
              <a:rPr lang="ru-RU" dirty="0" smtClean="0">
                <a:latin typeface="Times New Roman" pitchFamily="18" charset="0"/>
                <a:cs typeface="Times New Roman" pitchFamily="18" charset="0"/>
              </a:rPr>
              <a:t>С войны каждый уходит статным.</a:t>
            </a:r>
          </a:p>
          <a:p>
            <a:pPr algn="ctr"/>
            <a:r>
              <a:rPr lang="ru-RU" dirty="0" smtClean="0">
                <a:latin typeface="Times New Roman" pitchFamily="18" charset="0"/>
                <a:cs typeface="Times New Roman" pitchFamily="18" charset="0"/>
              </a:rPr>
              <a:t>С войны каждый уходит умелым.</a:t>
            </a:r>
          </a:p>
          <a:p>
            <a:pPr algn="ctr"/>
            <a:r>
              <a:rPr lang="ru-RU" dirty="0" smtClean="0">
                <a:latin typeface="Times New Roman" pitchFamily="18" charset="0"/>
                <a:cs typeface="Times New Roman" pitchFamily="18" charset="0"/>
              </a:rPr>
              <a:t>Кто был на войне,</a:t>
            </a:r>
          </a:p>
          <a:p>
            <a:pPr algn="ctr"/>
            <a:r>
              <a:rPr lang="ru-RU" dirty="0" smtClean="0">
                <a:latin typeface="Times New Roman" pitchFamily="18" charset="0"/>
                <a:cs typeface="Times New Roman" pitchFamily="18" charset="0"/>
              </a:rPr>
              <a:t>Тот остался героем.</a:t>
            </a:r>
          </a:p>
          <a:p>
            <a:pPr algn="ctr"/>
            <a:r>
              <a:rPr lang="ru-RU" dirty="0" smtClean="0">
                <a:latin typeface="Times New Roman" pitchFamily="18" charset="0"/>
                <a:cs typeface="Times New Roman" pitchFamily="18" charset="0"/>
              </a:rPr>
              <a:t>Тому снится во сне,</a:t>
            </a:r>
          </a:p>
          <a:p>
            <a:pPr algn="ctr"/>
            <a:r>
              <a:rPr lang="ru-RU" dirty="0" smtClean="0">
                <a:latin typeface="Times New Roman" pitchFamily="18" charset="0"/>
                <a:cs typeface="Times New Roman" pitchFamily="18" charset="0"/>
              </a:rPr>
              <a:t>Как сражался он с горем!</a:t>
            </a:r>
          </a:p>
          <a:p>
            <a:pPr algn="ctr"/>
            <a:r>
              <a:rPr lang="ru-RU" dirty="0" smtClean="0">
                <a:latin typeface="Times New Roman" pitchFamily="18" charset="0"/>
                <a:cs typeface="Times New Roman" pitchFamily="18" charset="0"/>
              </a:rPr>
              <a:t>Потеря близких -Господи, как страшно.</a:t>
            </a:r>
          </a:p>
          <a:p>
            <a:pPr algn="ctr"/>
            <a:r>
              <a:rPr lang="ru-RU" dirty="0" smtClean="0">
                <a:latin typeface="Times New Roman" pitchFamily="18" charset="0"/>
                <a:cs typeface="Times New Roman" pitchFamily="18" charset="0"/>
              </a:rPr>
              <a:t>Терять родителей, и братьев, и сестёр.</a:t>
            </a:r>
          </a:p>
          <a:p>
            <a:pPr algn="ctr"/>
            <a:r>
              <a:rPr lang="ru-RU" dirty="0" smtClean="0">
                <a:latin typeface="Times New Roman" pitchFamily="18" charset="0"/>
                <a:cs typeface="Times New Roman" pitchFamily="18" charset="0"/>
              </a:rPr>
              <a:t>Прости же, Господи, грехи все наши!</a:t>
            </a:r>
          </a:p>
          <a:p>
            <a:pPr algn="ctr"/>
            <a:r>
              <a:rPr lang="ru-RU" dirty="0" smtClean="0">
                <a:latin typeface="Times New Roman" pitchFamily="18" charset="0"/>
                <a:cs typeface="Times New Roman" pitchFamily="18" charset="0"/>
              </a:rPr>
              <a:t>Мы песню славы павшим пропоём.</a:t>
            </a:r>
          </a:p>
          <a:p>
            <a:pPr algn="ctr"/>
            <a:r>
              <a:rPr lang="ru-RU" dirty="0" smtClean="0">
                <a:latin typeface="Times New Roman" pitchFamily="18" charset="0"/>
                <a:cs typeface="Times New Roman" pitchFamily="18" charset="0"/>
              </a:rPr>
              <a:t>Мы будем помнить тех, кто в сорок первом</a:t>
            </a:r>
          </a:p>
          <a:p>
            <a:pPr algn="ctr"/>
            <a:endParaRPr lang="ru-RU" sz="2000" dirty="0" smtClean="0">
              <a:latin typeface="Times New Roman" pitchFamily="18" charset="0"/>
              <a:cs typeface="Times New Roman" pitchFamily="18" charset="0"/>
            </a:endParaRPr>
          </a:p>
          <a:p>
            <a:pPr algn="ctr"/>
            <a:r>
              <a:rPr lang="ru-RU" sz="2000" b="1" dirty="0" smtClean="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pPr algn="ctr"/>
            <a:endParaRPr kumimoji="0" lang="ru-RU" b="0" i="0" u="none" strike="noStrike" kern="1200" cap="none" spc="0" normalizeH="0" baseline="0" noProof="0" dirty="0">
              <a:ln>
                <a:noFill/>
              </a:ln>
              <a:solidFill>
                <a:srgbClr val="241B16"/>
              </a:solidFill>
              <a:effectLst/>
              <a:uLnTx/>
              <a:uFillTx/>
              <a:latin typeface="+mn-lt"/>
              <a:ea typeface="+mn-ea"/>
              <a:cs typeface="+mn-cs"/>
            </a:endParaRPr>
          </a:p>
        </p:txBody>
      </p:sp>
      <p:pic>
        <p:nvPicPr>
          <p:cNvPr id="3074" name="Picture 2" descr="D:\РАБОТА-ДОМ\альманах 2020\Лысенко.jpg"/>
          <p:cNvPicPr>
            <a:picLocks noChangeAspect="1" noChangeArrowheads="1"/>
          </p:cNvPicPr>
          <p:nvPr/>
        </p:nvPicPr>
        <p:blipFill>
          <a:blip r:embed="rId6" cstate="print"/>
          <a:srcRect/>
          <a:stretch>
            <a:fillRect/>
          </a:stretch>
        </p:blipFill>
        <p:spPr bwMode="auto">
          <a:xfrm>
            <a:off x="1000100" y="285728"/>
            <a:ext cx="2428892" cy="3940203"/>
          </a:xfrm>
          <a:prstGeom prst="rect">
            <a:avLst/>
          </a:prstGeom>
          <a:noFill/>
          <a:effectLst>
            <a:softEdge rad="127000"/>
          </a:effectLst>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428652"/>
            <a:ext cx="9144000" cy="7286652"/>
          </a:xfrm>
          <a:prstGeom prst="rect">
            <a:avLst/>
          </a:prstGeom>
          <a:noFill/>
        </p:spPr>
      </p:pic>
      <p:sp>
        <p:nvSpPr>
          <p:cNvPr id="4" name="Содержимое 2"/>
          <p:cNvSpPr txBox="1">
            <a:spLocks/>
          </p:cNvSpPr>
          <p:nvPr/>
        </p:nvSpPr>
        <p:spPr bwMode="auto">
          <a:xfrm>
            <a:off x="0" y="-428652"/>
            <a:ext cx="9144000" cy="7286652"/>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a:effectLst/>
        </p:spPr>
        <p:txBody>
          <a:bodyPr vert="horz" wrap="square" lIns="91440" tIns="45720" rIns="91440" bIns="45720" numCol="1" anchor="t" anchorCtr="0" compatLnSpc="1">
            <a:prstTxWarp prst="textNoShape">
              <a:avLst/>
            </a:prstTxWarp>
            <a:normAutofit/>
          </a:bodyPr>
          <a:lstStyle/>
          <a:p>
            <a:pPr lvl="0"/>
            <a:endParaRPr lang="ru-RU" sz="1600" i="1" dirty="0" smtClean="0">
              <a:solidFill>
                <a:srgbClr val="1D1511"/>
              </a:solidFill>
              <a:latin typeface="Times New Roman" pitchFamily="18" charset="0"/>
              <a:ea typeface="Times New Roman" pitchFamily="18" charset="0"/>
              <a:cs typeface="Times New Roman" pitchFamily="18" charset="0"/>
            </a:endParaRPr>
          </a:p>
          <a:p>
            <a:pPr lvl="0"/>
            <a:r>
              <a:rPr lang="ru-RU" sz="1600" i="1" dirty="0" smtClean="0">
                <a:solidFill>
                  <a:srgbClr val="1D1511"/>
                </a:solidFill>
                <a:latin typeface="Times New Roman" pitchFamily="18" charset="0"/>
                <a:ea typeface="Times New Roman" pitchFamily="18" charset="0"/>
                <a:cs typeface="Times New Roman" pitchFamily="18" charset="0"/>
              </a:rPr>
              <a:t>Продолжение</a:t>
            </a:r>
          </a:p>
        </p:txBody>
      </p:sp>
      <p:pic>
        <p:nvPicPr>
          <p:cNvPr id="10" name="Picture 5" descr=" "/>
          <p:cNvPicPr>
            <a:picLocks noChangeAspect="1" noChangeArrowheads="1"/>
          </p:cNvPicPr>
          <p:nvPr/>
        </p:nvPicPr>
        <p:blipFill>
          <a:blip r:embed="rId5" cstate="print"/>
          <a:srcRect t="22727" b="13636"/>
          <a:stretch>
            <a:fillRect/>
          </a:stretch>
        </p:blipFill>
        <p:spPr bwMode="auto">
          <a:xfrm>
            <a:off x="0" y="5857892"/>
            <a:ext cx="9110747" cy="1000108"/>
          </a:xfrm>
          <a:prstGeom prst="rect">
            <a:avLst/>
          </a:prstGeom>
          <a:noFill/>
          <a:effectLst>
            <a:softEdge rad="127000"/>
          </a:effectLst>
        </p:spPr>
      </p:pic>
      <p:sp>
        <p:nvSpPr>
          <p:cNvPr id="8" name="Содержимое 2"/>
          <p:cNvSpPr txBox="1">
            <a:spLocks/>
          </p:cNvSpPr>
          <p:nvPr/>
        </p:nvSpPr>
        <p:spPr bwMode="auto">
          <a:xfrm>
            <a:off x="857224" y="500042"/>
            <a:ext cx="4429124" cy="550072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gn="ctr"/>
            <a:r>
              <a:rPr lang="ru-RU" dirty="0" smtClean="0">
                <a:latin typeface="Times New Roman" pitchFamily="18" charset="0"/>
                <a:cs typeface="Times New Roman" pitchFamily="18" charset="0"/>
              </a:rPr>
              <a:t>За нас, за Родину, за дом свой воевал.</a:t>
            </a:r>
          </a:p>
          <a:p>
            <a:pPr algn="ctr"/>
            <a:r>
              <a:rPr lang="ru-RU" dirty="0" smtClean="0">
                <a:latin typeface="Times New Roman" pitchFamily="18" charset="0"/>
                <a:cs typeface="Times New Roman" pitchFamily="18" charset="0"/>
              </a:rPr>
              <a:t>Мы будем помнить тех, кто в это время</a:t>
            </a:r>
          </a:p>
          <a:p>
            <a:pPr algn="ctr"/>
            <a:r>
              <a:rPr lang="ru-RU" dirty="0" smtClean="0">
                <a:latin typeface="Times New Roman" pitchFamily="18" charset="0"/>
                <a:cs typeface="Times New Roman" pitchFamily="18" charset="0"/>
              </a:rPr>
              <a:t>Отчизну нашу жизнью отстоял!</a:t>
            </a:r>
          </a:p>
          <a:p>
            <a:pPr algn="ctr"/>
            <a:r>
              <a:rPr lang="ru-RU" dirty="0" smtClean="0">
                <a:latin typeface="Times New Roman" pitchFamily="18" charset="0"/>
                <a:cs typeface="Times New Roman" pitchFamily="18" charset="0"/>
              </a:rPr>
              <a:t>Мы не забудем тех, кто в Дагестане,</a:t>
            </a:r>
          </a:p>
          <a:p>
            <a:pPr algn="ctr"/>
            <a:r>
              <a:rPr lang="ru-RU" dirty="0" smtClean="0">
                <a:latin typeface="Times New Roman" pitchFamily="18" charset="0"/>
                <a:cs typeface="Times New Roman" pitchFamily="18" charset="0"/>
              </a:rPr>
              <a:t>В Афганистане, и в Чечне служил.</a:t>
            </a:r>
          </a:p>
          <a:p>
            <a:pPr algn="ctr"/>
            <a:r>
              <a:rPr lang="ru-RU" dirty="0" smtClean="0">
                <a:latin typeface="Times New Roman" pitchFamily="18" charset="0"/>
                <a:cs typeface="Times New Roman" pitchFamily="18" charset="0"/>
              </a:rPr>
              <a:t>Мы будем помнить тех солдат, кто с нами</a:t>
            </a:r>
          </a:p>
          <a:p>
            <a:pPr algn="ctr"/>
            <a:r>
              <a:rPr lang="ru-RU" dirty="0" smtClean="0">
                <a:latin typeface="Times New Roman" pitchFamily="18" charset="0"/>
                <a:cs typeface="Times New Roman" pitchFamily="18" charset="0"/>
              </a:rPr>
              <a:t>Когда-то в юности и бегал, и шутил.</a:t>
            </a:r>
          </a:p>
          <a:p>
            <a:pPr algn="ctr"/>
            <a:r>
              <a:rPr lang="ru-RU" dirty="0" smtClean="0">
                <a:latin typeface="Times New Roman" pitchFamily="18" charset="0"/>
                <a:cs typeface="Times New Roman" pitchFamily="18" charset="0"/>
              </a:rPr>
              <a:t>Мы будем петь про тех, кто не вернулся.</a:t>
            </a:r>
          </a:p>
          <a:p>
            <a:pPr algn="ctr"/>
            <a:r>
              <a:rPr lang="ru-RU" dirty="0" smtClean="0">
                <a:latin typeface="Times New Roman" pitchFamily="18" charset="0"/>
                <a:cs typeface="Times New Roman" pitchFamily="18" charset="0"/>
              </a:rPr>
              <a:t>Кто воевал, не зная за кого,</a:t>
            </a:r>
          </a:p>
          <a:p>
            <a:pPr algn="ctr"/>
            <a:r>
              <a:rPr lang="ru-RU" dirty="0" smtClean="0">
                <a:latin typeface="Times New Roman" pitchFamily="18" charset="0"/>
                <a:cs typeface="Times New Roman" pitchFamily="18" charset="0"/>
              </a:rPr>
              <a:t>За чью страну, за чью Отчизну бился,</a:t>
            </a:r>
          </a:p>
          <a:p>
            <a:pPr algn="ctr"/>
            <a:r>
              <a:rPr lang="ru-RU" dirty="0" smtClean="0">
                <a:latin typeface="Times New Roman" pitchFamily="18" charset="0"/>
                <a:cs typeface="Times New Roman" pitchFamily="18" charset="0"/>
              </a:rPr>
              <a:t>За дом, за жизнь, за Родину. За чью?</a:t>
            </a:r>
          </a:p>
          <a:p>
            <a:pPr algn="ctr"/>
            <a:r>
              <a:rPr lang="ru-RU" dirty="0" smtClean="0">
                <a:latin typeface="Times New Roman" pitchFamily="18" charset="0"/>
                <a:cs typeface="Times New Roman" pitchFamily="18" charset="0"/>
              </a:rPr>
              <a:t>В Чечне война, но для чего: не знаем.</a:t>
            </a:r>
          </a:p>
          <a:p>
            <a:pPr algn="ctr"/>
            <a:r>
              <a:rPr lang="ru-RU" dirty="0" smtClean="0">
                <a:latin typeface="Times New Roman" pitchFamily="18" charset="0"/>
                <a:cs typeface="Times New Roman" pitchFamily="18" charset="0"/>
              </a:rPr>
              <a:t>Не знаем мы, не знает тот солдат,</a:t>
            </a:r>
          </a:p>
          <a:p>
            <a:pPr algn="ctr"/>
            <a:r>
              <a:rPr lang="ru-RU" dirty="0" smtClean="0">
                <a:latin typeface="Times New Roman" pitchFamily="18" charset="0"/>
                <a:cs typeface="Times New Roman" pitchFamily="18" charset="0"/>
              </a:rPr>
              <a:t>Те, кто воюют, те, кто страдают</a:t>
            </a:r>
          </a:p>
          <a:p>
            <a:pPr algn="ctr"/>
            <a:r>
              <a:rPr lang="ru-RU" dirty="0" smtClean="0">
                <a:latin typeface="Times New Roman" pitchFamily="18" charset="0"/>
                <a:cs typeface="Times New Roman" pitchFamily="18" charset="0"/>
              </a:rPr>
              <a:t>И приезжают в цинковых гробах.</a:t>
            </a:r>
          </a:p>
          <a:p>
            <a:pPr algn="ctr"/>
            <a:r>
              <a:rPr lang="ru-RU" dirty="0" smtClean="0">
                <a:latin typeface="Times New Roman" pitchFamily="18" charset="0"/>
                <a:cs typeface="Times New Roman" pitchFamily="18" charset="0"/>
              </a:rPr>
              <a:t>А жаль, что люди без войны не могут…</a:t>
            </a:r>
          </a:p>
          <a:p>
            <a:pPr algn="ctr"/>
            <a:r>
              <a:rPr lang="ru-RU" dirty="0" smtClean="0">
                <a:latin typeface="Times New Roman" pitchFamily="18" charset="0"/>
                <a:cs typeface="Times New Roman" pitchFamily="18" charset="0"/>
              </a:rPr>
              <a:t>Не могут мирно всё решить.</a:t>
            </a:r>
          </a:p>
          <a:p>
            <a:pPr algn="ctr"/>
            <a:r>
              <a:rPr lang="ru-RU" dirty="0" smtClean="0">
                <a:latin typeface="Times New Roman" pitchFamily="18" charset="0"/>
                <a:cs typeface="Times New Roman" pitchFamily="18" charset="0"/>
              </a:rPr>
              <a:t>Но неужели им не жаль мальчишек?</a:t>
            </a:r>
          </a:p>
          <a:p>
            <a:pPr algn="ctr"/>
            <a:r>
              <a:rPr lang="ru-RU" dirty="0" smtClean="0">
                <a:latin typeface="Times New Roman" pitchFamily="18" charset="0"/>
                <a:cs typeface="Times New Roman" pitchFamily="18" charset="0"/>
              </a:rPr>
              <a:t>Кто так и не успел чуть-чуть пожить!</a:t>
            </a:r>
          </a:p>
          <a:p>
            <a:pPr algn="ctr"/>
            <a:endParaRPr lang="ru-RU" dirty="0" smtClean="0">
              <a:solidFill>
                <a:srgbClr val="18110E"/>
              </a:solidFill>
              <a:latin typeface="Times New Roman" pitchFamily="18" charset="0"/>
              <a:cs typeface="Times New Roman" pitchFamily="18" charset="0"/>
            </a:endParaRPr>
          </a:p>
          <a:p>
            <a:pPr algn="ctr"/>
            <a:r>
              <a:rPr lang="ru-RU" b="1" dirty="0" smtClean="0">
                <a:latin typeface="Times New Roman" pitchFamily="18" charset="0"/>
                <a:cs typeface="Times New Roman" pitchFamily="18" charset="0"/>
              </a:rPr>
              <a:t> </a:t>
            </a:r>
            <a:endParaRPr lang="ru-RU" dirty="0" smtClean="0">
              <a:latin typeface="Times New Roman" pitchFamily="18" charset="0"/>
              <a:cs typeface="Times New Roman" pitchFamily="18" charset="0"/>
            </a:endParaRPr>
          </a:p>
          <a:p>
            <a:pPr algn="ctr"/>
            <a:endParaRPr kumimoji="0" lang="ru-RU" b="0" i="0" u="none" strike="noStrike" kern="1200" cap="none" spc="0" normalizeH="0" baseline="0" noProof="0" dirty="0">
              <a:ln>
                <a:noFill/>
              </a:ln>
              <a:solidFill>
                <a:srgbClr val="241B16"/>
              </a:solidFill>
              <a:effectLst/>
              <a:uLnTx/>
              <a:uFillTx/>
              <a:latin typeface="+mn-lt"/>
              <a:ea typeface="+mn-ea"/>
              <a:cs typeface="+mn-cs"/>
            </a:endParaRPr>
          </a:p>
        </p:txBody>
      </p:sp>
      <p:sp>
        <p:nvSpPr>
          <p:cNvPr id="12" name="Содержимое 2"/>
          <p:cNvSpPr txBox="1">
            <a:spLocks/>
          </p:cNvSpPr>
          <p:nvPr/>
        </p:nvSpPr>
        <p:spPr bwMode="auto">
          <a:xfrm>
            <a:off x="4214810" y="214290"/>
            <a:ext cx="4643470" cy="664371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gn="ctr"/>
            <a:endParaRPr lang="ru-RU" b="1" dirty="0" smtClean="0">
              <a:latin typeface="Times New Roman" pitchFamily="18" charset="0"/>
              <a:cs typeface="Times New Roman" pitchFamily="18" charset="0"/>
            </a:endParaRPr>
          </a:p>
          <a:p>
            <a:pPr algn="ctr"/>
            <a:endParaRPr lang="ru-RU" b="1" dirty="0" smtClean="0">
              <a:latin typeface="Times New Roman" pitchFamily="18" charset="0"/>
              <a:cs typeface="Times New Roman" pitchFamily="18" charset="0"/>
            </a:endParaRPr>
          </a:p>
          <a:p>
            <a:pPr algn="ctr"/>
            <a:endParaRPr lang="ru-RU" sz="2000" dirty="0" smtClean="0">
              <a:latin typeface="Times New Roman" pitchFamily="18" charset="0"/>
              <a:cs typeface="Times New Roman" pitchFamily="18" charset="0"/>
            </a:endParaRPr>
          </a:p>
          <a:p>
            <a:pPr algn="ctr"/>
            <a:r>
              <a:rPr lang="ru-RU" sz="2000" b="1" dirty="0" smtClean="0">
                <a:latin typeface="Times New Roman" pitchFamily="18" charset="0"/>
                <a:cs typeface="Times New Roman" pitchFamily="18" charset="0"/>
              </a:rPr>
              <a:t> </a:t>
            </a:r>
            <a:endParaRPr lang="ru-RU" sz="2000" dirty="0" smtClean="0">
              <a:latin typeface="Times New Roman" pitchFamily="18" charset="0"/>
              <a:cs typeface="Times New Roman" pitchFamily="18" charset="0"/>
            </a:endParaRPr>
          </a:p>
          <a:p>
            <a:pPr algn="ctr"/>
            <a:endParaRPr kumimoji="0" lang="ru-RU" b="0" i="0" u="none" strike="noStrike" kern="1200" cap="none" spc="0" normalizeH="0" baseline="0" noProof="0" dirty="0">
              <a:ln>
                <a:noFill/>
              </a:ln>
              <a:solidFill>
                <a:srgbClr val="241B16"/>
              </a:solidFill>
              <a:effectLst/>
              <a:uLnTx/>
              <a:uFillTx/>
              <a:latin typeface="+mn-lt"/>
              <a:ea typeface="+mn-ea"/>
              <a:cs typeface="+mn-cs"/>
            </a:endParaRPr>
          </a:p>
        </p:txBody>
      </p:sp>
      <p:pic>
        <p:nvPicPr>
          <p:cNvPr id="13" name="Рисунок 12" descr="3130.jpg"/>
          <p:cNvPicPr>
            <a:picLocks noChangeAspect="1"/>
          </p:cNvPicPr>
          <p:nvPr/>
        </p:nvPicPr>
        <p:blipFill>
          <a:blip r:embed="rId6" cstate="print"/>
          <a:srcRect l="24897" r="24385"/>
          <a:stretch>
            <a:fillRect/>
          </a:stretch>
        </p:blipFill>
        <p:spPr>
          <a:xfrm>
            <a:off x="5715008" y="2643182"/>
            <a:ext cx="2428892" cy="2693851"/>
          </a:xfrm>
          <a:prstGeom prst="rect">
            <a:avLst/>
          </a:prstGeom>
          <a:ln>
            <a:noFill/>
          </a:ln>
          <a:effectLst>
            <a:softEdge rad="112500"/>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Users\Admin\Desktop\istockphoto-526786019-1024x1024.jpg"/>
          <p:cNvPicPr>
            <a:picLocks noChangeAspect="1" noChangeArrowheads="1"/>
          </p:cNvPicPr>
          <p:nvPr/>
        </p:nvPicPr>
        <p:blipFill>
          <a:blip r:embed="rId2" cstate="print">
            <a:lum bright="-28000" contrast="45000"/>
          </a:blip>
          <a:srcRect l="11872" t="12259" r="11049" b="10589"/>
          <a:stretch>
            <a:fillRect/>
          </a:stretch>
        </p:blipFill>
        <p:spPr bwMode="auto">
          <a:xfrm>
            <a:off x="0" y="0"/>
            <a:ext cx="9144000" cy="6858000"/>
          </a:xfrm>
          <a:prstGeom prst="rect">
            <a:avLst/>
          </a:prstGeom>
          <a:noFill/>
        </p:spPr>
      </p:pic>
      <p:sp>
        <p:nvSpPr>
          <p:cNvPr id="4" name="Содержимое 2"/>
          <p:cNvSpPr txBox="1">
            <a:spLocks/>
          </p:cNvSpPr>
          <p:nvPr/>
        </p:nvSpPr>
        <p:spPr bwMode="auto">
          <a:xfrm>
            <a:off x="0" y="0"/>
            <a:ext cx="9144000" cy="6858000"/>
          </a:xfrm>
          <a:prstGeom prst="rect">
            <a:avLst/>
          </a:prstGeom>
          <a:blipFill dpi="0" rotWithShape="1">
            <a:blip r:embed="rId3" cstate="print">
              <a:alphaModFix amt="78000"/>
              <a:lum bright="20000" contrast="-3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sp>
        <p:nvSpPr>
          <p:cNvPr id="2" name="Заголовок 1"/>
          <p:cNvSpPr>
            <a:spLocks noGrp="1"/>
          </p:cNvSpPr>
          <p:nvPr>
            <p:ph type="title"/>
          </p:nvPr>
        </p:nvSpPr>
        <p:spPr/>
        <p:txBody>
          <a:bodyPr>
            <a:noAutofit/>
          </a:bodyPr>
          <a:lstStyle/>
          <a:p>
            <a:pPr algn="ctr"/>
            <a:r>
              <a:rPr lang="ru-RU" sz="2400" b="1" i="1" cap="none" dirty="0" smtClean="0">
                <a:latin typeface="Times New Roman" pitchFamily="18" charset="0"/>
                <a:cs typeface="Times New Roman" pitchFamily="18" charset="0"/>
              </a:rPr>
              <a:t>Работы участников в номинации </a:t>
            </a:r>
            <a:r>
              <a:rPr lang="ru-RU" sz="2400" b="1" i="1" dirty="0" smtClean="0">
                <a:latin typeface="Times New Roman" pitchFamily="18" charset="0"/>
                <a:cs typeface="Times New Roman" pitchFamily="18" charset="0"/>
              </a:rPr>
              <a:t>«Рассказ» </a:t>
            </a:r>
            <a:r>
              <a:rPr lang="ru-RU" sz="2400" b="1" i="1" cap="none" dirty="0" smtClean="0">
                <a:latin typeface="Times New Roman" pitchFamily="18" charset="0"/>
                <a:cs typeface="Times New Roman" pitchFamily="18" charset="0"/>
              </a:rPr>
              <a:t>оценивали:</a:t>
            </a:r>
            <a:endParaRPr lang="ru-RU" sz="2400" dirty="0"/>
          </a:p>
        </p:txBody>
      </p:sp>
      <p:sp>
        <p:nvSpPr>
          <p:cNvPr id="3" name="Содержимое 2"/>
          <p:cNvSpPr>
            <a:spLocks noGrp="1"/>
          </p:cNvSpPr>
          <p:nvPr>
            <p:ph idx="1"/>
          </p:nvPr>
        </p:nvSpPr>
        <p:spPr>
          <a:xfrm>
            <a:off x="214282" y="4500570"/>
            <a:ext cx="3357586" cy="1500198"/>
          </a:xfrm>
        </p:spPr>
        <p:txBody>
          <a:bodyPr/>
          <a:lstStyle/>
          <a:p>
            <a:pPr algn="ctr">
              <a:buNone/>
            </a:pPr>
            <a:r>
              <a:rPr lang="ru-RU" sz="1600" b="1" dirty="0" smtClean="0">
                <a:solidFill>
                  <a:srgbClr val="15100D"/>
                </a:solidFill>
                <a:latin typeface="Segoe Print" pitchFamily="2" charset="0"/>
                <a:cs typeface="Times New Roman" pitchFamily="18" charset="0"/>
              </a:rPr>
              <a:t>Хомутов </a:t>
            </a:r>
          </a:p>
          <a:p>
            <a:pPr algn="ctr">
              <a:buNone/>
            </a:pPr>
            <a:r>
              <a:rPr lang="ru-RU" sz="1600" b="1" dirty="0" smtClean="0">
                <a:solidFill>
                  <a:srgbClr val="15100D"/>
                </a:solidFill>
                <a:latin typeface="Segoe Print" pitchFamily="2" charset="0"/>
                <a:cs typeface="Times New Roman" pitchFamily="18" charset="0"/>
              </a:rPr>
              <a:t>Геннадий Федорович -  член Союза писателей России, председатель областного жюри конкурса «Рукописная книга»</a:t>
            </a:r>
          </a:p>
        </p:txBody>
      </p:sp>
      <p:pic>
        <p:nvPicPr>
          <p:cNvPr id="1025" name="Picture 1" descr="C:\Users\Admin\Desktop\альманах 2020\IMG_0032.jpg"/>
          <p:cNvPicPr>
            <a:picLocks noChangeAspect="1" noChangeArrowheads="1"/>
          </p:cNvPicPr>
          <p:nvPr/>
        </p:nvPicPr>
        <p:blipFill>
          <a:blip r:embed="rId4" cstate="print"/>
          <a:srcRect/>
          <a:stretch>
            <a:fillRect/>
          </a:stretch>
        </p:blipFill>
        <p:spPr bwMode="auto">
          <a:xfrm>
            <a:off x="785786" y="1785926"/>
            <a:ext cx="2286016" cy="2685122"/>
          </a:xfrm>
          <a:prstGeom prst="rect">
            <a:avLst/>
          </a:prstGeom>
          <a:noFill/>
          <a:effectLst>
            <a:softEdge rad="127000"/>
          </a:effectLst>
        </p:spPr>
      </p:pic>
      <p:sp>
        <p:nvSpPr>
          <p:cNvPr id="7" name="TextBox 6"/>
          <p:cNvSpPr txBox="1"/>
          <p:nvPr/>
        </p:nvSpPr>
        <p:spPr>
          <a:xfrm>
            <a:off x="3571868" y="4071942"/>
            <a:ext cx="2643206" cy="1815882"/>
          </a:xfrm>
          <a:prstGeom prst="rect">
            <a:avLst/>
          </a:prstGeom>
          <a:noFill/>
        </p:spPr>
        <p:txBody>
          <a:bodyPr wrap="square" rtlCol="0">
            <a:spAutoFit/>
          </a:bodyPr>
          <a:lstStyle/>
          <a:p>
            <a:pPr algn="ctr"/>
            <a:r>
              <a:rPr lang="ru-RU" sz="1600" b="1" dirty="0" smtClean="0">
                <a:solidFill>
                  <a:srgbClr val="15100D"/>
                </a:solidFill>
                <a:latin typeface="Segoe Print" pitchFamily="2" charset="0"/>
                <a:cs typeface="Times New Roman" pitchFamily="18" charset="0"/>
              </a:rPr>
              <a:t>Ханжина </a:t>
            </a:r>
          </a:p>
          <a:p>
            <a:pPr algn="ctr"/>
            <a:r>
              <a:rPr lang="ru-RU" sz="1600" b="1" dirty="0" smtClean="0">
                <a:solidFill>
                  <a:srgbClr val="15100D"/>
                </a:solidFill>
                <a:latin typeface="Segoe Print" pitchFamily="2" charset="0"/>
                <a:cs typeface="Times New Roman" pitchFamily="18" charset="0"/>
              </a:rPr>
              <a:t>Анна Валерьевна – заместитель директора  МБУДО «Центр творческого развития»</a:t>
            </a:r>
          </a:p>
          <a:p>
            <a:pPr algn="ctr"/>
            <a:endParaRPr lang="ru-RU" sz="1600" dirty="0">
              <a:latin typeface="Times New Roman" pitchFamily="18" charset="0"/>
              <a:cs typeface="Times New Roman" pitchFamily="18" charset="0"/>
            </a:endParaRPr>
          </a:p>
        </p:txBody>
      </p:sp>
      <p:pic>
        <p:nvPicPr>
          <p:cNvPr id="1026" name="Picture 2" descr="C:\Users\Admin\Desktop\альманах 2020\Конкурс Ханжина А.В..jpg"/>
          <p:cNvPicPr>
            <a:picLocks noChangeAspect="1" noChangeArrowheads="1"/>
          </p:cNvPicPr>
          <p:nvPr/>
        </p:nvPicPr>
        <p:blipFill>
          <a:blip r:embed="rId5" cstate="print"/>
          <a:srcRect/>
          <a:stretch>
            <a:fillRect/>
          </a:stretch>
        </p:blipFill>
        <p:spPr bwMode="auto">
          <a:xfrm>
            <a:off x="3857620" y="1285860"/>
            <a:ext cx="1857388" cy="2782218"/>
          </a:xfrm>
          <a:prstGeom prst="rect">
            <a:avLst/>
          </a:prstGeom>
          <a:noFill/>
          <a:effectLst>
            <a:softEdge rad="127000"/>
          </a:effectLst>
        </p:spPr>
      </p:pic>
      <p:sp>
        <p:nvSpPr>
          <p:cNvPr id="9" name="TextBox 8"/>
          <p:cNvSpPr txBox="1"/>
          <p:nvPr/>
        </p:nvSpPr>
        <p:spPr>
          <a:xfrm>
            <a:off x="6286512" y="4357694"/>
            <a:ext cx="2357454" cy="2062103"/>
          </a:xfrm>
          <a:prstGeom prst="rect">
            <a:avLst/>
          </a:prstGeom>
          <a:noFill/>
        </p:spPr>
        <p:txBody>
          <a:bodyPr wrap="square" rtlCol="0">
            <a:spAutoFit/>
          </a:bodyPr>
          <a:lstStyle/>
          <a:p>
            <a:pPr algn="ctr"/>
            <a:r>
              <a:rPr lang="ru-RU" sz="1600" b="1" dirty="0" err="1" smtClean="0">
                <a:latin typeface="Segoe Print" pitchFamily="2" charset="0"/>
              </a:rPr>
              <a:t>Горынин</a:t>
            </a:r>
            <a:r>
              <a:rPr lang="ru-RU" sz="1600" b="1" dirty="0" smtClean="0">
                <a:latin typeface="Segoe Print" pitchFamily="2" charset="0"/>
              </a:rPr>
              <a:t> </a:t>
            </a:r>
          </a:p>
          <a:p>
            <a:pPr algn="ctr"/>
            <a:r>
              <a:rPr lang="ru-RU" sz="1600" b="1" dirty="0" smtClean="0">
                <a:latin typeface="Segoe Print" pitchFamily="2" charset="0"/>
              </a:rPr>
              <a:t>Антон Валерьевич - драматург, прозаик, ведущий методист ГБУК «Областной Дом литераторов им. С. Т. Аксакова»</a:t>
            </a:r>
            <a:endParaRPr lang="ru-RU" sz="1600" b="1" dirty="0">
              <a:solidFill>
                <a:schemeClr val="tx2">
                  <a:lumMod val="50000"/>
                </a:schemeClr>
              </a:solidFill>
              <a:latin typeface="Segoe Print" pitchFamily="2" charset="0"/>
              <a:cs typeface="Times New Roman" pitchFamily="18" charset="0"/>
            </a:endParaRPr>
          </a:p>
        </p:txBody>
      </p:sp>
      <p:pic>
        <p:nvPicPr>
          <p:cNvPr id="4098" name="Picture 2" descr="D:\РАБОТА-ДОМ\альманах 2020\I-QbnD9jSLI.jpg"/>
          <p:cNvPicPr>
            <a:picLocks noChangeAspect="1" noChangeArrowheads="1"/>
          </p:cNvPicPr>
          <p:nvPr/>
        </p:nvPicPr>
        <p:blipFill>
          <a:blip r:embed="rId6" cstate="print"/>
          <a:srcRect l="35937" r="10937"/>
          <a:stretch>
            <a:fillRect/>
          </a:stretch>
        </p:blipFill>
        <p:spPr bwMode="auto">
          <a:xfrm>
            <a:off x="6429388" y="1785926"/>
            <a:ext cx="2049392" cy="2571768"/>
          </a:xfrm>
          <a:prstGeom prst="rect">
            <a:avLst/>
          </a:prstGeom>
          <a:noFill/>
          <a:effectLst>
            <a:softEdge rad="127000"/>
          </a:effec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0"/>
            <a:ext cx="9144000" cy="6858000"/>
          </a:xfrm>
          <a:prstGeom prst="rect">
            <a:avLst/>
          </a:prstGeom>
          <a:noFill/>
        </p:spPr>
      </p:pic>
      <p:sp>
        <p:nvSpPr>
          <p:cNvPr id="4" name="Содержимое 2"/>
          <p:cNvSpPr txBox="1">
            <a:spLocks/>
          </p:cNvSpPr>
          <p:nvPr/>
        </p:nvSpPr>
        <p:spPr bwMode="auto">
          <a:xfrm>
            <a:off x="0" y="0"/>
            <a:ext cx="9144000" cy="6858000"/>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ru-RU" sz="48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sp>
        <p:nvSpPr>
          <p:cNvPr id="2" name="Заголовок 1"/>
          <p:cNvSpPr>
            <a:spLocks noGrp="1"/>
          </p:cNvSpPr>
          <p:nvPr>
            <p:ph type="title"/>
          </p:nvPr>
        </p:nvSpPr>
        <p:spPr>
          <a:xfrm>
            <a:off x="457200" y="357166"/>
            <a:ext cx="8686800" cy="838200"/>
          </a:xfrm>
        </p:spPr>
        <p:txBody>
          <a:bodyPr>
            <a:normAutofit/>
          </a:bodyPr>
          <a:lstStyle/>
          <a:p>
            <a:pPr algn="ctr"/>
            <a:r>
              <a:rPr lang="ru-RU" sz="3200" b="1" i="1" dirty="0" smtClean="0">
                <a:solidFill>
                  <a:srgbClr val="15100D"/>
                </a:solidFill>
                <a:latin typeface="Times New Roman" pitchFamily="18" charset="0"/>
                <a:cs typeface="Times New Roman" pitchFamily="18" charset="0"/>
              </a:rPr>
              <a:t>Отзывы  жюри</a:t>
            </a:r>
            <a:endParaRPr lang="ru-RU" sz="3200" dirty="0">
              <a:solidFill>
                <a:srgbClr val="15100D"/>
              </a:solidFill>
              <a:latin typeface="Times New Roman" pitchFamily="18" charset="0"/>
              <a:cs typeface="Times New Roman" pitchFamily="18" charset="0"/>
            </a:endParaRPr>
          </a:p>
        </p:txBody>
      </p:sp>
      <p:sp>
        <p:nvSpPr>
          <p:cNvPr id="3" name="Содержимое 2"/>
          <p:cNvSpPr>
            <a:spLocks noGrp="1"/>
          </p:cNvSpPr>
          <p:nvPr>
            <p:ph idx="1"/>
          </p:nvPr>
        </p:nvSpPr>
        <p:spPr>
          <a:xfrm>
            <a:off x="285720" y="1071546"/>
            <a:ext cx="8615362" cy="5000660"/>
          </a:xfrm>
        </p:spPr>
        <p:txBody>
          <a:bodyPr/>
          <a:lstStyle/>
          <a:p>
            <a:r>
              <a:rPr lang="ru-RU" sz="2000" dirty="0" smtClean="0"/>
              <a:t> «</a:t>
            </a:r>
            <a:r>
              <a:rPr lang="ru-RU" sz="2000" dirty="0" smtClean="0">
                <a:solidFill>
                  <a:srgbClr val="241B16"/>
                </a:solidFill>
                <a:latin typeface="Times New Roman" pitchFamily="18" charset="0"/>
                <a:cs typeface="Times New Roman" pitchFamily="18" charset="0"/>
              </a:rPr>
              <a:t>В большинстве работ авторы подошли более осмысленно к теме. В одной из работ был представлен полнокровный, богатый фактами очерк о настоящем подвиге в тылу. В очерке победителя  данной номинации написана история бойца, рассказанного правнуком. Замечательные подробности, значимые детали, настоящий эмоциональный накал очерка не оставляет читателей равнодушными…» </a:t>
            </a:r>
            <a:r>
              <a:rPr lang="ru-RU" sz="2000" dirty="0" smtClean="0">
                <a:solidFill>
                  <a:srgbClr val="15100D"/>
                </a:solidFill>
                <a:latin typeface="Times New Roman" pitchFamily="18" charset="0"/>
                <a:cs typeface="Times New Roman" pitchFamily="18" charset="0"/>
              </a:rPr>
              <a:t>- </a:t>
            </a:r>
            <a:r>
              <a:rPr lang="ru-RU" sz="2000" i="1" dirty="0" smtClean="0">
                <a:solidFill>
                  <a:srgbClr val="15100D"/>
                </a:solidFill>
                <a:latin typeface="Times New Roman" pitchFamily="18" charset="0"/>
                <a:cs typeface="Times New Roman" pitchFamily="18" charset="0"/>
              </a:rPr>
              <a:t>Г.Ф. Хомутов - член Союза писателей России, председатель областного жюри конкурса «Рукописная книга».</a:t>
            </a:r>
          </a:p>
          <a:p>
            <a:endParaRPr lang="ru-RU" sz="2000" i="1" dirty="0" smtClean="0">
              <a:solidFill>
                <a:srgbClr val="15100D"/>
              </a:solidFill>
              <a:latin typeface="Times New Roman" pitchFamily="18" charset="0"/>
              <a:cs typeface="Times New Roman" pitchFamily="18" charset="0"/>
            </a:endParaRPr>
          </a:p>
          <a:p>
            <a:r>
              <a:rPr lang="ru-RU" sz="2000" dirty="0" smtClean="0">
                <a:solidFill>
                  <a:srgbClr val="18110E"/>
                </a:solidFill>
                <a:latin typeface="Times New Roman" pitchFamily="18" charset="0"/>
                <a:cs typeface="Times New Roman" pitchFamily="18" charset="0"/>
              </a:rPr>
              <a:t>«</a:t>
            </a:r>
            <a:r>
              <a:rPr lang="ru-RU" sz="2000" dirty="0" smtClean="0">
                <a:solidFill>
                  <a:srgbClr val="241B16"/>
                </a:solidFill>
                <a:latin typeface="Times New Roman" pitchFamily="18" charset="0"/>
                <a:cs typeface="Times New Roman" pitchFamily="18" charset="0"/>
              </a:rPr>
              <a:t>Участники конкурса  постарались!  В работах юных авторов есть оригинальность, композиционные ходы, новый угол зрения на тему Великой Отечественной войны. Прекрасно, что ребята помнят о своих воевавших предках, знают о войне…</a:t>
            </a:r>
            <a:r>
              <a:rPr lang="ru-RU" sz="2000" dirty="0" smtClean="0">
                <a:solidFill>
                  <a:srgbClr val="15100D"/>
                </a:solidFill>
                <a:latin typeface="Times New Roman" pitchFamily="18" charset="0"/>
                <a:cs typeface="Times New Roman" pitchFamily="18" charset="0"/>
              </a:rPr>
              <a:t>» -</a:t>
            </a:r>
            <a:r>
              <a:rPr lang="ru-RU" sz="2000" dirty="0" smtClean="0">
                <a:solidFill>
                  <a:srgbClr val="210E30"/>
                </a:solidFill>
                <a:latin typeface="Times New Roman" pitchFamily="18" charset="0"/>
                <a:cs typeface="Times New Roman" pitchFamily="18" charset="0"/>
              </a:rPr>
              <a:t> А.В. </a:t>
            </a:r>
            <a:r>
              <a:rPr lang="ru-RU" sz="2000" i="1" dirty="0" err="1" smtClean="0">
                <a:solidFill>
                  <a:srgbClr val="210E30"/>
                </a:solidFill>
                <a:latin typeface="Times New Roman" pitchFamily="18" charset="0"/>
                <a:cs typeface="Times New Roman" pitchFamily="18" charset="0"/>
              </a:rPr>
              <a:t>Горынин</a:t>
            </a:r>
            <a:r>
              <a:rPr lang="ru-RU" sz="2000" i="1" dirty="0" smtClean="0">
                <a:solidFill>
                  <a:srgbClr val="210E30"/>
                </a:solidFill>
                <a:latin typeface="Times New Roman" pitchFamily="18" charset="0"/>
                <a:cs typeface="Times New Roman" pitchFamily="18" charset="0"/>
              </a:rPr>
              <a:t> - драматург, прозаик, ведущий методист ГБУК «Областной Дом литераторов им. С. Т. Аксакова».</a:t>
            </a:r>
            <a:r>
              <a:rPr lang="ru-RU" sz="2000" dirty="0" smtClean="0">
                <a:solidFill>
                  <a:srgbClr val="210E30"/>
                </a:solidFill>
                <a:latin typeface="Times New Roman" pitchFamily="18" charset="0"/>
                <a:cs typeface="Times New Roman" pitchFamily="18" charset="0"/>
              </a:rPr>
              <a:t>  </a:t>
            </a:r>
          </a:p>
        </p:txBody>
      </p:sp>
      <p:pic>
        <p:nvPicPr>
          <p:cNvPr id="10" name="Picture 5" descr=" "/>
          <p:cNvPicPr>
            <a:picLocks noChangeAspect="1" noChangeArrowheads="1"/>
          </p:cNvPicPr>
          <p:nvPr/>
        </p:nvPicPr>
        <p:blipFill>
          <a:blip r:embed="rId5" cstate="print"/>
          <a:srcRect t="22727" b="13636"/>
          <a:stretch>
            <a:fillRect/>
          </a:stretch>
        </p:blipFill>
        <p:spPr bwMode="auto">
          <a:xfrm>
            <a:off x="0" y="5714992"/>
            <a:ext cx="9110747" cy="1143008"/>
          </a:xfrm>
          <a:prstGeom prst="rect">
            <a:avLst/>
          </a:prstGeom>
          <a:noFill/>
          <a:effectLst>
            <a:softEdge rad="63500"/>
          </a:effec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C:\Users\Admin\Desktop\istockphoto-526786019-1024x1024.jpg"/>
          <p:cNvPicPr>
            <a:picLocks noChangeAspect="1" noChangeArrowheads="1"/>
          </p:cNvPicPr>
          <p:nvPr/>
        </p:nvPicPr>
        <p:blipFill>
          <a:blip r:embed="rId2" cstate="print">
            <a:lum bright="-28000" contrast="45000"/>
          </a:blip>
          <a:srcRect l="11872" t="12259" r="11049" b="10589"/>
          <a:stretch>
            <a:fillRect/>
          </a:stretch>
        </p:blipFill>
        <p:spPr bwMode="auto">
          <a:xfrm>
            <a:off x="0" y="0"/>
            <a:ext cx="9144000" cy="6858000"/>
          </a:xfrm>
          <a:prstGeom prst="rect">
            <a:avLst/>
          </a:prstGeom>
          <a:noFill/>
        </p:spPr>
      </p:pic>
      <p:sp>
        <p:nvSpPr>
          <p:cNvPr id="6" name="Содержимое 2"/>
          <p:cNvSpPr txBox="1">
            <a:spLocks/>
          </p:cNvSpPr>
          <p:nvPr/>
        </p:nvSpPr>
        <p:spPr bwMode="auto">
          <a:xfrm>
            <a:off x="0" y="0"/>
            <a:ext cx="9144000" cy="6858000"/>
          </a:xfrm>
          <a:prstGeom prst="rect">
            <a:avLst/>
          </a:prstGeom>
          <a:blipFill dpi="0" rotWithShape="1">
            <a:blip r:embed="rId3" cstate="print">
              <a:alphaModFix amt="78000"/>
              <a:lum bright="20000" contrast="-3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ru-RU" sz="48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sp>
        <p:nvSpPr>
          <p:cNvPr id="2" name="Заголовок 1"/>
          <p:cNvSpPr>
            <a:spLocks noGrp="1"/>
          </p:cNvSpPr>
          <p:nvPr>
            <p:ph type="title"/>
          </p:nvPr>
        </p:nvSpPr>
        <p:spPr/>
        <p:txBody>
          <a:bodyPr>
            <a:noAutofit/>
          </a:bodyPr>
          <a:lstStyle/>
          <a:p>
            <a:pPr algn="ctr"/>
            <a:r>
              <a:rPr lang="ru-RU" sz="3200" b="1" i="1" cap="none" dirty="0" smtClean="0">
                <a:solidFill>
                  <a:srgbClr val="15100D"/>
                </a:solidFill>
                <a:latin typeface="Times New Roman" pitchFamily="18" charset="0"/>
                <a:cs typeface="Times New Roman" pitchFamily="18" charset="0"/>
              </a:rPr>
              <a:t>Работы  участников в номинации </a:t>
            </a:r>
            <a:br>
              <a:rPr lang="ru-RU" sz="3200" b="1" i="1" cap="none" dirty="0" smtClean="0">
                <a:solidFill>
                  <a:srgbClr val="15100D"/>
                </a:solidFill>
                <a:latin typeface="Times New Roman" pitchFamily="18" charset="0"/>
                <a:cs typeface="Times New Roman" pitchFamily="18" charset="0"/>
              </a:rPr>
            </a:br>
            <a:r>
              <a:rPr lang="ru-RU" sz="3200" b="1" i="1" dirty="0" smtClean="0">
                <a:solidFill>
                  <a:srgbClr val="15100D"/>
                </a:solidFill>
                <a:latin typeface="Times New Roman" pitchFamily="18" charset="0"/>
                <a:cs typeface="Times New Roman" pitchFamily="18" charset="0"/>
              </a:rPr>
              <a:t>«РАССКАЗ»</a:t>
            </a:r>
            <a:endParaRPr lang="ru-RU" sz="3200" b="1" i="1" dirty="0">
              <a:solidFill>
                <a:srgbClr val="15100D"/>
              </a:solidFill>
              <a:latin typeface="Times New Roman" pitchFamily="18" charset="0"/>
              <a:cs typeface="Times New Roman" pitchFamily="18" charset="0"/>
            </a:endParaRPr>
          </a:p>
        </p:txBody>
      </p:sp>
      <p:pic>
        <p:nvPicPr>
          <p:cNvPr id="1027" name="Picture 3" descr="D:\РАБОТА-ДОМ\альманах 2020\2020-03-30-21-59-37.jpg"/>
          <p:cNvPicPr>
            <a:picLocks noChangeAspect="1" noChangeArrowheads="1"/>
          </p:cNvPicPr>
          <p:nvPr/>
        </p:nvPicPr>
        <p:blipFill>
          <a:blip r:embed="rId4" cstate="print"/>
          <a:srcRect/>
          <a:stretch>
            <a:fillRect/>
          </a:stretch>
        </p:blipFill>
        <p:spPr bwMode="auto">
          <a:xfrm>
            <a:off x="4143372" y="3214686"/>
            <a:ext cx="4671390" cy="3357562"/>
          </a:xfrm>
          <a:prstGeom prst="rect">
            <a:avLst/>
          </a:prstGeom>
          <a:noFill/>
          <a:effectLst>
            <a:softEdge rad="127000"/>
          </a:effectLst>
        </p:spPr>
      </p:pic>
      <p:pic>
        <p:nvPicPr>
          <p:cNvPr id="12" name="Picture 2" descr="D:\РАБОТА-ДОМ\альманах 2020\2020-03-30-22-00-34.jpg"/>
          <p:cNvPicPr>
            <a:picLocks noGrp="1" noChangeAspect="1" noChangeArrowheads="1"/>
          </p:cNvPicPr>
          <p:nvPr>
            <p:ph idx="1"/>
          </p:nvPr>
        </p:nvPicPr>
        <p:blipFill>
          <a:blip r:embed="rId5" cstate="print"/>
          <a:srcRect l="2416" t="1964" r="1459" b="1753"/>
          <a:stretch>
            <a:fillRect/>
          </a:stretch>
        </p:blipFill>
        <p:spPr bwMode="auto">
          <a:xfrm>
            <a:off x="214283" y="1428736"/>
            <a:ext cx="4714908" cy="3305861"/>
          </a:xfrm>
          <a:prstGeom prst="rect">
            <a:avLst/>
          </a:prstGeom>
          <a:noFill/>
          <a:effectLst>
            <a:softEdge rad="127000"/>
          </a:effec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428652"/>
            <a:ext cx="9144000" cy="7286652"/>
          </a:xfrm>
          <a:prstGeom prst="rect">
            <a:avLst/>
          </a:prstGeom>
          <a:noFill/>
        </p:spPr>
      </p:pic>
      <p:sp>
        <p:nvSpPr>
          <p:cNvPr id="4" name="Содержимое 2"/>
          <p:cNvSpPr txBox="1">
            <a:spLocks/>
          </p:cNvSpPr>
          <p:nvPr/>
        </p:nvSpPr>
        <p:spPr bwMode="auto">
          <a:xfrm>
            <a:off x="0" y="-428652"/>
            <a:ext cx="9144000" cy="7286652"/>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a:effectLst/>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rgbClr val="1D1511"/>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ru-RU" sz="48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4800" b="1" i="1" u="none" strike="noStrike" kern="1200" cap="none" spc="0" normalizeH="0" baseline="0" noProof="0" dirty="0">
              <a:ln>
                <a:noFill/>
              </a:ln>
              <a:solidFill>
                <a:srgbClr val="1D1511"/>
              </a:solidFill>
              <a:effectLst/>
              <a:uLnTx/>
              <a:uFillTx/>
              <a:latin typeface="Segoe UI" pitchFamily="34" charset="0"/>
              <a:ea typeface="Segoe UI" pitchFamily="34" charset="0"/>
              <a:cs typeface="Segoe UI" pitchFamily="34" charset="0"/>
            </a:endParaRPr>
          </a:p>
        </p:txBody>
      </p:sp>
      <p:sp>
        <p:nvSpPr>
          <p:cNvPr id="3" name="Содержимое 2"/>
          <p:cNvSpPr>
            <a:spLocks noGrp="1"/>
          </p:cNvSpPr>
          <p:nvPr>
            <p:ph idx="1"/>
          </p:nvPr>
        </p:nvSpPr>
        <p:spPr>
          <a:xfrm>
            <a:off x="4286248" y="214290"/>
            <a:ext cx="3929090" cy="1357322"/>
          </a:xfrm>
        </p:spPr>
        <p:txBody>
          <a:bodyPr/>
          <a:lstStyle/>
          <a:p>
            <a:pPr marL="0" lvl="0" indent="0" algn="ctr" eaLnBrk="1" hangingPunct="1">
              <a:spcBef>
                <a:spcPct val="0"/>
              </a:spcBef>
              <a:buClrTx/>
              <a:buSzTx/>
              <a:buNone/>
            </a:pPr>
            <a:r>
              <a:rPr lang="ru-RU" sz="1800" b="1" i="1" dirty="0" err="1" smtClean="0">
                <a:solidFill>
                  <a:srgbClr val="210E30"/>
                </a:solidFill>
                <a:latin typeface="Times New Roman" pitchFamily="18" charset="0"/>
                <a:ea typeface="Calibri" pitchFamily="34" charset="0"/>
                <a:cs typeface="Times New Roman" pitchFamily="18" charset="0"/>
              </a:rPr>
              <a:t>Байтельспахер</a:t>
            </a:r>
            <a:r>
              <a:rPr lang="ru-RU" sz="1800" b="1" i="1" dirty="0" smtClean="0">
                <a:solidFill>
                  <a:srgbClr val="210E30"/>
                </a:solidFill>
                <a:latin typeface="Times New Roman" pitchFamily="18" charset="0"/>
                <a:ea typeface="Calibri" pitchFamily="34" charset="0"/>
                <a:cs typeface="Times New Roman" pitchFamily="18" charset="0"/>
              </a:rPr>
              <a:t> Захар, 8 лет</a:t>
            </a:r>
          </a:p>
          <a:p>
            <a:pPr marL="0" lvl="0" indent="0" algn="ctr">
              <a:spcBef>
                <a:spcPct val="0"/>
              </a:spcBef>
              <a:buClrTx/>
              <a:buSzTx/>
              <a:buNone/>
            </a:pPr>
            <a:r>
              <a:rPr lang="ru-RU" sz="1800" i="1" dirty="0" smtClean="0">
                <a:solidFill>
                  <a:srgbClr val="210E30"/>
                </a:solidFill>
                <a:latin typeface="Times New Roman" pitchFamily="18" charset="0"/>
                <a:ea typeface="Calibri" pitchFamily="34" charset="0"/>
                <a:cs typeface="Times New Roman" pitchFamily="18" charset="0"/>
              </a:rPr>
              <a:t>МОАУ «СОШ № 4 г.Соль-Илецка »</a:t>
            </a:r>
          </a:p>
          <a:p>
            <a:pPr marL="0" lvl="0" indent="0" algn="ctr">
              <a:spcBef>
                <a:spcPct val="0"/>
              </a:spcBef>
              <a:buClrTx/>
              <a:buSzTx/>
              <a:buNone/>
            </a:pPr>
            <a:r>
              <a:rPr lang="ru-RU" sz="1800" b="1" i="1" dirty="0" smtClean="0">
                <a:solidFill>
                  <a:srgbClr val="210E30"/>
                </a:solidFill>
                <a:latin typeface="Times New Roman" pitchFamily="18" charset="0"/>
                <a:ea typeface="Calibri" pitchFamily="34" charset="0"/>
                <a:cs typeface="Times New Roman" pitchFamily="18" charset="0"/>
              </a:rPr>
              <a:t>Диплом </a:t>
            </a:r>
            <a:r>
              <a:rPr lang="en-US" sz="1800" b="1" i="1" dirty="0" smtClean="0">
                <a:solidFill>
                  <a:srgbClr val="210E30"/>
                </a:solidFill>
                <a:latin typeface="Times New Roman" pitchFamily="18" charset="0"/>
                <a:ea typeface="Calibri" pitchFamily="34" charset="0"/>
                <a:cs typeface="Times New Roman" pitchFamily="18" charset="0"/>
              </a:rPr>
              <a:t>I </a:t>
            </a:r>
            <a:r>
              <a:rPr lang="ru-RU" sz="1800" b="1" i="1" dirty="0" smtClean="0">
                <a:solidFill>
                  <a:srgbClr val="210E30"/>
                </a:solidFill>
                <a:latin typeface="Times New Roman" pitchFamily="18" charset="0"/>
                <a:ea typeface="Calibri" pitchFamily="34" charset="0"/>
                <a:cs typeface="Times New Roman" pitchFamily="18" charset="0"/>
              </a:rPr>
              <a:t>степени</a:t>
            </a:r>
          </a:p>
          <a:p>
            <a:pPr algn="ctr">
              <a:spcBef>
                <a:spcPct val="0"/>
              </a:spcBef>
              <a:buNone/>
            </a:pPr>
            <a:r>
              <a:rPr lang="ru-RU" sz="1800" i="1" dirty="0" smtClean="0">
                <a:solidFill>
                  <a:srgbClr val="210E30"/>
                </a:solidFill>
                <a:latin typeface="Times New Roman" pitchFamily="18" charset="0"/>
                <a:ea typeface="Calibri" pitchFamily="34" charset="0"/>
                <a:cs typeface="Times New Roman" pitchFamily="18" charset="0"/>
              </a:rPr>
              <a:t>Руководитель: </a:t>
            </a:r>
            <a:r>
              <a:rPr lang="ru-RU" sz="1800" i="1" dirty="0" err="1" smtClean="0">
                <a:solidFill>
                  <a:srgbClr val="210E30"/>
                </a:solidFill>
                <a:latin typeface="Times New Roman" pitchFamily="18" charset="0"/>
                <a:ea typeface="Calibri" pitchFamily="34" charset="0"/>
                <a:cs typeface="Times New Roman" pitchFamily="18" charset="0"/>
              </a:rPr>
              <a:t>Немечкина</a:t>
            </a:r>
            <a:r>
              <a:rPr lang="ru-RU" sz="1800" i="1" dirty="0" smtClean="0">
                <a:solidFill>
                  <a:srgbClr val="210E30"/>
                </a:solidFill>
                <a:latin typeface="Times New Roman" pitchFamily="18" charset="0"/>
                <a:ea typeface="Calibri" pitchFamily="34" charset="0"/>
                <a:cs typeface="Times New Roman" pitchFamily="18" charset="0"/>
              </a:rPr>
              <a:t> Н.С.</a:t>
            </a:r>
            <a:endParaRPr lang="ru-RU" sz="1800" i="1" dirty="0" smtClean="0">
              <a:solidFill>
                <a:srgbClr val="210E30"/>
              </a:solidFill>
              <a:latin typeface="Times New Roman" pitchFamily="18" charset="0"/>
              <a:cs typeface="Times New Roman" pitchFamily="18" charset="0"/>
            </a:endParaRPr>
          </a:p>
          <a:p>
            <a:pPr lvl="0">
              <a:spcBef>
                <a:spcPct val="0"/>
              </a:spcBef>
              <a:buNone/>
            </a:pPr>
            <a:endParaRPr lang="ru-RU" sz="1600" i="1" dirty="0" smtClean="0">
              <a:latin typeface="Times New Roman" pitchFamily="18" charset="0"/>
              <a:cs typeface="Times New Roman" pitchFamily="18" charset="0"/>
            </a:endParaRPr>
          </a:p>
          <a:p>
            <a:pPr>
              <a:buNone/>
            </a:pPr>
            <a:endParaRPr lang="ru-RU" dirty="0"/>
          </a:p>
        </p:txBody>
      </p:sp>
      <p:pic>
        <p:nvPicPr>
          <p:cNvPr id="10" name="Picture 5" descr=" "/>
          <p:cNvPicPr>
            <a:picLocks noChangeAspect="1" noChangeArrowheads="1"/>
          </p:cNvPicPr>
          <p:nvPr/>
        </p:nvPicPr>
        <p:blipFill>
          <a:blip r:embed="rId5" cstate="print"/>
          <a:srcRect t="22727" b="13636"/>
          <a:stretch>
            <a:fillRect/>
          </a:stretch>
        </p:blipFill>
        <p:spPr bwMode="auto">
          <a:xfrm>
            <a:off x="0" y="5857892"/>
            <a:ext cx="9110747" cy="1000108"/>
          </a:xfrm>
          <a:prstGeom prst="rect">
            <a:avLst/>
          </a:prstGeom>
          <a:noFill/>
          <a:effectLst>
            <a:softEdge rad="127000"/>
          </a:effectLst>
        </p:spPr>
      </p:pic>
      <p:sp>
        <p:nvSpPr>
          <p:cNvPr id="8" name="Содержимое 2"/>
          <p:cNvSpPr txBox="1">
            <a:spLocks/>
          </p:cNvSpPr>
          <p:nvPr/>
        </p:nvSpPr>
        <p:spPr bwMode="auto">
          <a:xfrm>
            <a:off x="571472" y="1857364"/>
            <a:ext cx="8358246" cy="435771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r>
              <a:rPr lang="ru-RU" b="1" dirty="0" smtClean="0"/>
              <a:t>                                                         </a:t>
            </a:r>
            <a:r>
              <a:rPr lang="ru-RU" b="1" dirty="0" smtClean="0">
                <a:latin typeface="Times New Roman" pitchFamily="18" charset="0"/>
                <a:cs typeface="Times New Roman" pitchFamily="18" charset="0"/>
              </a:rPr>
              <a:t>«МОЕМУ ПРАДЕДУ ПОСВЯЩАЕТСЯ»</a:t>
            </a:r>
          </a:p>
          <a:p>
            <a:endParaRPr lang="ru-RU" b="1" dirty="0" smtClean="0"/>
          </a:p>
          <a:p>
            <a:r>
              <a:rPr lang="ru-RU" b="1" dirty="0" smtClean="0"/>
              <a:t>                                            </a:t>
            </a:r>
            <a:r>
              <a:rPr lang="ru-RU" dirty="0" smtClean="0"/>
              <a:t>-</a:t>
            </a:r>
            <a:r>
              <a:rPr lang="ru-RU" dirty="0" smtClean="0">
                <a:solidFill>
                  <a:srgbClr val="210E30"/>
                </a:solidFill>
                <a:latin typeface="Times New Roman" pitchFamily="18" charset="0"/>
                <a:cs typeface="Times New Roman" pitchFamily="18" charset="0"/>
              </a:rPr>
              <a:t>Звезда, Звезда, я Земля, как слышите меня? Прием….</a:t>
            </a:r>
          </a:p>
          <a:p>
            <a:r>
              <a:rPr lang="ru-RU" dirty="0" smtClean="0">
                <a:solidFill>
                  <a:srgbClr val="210E30"/>
                </a:solidFill>
                <a:latin typeface="Times New Roman" pitchFamily="18" charset="0"/>
                <a:cs typeface="Times New Roman" pitchFamily="18" charset="0"/>
              </a:rPr>
              <a:t>                                             Эти строки из фильма эхом отдавались в моей голове после того, как однажды с родителями я посмотрел  фильм о Великой Отечественной войне. Меня настолько впечатлили сила духа, храбрость и отвага героев, что захотелось поближе прикоснуться к истории о войне и Великой Победе! Тогда я задал маме вопрос:</a:t>
            </a:r>
          </a:p>
          <a:p>
            <a:r>
              <a:rPr lang="ru-RU" dirty="0" smtClean="0">
                <a:solidFill>
                  <a:srgbClr val="210E30"/>
                </a:solidFill>
                <a:latin typeface="Times New Roman" pitchFamily="18" charset="0"/>
                <a:cs typeface="Times New Roman" pitchFamily="18" charset="0"/>
              </a:rPr>
              <a:t>- А в нашей семье были герои, защищавшие наше Отечество в годы войны?</a:t>
            </a:r>
          </a:p>
          <a:p>
            <a:r>
              <a:rPr lang="ru-RU" dirty="0" smtClean="0">
                <a:solidFill>
                  <a:srgbClr val="210E30"/>
                </a:solidFill>
                <a:latin typeface="Times New Roman" pitchFamily="18" charset="0"/>
                <a:cs typeface="Times New Roman" pitchFamily="18" charset="0"/>
              </a:rPr>
              <a:t>И, взяв в руки фотоальбом, мама начала свой рассказ:</a:t>
            </a:r>
            <a:r>
              <a:rPr lang="ru-RU" dirty="0" smtClean="0">
                <a:solidFill>
                  <a:srgbClr val="210E30"/>
                </a:solidFill>
              </a:rPr>
              <a:t> </a:t>
            </a:r>
            <a:r>
              <a:rPr lang="ru-RU" dirty="0" smtClean="0">
                <a:solidFill>
                  <a:srgbClr val="210E30"/>
                </a:solidFill>
                <a:latin typeface="Times New Roman" pitchFamily="18" charset="0"/>
                <a:cs typeface="Times New Roman" pitchFamily="18" charset="0"/>
              </a:rPr>
              <a:t>«В далеком 1915 году, 24 марта, в деревне </a:t>
            </a:r>
            <a:r>
              <a:rPr lang="ru-RU" dirty="0" err="1" smtClean="0">
                <a:solidFill>
                  <a:srgbClr val="210E30"/>
                </a:solidFill>
                <a:latin typeface="Times New Roman" pitchFamily="18" charset="0"/>
                <a:cs typeface="Times New Roman" pitchFamily="18" charset="0"/>
              </a:rPr>
              <a:t>Поршур</a:t>
            </a:r>
            <a:r>
              <a:rPr lang="ru-RU" dirty="0" smtClean="0">
                <a:solidFill>
                  <a:srgbClr val="210E30"/>
                </a:solidFill>
                <a:latin typeface="Times New Roman" pitchFamily="18" charset="0"/>
                <a:cs typeface="Times New Roman" pitchFamily="18" charset="0"/>
              </a:rPr>
              <a:t> </a:t>
            </a:r>
            <a:r>
              <a:rPr lang="ru-RU" dirty="0" err="1" smtClean="0">
                <a:solidFill>
                  <a:srgbClr val="210E30"/>
                </a:solidFill>
                <a:latin typeface="Times New Roman" pitchFamily="18" charset="0"/>
                <a:cs typeface="Times New Roman" pitchFamily="18" charset="0"/>
              </a:rPr>
              <a:t>Кукморского</a:t>
            </a:r>
            <a:r>
              <a:rPr lang="ru-RU" dirty="0" smtClean="0">
                <a:solidFill>
                  <a:srgbClr val="210E30"/>
                </a:solidFill>
                <a:latin typeface="Times New Roman" pitchFamily="18" charset="0"/>
                <a:cs typeface="Times New Roman" pitchFamily="18" charset="0"/>
              </a:rPr>
              <a:t> района Татарской республики, родился мой дед - твой прадед Тихонов Степан Тихонович. Как и все дети рос, учился в школе, после окончания которой, работал в колхозе бригадиром. 12 сентября 1937 года </a:t>
            </a:r>
            <a:r>
              <a:rPr lang="ru-RU" dirty="0" err="1" smtClean="0">
                <a:solidFill>
                  <a:srgbClr val="210E30"/>
                </a:solidFill>
                <a:latin typeface="Times New Roman" pitchFamily="18" charset="0"/>
                <a:cs typeface="Times New Roman" pitchFamily="18" charset="0"/>
              </a:rPr>
              <a:t>Кукморским</a:t>
            </a:r>
            <a:r>
              <a:rPr lang="ru-RU" dirty="0" smtClean="0">
                <a:solidFill>
                  <a:srgbClr val="210E30"/>
                </a:solidFill>
                <a:latin typeface="Times New Roman" pitchFamily="18" charset="0"/>
                <a:cs typeface="Times New Roman" pitchFamily="18" charset="0"/>
              </a:rPr>
              <a:t> военным комиссариатом был призван в ряды Красной Армии. </a:t>
            </a:r>
          </a:p>
          <a:p>
            <a:pPr algn="ctr"/>
            <a:endParaRPr kumimoji="0" lang="ru-RU" b="0" i="0" u="none" strike="noStrike" kern="1200" cap="none" spc="0" normalizeH="0" baseline="0" noProof="0" dirty="0">
              <a:ln>
                <a:noFill/>
              </a:ln>
              <a:solidFill>
                <a:srgbClr val="241B16"/>
              </a:solidFill>
              <a:effectLst/>
              <a:uLnTx/>
              <a:uFillTx/>
              <a:latin typeface="+mn-lt"/>
              <a:ea typeface="+mn-ea"/>
              <a:cs typeface="+mn-cs"/>
            </a:endParaRPr>
          </a:p>
        </p:txBody>
      </p:sp>
      <p:pic>
        <p:nvPicPr>
          <p:cNvPr id="2050" name="Picture 2" descr="D:\РАБОТА-ДОМ\альманах 2020\2020-03-30-22-28-13.jpg"/>
          <p:cNvPicPr>
            <a:picLocks noChangeAspect="1" noChangeArrowheads="1"/>
          </p:cNvPicPr>
          <p:nvPr/>
        </p:nvPicPr>
        <p:blipFill>
          <a:blip r:embed="rId6" cstate="print"/>
          <a:srcRect/>
          <a:stretch>
            <a:fillRect/>
          </a:stretch>
        </p:blipFill>
        <p:spPr bwMode="auto">
          <a:xfrm>
            <a:off x="500034" y="-214338"/>
            <a:ext cx="2571768" cy="3288706"/>
          </a:xfrm>
          <a:prstGeom prst="rect">
            <a:avLst/>
          </a:prstGeom>
          <a:noFill/>
          <a:effectLst>
            <a:softEdge rad="127000"/>
          </a:effec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428652"/>
            <a:ext cx="9144000" cy="7286652"/>
          </a:xfrm>
          <a:prstGeom prst="rect">
            <a:avLst/>
          </a:prstGeom>
          <a:noFill/>
        </p:spPr>
      </p:pic>
      <p:sp>
        <p:nvSpPr>
          <p:cNvPr id="4" name="Содержимое 2"/>
          <p:cNvSpPr txBox="1">
            <a:spLocks/>
          </p:cNvSpPr>
          <p:nvPr/>
        </p:nvSpPr>
        <p:spPr bwMode="auto">
          <a:xfrm>
            <a:off x="0" y="-428652"/>
            <a:ext cx="9144000" cy="7286652"/>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a:effectLst/>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rgbClr val="1D1511"/>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ru-RU" sz="48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4800" b="1" i="1" u="none" strike="noStrike" kern="1200" cap="none" spc="0" normalizeH="0" baseline="0" noProof="0" dirty="0">
              <a:ln>
                <a:noFill/>
              </a:ln>
              <a:solidFill>
                <a:srgbClr val="1D1511"/>
              </a:solidFill>
              <a:effectLst/>
              <a:uLnTx/>
              <a:uFillTx/>
              <a:latin typeface="Segoe UI" pitchFamily="34" charset="0"/>
              <a:ea typeface="Segoe UI" pitchFamily="34" charset="0"/>
              <a:cs typeface="Segoe UI" pitchFamily="34" charset="0"/>
            </a:endParaRPr>
          </a:p>
        </p:txBody>
      </p:sp>
      <p:pic>
        <p:nvPicPr>
          <p:cNvPr id="10" name="Picture 5" descr=" "/>
          <p:cNvPicPr>
            <a:picLocks noChangeAspect="1" noChangeArrowheads="1"/>
          </p:cNvPicPr>
          <p:nvPr/>
        </p:nvPicPr>
        <p:blipFill>
          <a:blip r:embed="rId5" cstate="print"/>
          <a:srcRect t="22727" b="13636"/>
          <a:stretch>
            <a:fillRect/>
          </a:stretch>
        </p:blipFill>
        <p:spPr bwMode="auto">
          <a:xfrm>
            <a:off x="0" y="5857892"/>
            <a:ext cx="9110747" cy="1000108"/>
          </a:xfrm>
          <a:prstGeom prst="rect">
            <a:avLst/>
          </a:prstGeom>
          <a:noFill/>
          <a:effectLst>
            <a:softEdge rad="127000"/>
          </a:effectLst>
        </p:spPr>
      </p:pic>
      <p:sp>
        <p:nvSpPr>
          <p:cNvPr id="8" name="Содержимое 2"/>
          <p:cNvSpPr txBox="1">
            <a:spLocks/>
          </p:cNvSpPr>
          <p:nvPr/>
        </p:nvSpPr>
        <p:spPr bwMode="auto">
          <a:xfrm>
            <a:off x="571472" y="214290"/>
            <a:ext cx="8358246" cy="550070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r>
              <a:rPr lang="ru-RU" dirty="0" smtClean="0">
                <a:solidFill>
                  <a:srgbClr val="210E30"/>
                </a:solidFill>
                <a:latin typeface="Times New Roman" pitchFamily="18" charset="0"/>
                <a:cs typeface="Times New Roman" pitchFamily="18" charset="0"/>
              </a:rPr>
              <a:t>С 1937 по 1939 год служил в 72 кавалерийском полку, с 1939 по 1940 год в 275 стрелковом полку, в составе которого воевал с финнами. </a:t>
            </a:r>
            <a:r>
              <a:rPr lang="ru-RU" dirty="0" smtClean="0">
                <a:latin typeface="Times New Roman" pitchFamily="18" charset="0"/>
                <a:cs typeface="Times New Roman" pitchFamily="18" charset="0"/>
              </a:rPr>
              <a:t>Продолжал службу и, не успев вернуться с Финской войны домой, узнает о нападении фашистской Германии на Советский Союз.</a:t>
            </a:r>
            <a:r>
              <a:rPr lang="ru-RU" dirty="0" smtClean="0"/>
              <a:t> </a:t>
            </a:r>
            <a:r>
              <a:rPr lang="ru-RU" dirty="0" smtClean="0">
                <a:latin typeface="Times New Roman" pitchFamily="18" charset="0"/>
                <a:cs typeface="Times New Roman" pitchFamily="18" charset="0"/>
              </a:rPr>
              <a:t>Как и полагается настоящему мужчине, воину и защитнику своего Отечества, идет на фронт, в составе 87 кавалерийского полка. Степан Тихонович воевал под командованием легендарного командира Льва </a:t>
            </a:r>
            <a:r>
              <a:rPr lang="ru-RU" dirty="0" err="1" smtClean="0">
                <a:latin typeface="Times New Roman" pitchFamily="18" charset="0"/>
                <a:cs typeface="Times New Roman" pitchFamily="18" charset="0"/>
              </a:rPr>
              <a:t>Доватора</a:t>
            </a:r>
            <a:r>
              <a:rPr lang="ru-RU" dirty="0" smtClean="0">
                <a:latin typeface="Times New Roman" pitchFamily="18" charset="0"/>
                <a:cs typeface="Times New Roman" pitchFamily="18" charset="0"/>
              </a:rPr>
              <a:t>. Под Москвой они совершали рейды в тыл врага и громили его внезапными атаками своей конницы. Наш дед участвовал во многих боях и крупных операциях. 4 марта 1945 года, огнем с автомата уничтожил 6 гитлеровцев, вынес с поля боя двух раненых младших командиров с их оружием, но, совершив этот подвиг, был тяжело ранен и направлен в госпиталь. Оправившись после ранения, узнает о Великой Победе и демобилизуется в родные края. После войны дед переезжает в Оренбургскую область и продолжает, как до войны, работать в полевой бригаде. </a:t>
            </a:r>
          </a:p>
          <a:p>
            <a:r>
              <a:rPr lang="ru-RU" dirty="0" smtClean="0">
                <a:latin typeface="Times New Roman" pitchFamily="18" charset="0"/>
                <a:cs typeface="Times New Roman" pitchFamily="18" charset="0"/>
              </a:rPr>
              <a:t>   Нелегким было послевоенное время, но дед никогда не жаловался на трудности: обзавелся семьей, родились дети, продолжал работать в колхозе, вел домашнее хозяйство. Не любил дед вспоминать о войне, унесшей жизни миллионов советских людей, его друзей, родственников и сослуживцев. Очень редко рассказывал о событиях тех страшных военных лет, а мы старались не теребить его сердце тяжелыми воспоминаниями. </a:t>
            </a:r>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pPr algn="ctr"/>
            <a:endParaRPr kumimoji="0" lang="ru-RU" b="0" i="0" u="none" strike="noStrike" kern="1200" cap="none" spc="0" normalizeH="0" baseline="0" noProof="0" dirty="0">
              <a:ln>
                <a:noFill/>
              </a:ln>
              <a:solidFill>
                <a:srgbClr val="241B16"/>
              </a:solidFill>
              <a:effectLst/>
              <a:uLnTx/>
              <a:uFillTx/>
              <a:latin typeface="+mn-lt"/>
              <a:ea typeface="+mn-ea"/>
              <a:cs typeface="+mn-cs"/>
            </a:endParaRP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428652"/>
            <a:ext cx="9144000" cy="7286652"/>
          </a:xfrm>
          <a:prstGeom prst="rect">
            <a:avLst/>
          </a:prstGeom>
          <a:noFill/>
        </p:spPr>
      </p:pic>
      <p:sp>
        <p:nvSpPr>
          <p:cNvPr id="4" name="Содержимое 2"/>
          <p:cNvSpPr txBox="1">
            <a:spLocks/>
          </p:cNvSpPr>
          <p:nvPr/>
        </p:nvSpPr>
        <p:spPr bwMode="auto">
          <a:xfrm>
            <a:off x="0" y="-428652"/>
            <a:ext cx="9144000" cy="7286652"/>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a:effectLst/>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rgbClr val="1D1511"/>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ru-RU" sz="48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4800" b="1" i="1" u="none" strike="noStrike" kern="1200" cap="none" spc="0" normalizeH="0" baseline="0" noProof="0" dirty="0">
              <a:ln>
                <a:noFill/>
              </a:ln>
              <a:solidFill>
                <a:srgbClr val="1D1511"/>
              </a:solidFill>
              <a:effectLst/>
              <a:uLnTx/>
              <a:uFillTx/>
              <a:latin typeface="Segoe UI" pitchFamily="34" charset="0"/>
              <a:ea typeface="Segoe UI" pitchFamily="34" charset="0"/>
              <a:cs typeface="Segoe UI" pitchFamily="34" charset="0"/>
            </a:endParaRPr>
          </a:p>
        </p:txBody>
      </p:sp>
      <p:pic>
        <p:nvPicPr>
          <p:cNvPr id="10" name="Picture 5" descr=" "/>
          <p:cNvPicPr>
            <a:picLocks noChangeAspect="1" noChangeArrowheads="1"/>
          </p:cNvPicPr>
          <p:nvPr/>
        </p:nvPicPr>
        <p:blipFill>
          <a:blip r:embed="rId5" cstate="print"/>
          <a:srcRect t="22727" b="13636"/>
          <a:stretch>
            <a:fillRect/>
          </a:stretch>
        </p:blipFill>
        <p:spPr bwMode="auto">
          <a:xfrm>
            <a:off x="0" y="5857892"/>
            <a:ext cx="9110747" cy="1000108"/>
          </a:xfrm>
          <a:prstGeom prst="rect">
            <a:avLst/>
          </a:prstGeom>
          <a:noFill/>
          <a:effectLst>
            <a:softEdge rad="127000"/>
          </a:effectLst>
        </p:spPr>
      </p:pic>
      <p:sp>
        <p:nvSpPr>
          <p:cNvPr id="8" name="Содержимое 2"/>
          <p:cNvSpPr txBox="1">
            <a:spLocks/>
          </p:cNvSpPr>
          <p:nvPr/>
        </p:nvSpPr>
        <p:spPr bwMode="auto">
          <a:xfrm>
            <a:off x="571472" y="0"/>
            <a:ext cx="8358246" cy="635795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gn="ctr"/>
            <a:endParaRPr lang="ru-RU" dirty="0" smtClean="0">
              <a:latin typeface="Times New Roman" pitchFamily="18" charset="0"/>
              <a:cs typeface="Times New Roman" pitchFamily="18" charset="0"/>
            </a:endParaRPr>
          </a:p>
          <a:p>
            <a:pPr algn="ctr"/>
            <a:r>
              <a:rPr lang="ru-RU" dirty="0" smtClean="0">
                <a:latin typeface="Times New Roman" pitchFamily="18" charset="0"/>
                <a:cs typeface="Times New Roman" pitchFamily="18" charset="0"/>
              </a:rPr>
              <a:t>Каждый год, 9 Мая, в День Великой Победы, мы собирались в гостях у нашего героя, поздравляли его с праздником, благодарили за мирное небо над головой, за храбрость и отвагу, проявленную в битвах за Победу, а самое главное – за жизнь!!! Но однажды, теплым весенним утром 9 Мая, мы узнали, что не стало нашего дедушки, нашего героя. Память о нем будет жить вечно….»</a:t>
            </a:r>
          </a:p>
          <a:p>
            <a:pPr algn="ctr"/>
            <a:r>
              <a:rPr lang="ru-RU" dirty="0" smtClean="0">
                <a:latin typeface="Times New Roman" pitchFamily="18" charset="0"/>
                <a:cs typeface="Times New Roman" pitchFamily="18" charset="0"/>
              </a:rPr>
              <a:t>На этих печальных словах, мама закончила свой рассказ, а я, рассматривая фотокарточки военных лет моего прадеда Степана Тихоновича, решил посвятить строки благодарности и написал ему письмо:</a:t>
            </a:r>
          </a:p>
          <a:p>
            <a:pPr algn="ctr"/>
            <a:r>
              <a:rPr lang="ru-RU" dirty="0" smtClean="0">
                <a:latin typeface="Times New Roman" pitchFamily="18" charset="0"/>
                <a:cs typeface="Times New Roman" pitchFamily="18" charset="0"/>
              </a:rPr>
              <a:t>Дорогой мой прадед Степан Тихонович!</a:t>
            </a:r>
          </a:p>
          <a:p>
            <a:pPr algn="ctr"/>
            <a:r>
              <a:rPr lang="ru-RU" dirty="0" smtClean="0">
                <a:latin typeface="Times New Roman" pitchFamily="18" charset="0"/>
                <a:cs typeface="Times New Roman" pitchFamily="18" charset="0"/>
              </a:rPr>
              <a:t> Пишет тебе твой правнук Захар. Очень жаль, что мне не удалось с тобой познакомиться. Я знаю, что ты был настоящим Героем, отважным, храбрым, доблестно защищал нашу Родину! Совершая подвиги, помог нашей Армии победить в Великой Отечественной войне! Спасибо тебе за Победу, за мирное небо над головой, за будущее нашей страны, а самое главное – за Жизнь! Горжусь тобой! Ты – настоящий герой! Мой Герой! </a:t>
            </a:r>
          </a:p>
          <a:p>
            <a:pPr algn="ctr"/>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pPr algn="ctr"/>
            <a:endParaRPr kumimoji="0" lang="ru-RU" b="0" i="0" u="none" strike="noStrike" kern="1200" cap="none" spc="0" normalizeH="0" baseline="0" noProof="0" dirty="0">
              <a:ln>
                <a:noFill/>
              </a:ln>
              <a:solidFill>
                <a:srgbClr val="241B16"/>
              </a:solidFill>
              <a:effectLst/>
              <a:uLnTx/>
              <a:uFillTx/>
              <a:latin typeface="+mn-lt"/>
              <a:ea typeface="+mn-ea"/>
              <a:cs typeface="+mn-cs"/>
            </a:endParaRPr>
          </a:p>
        </p:txBody>
      </p:sp>
      <p:pic>
        <p:nvPicPr>
          <p:cNvPr id="3075" name="Picture 3" descr="D:\РАБОТА-ДОМ\альманах 2020\kisspng-paper-quill-inkwell-fountain-pen-clip-art-5af2da8ae75862.2917798615258650989476.jpg"/>
          <p:cNvPicPr>
            <a:picLocks noChangeAspect="1" noChangeArrowheads="1"/>
          </p:cNvPicPr>
          <p:nvPr/>
        </p:nvPicPr>
        <p:blipFill>
          <a:blip r:embed="rId6" cstate="print"/>
          <a:srcRect/>
          <a:stretch>
            <a:fillRect/>
          </a:stretch>
        </p:blipFill>
        <p:spPr bwMode="auto">
          <a:xfrm>
            <a:off x="642910" y="4500570"/>
            <a:ext cx="2571768" cy="1600211"/>
          </a:xfrm>
          <a:prstGeom prst="rect">
            <a:avLst/>
          </a:prstGeom>
          <a:noFill/>
          <a:effectLst>
            <a:softEdge rad="127000"/>
          </a:effectLst>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428652"/>
            <a:ext cx="9144000" cy="7286652"/>
          </a:xfrm>
          <a:prstGeom prst="rect">
            <a:avLst/>
          </a:prstGeom>
          <a:noFill/>
        </p:spPr>
      </p:pic>
      <p:sp>
        <p:nvSpPr>
          <p:cNvPr id="4" name="Содержимое 2"/>
          <p:cNvSpPr txBox="1">
            <a:spLocks/>
          </p:cNvSpPr>
          <p:nvPr/>
        </p:nvSpPr>
        <p:spPr bwMode="auto">
          <a:xfrm>
            <a:off x="0" y="-428652"/>
            <a:ext cx="9144000" cy="7286652"/>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a:effectLst/>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rgbClr val="1D1511"/>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ru-RU" sz="48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4800" b="1" i="1" u="none" strike="noStrike" kern="1200" cap="none" spc="0" normalizeH="0" baseline="0" noProof="0" dirty="0">
              <a:ln>
                <a:noFill/>
              </a:ln>
              <a:solidFill>
                <a:srgbClr val="1D1511"/>
              </a:solidFill>
              <a:effectLst/>
              <a:uLnTx/>
              <a:uFillTx/>
              <a:latin typeface="Segoe UI" pitchFamily="34" charset="0"/>
              <a:ea typeface="Segoe UI" pitchFamily="34" charset="0"/>
              <a:cs typeface="Segoe UI" pitchFamily="34" charset="0"/>
            </a:endParaRPr>
          </a:p>
        </p:txBody>
      </p:sp>
      <p:pic>
        <p:nvPicPr>
          <p:cNvPr id="10" name="Picture 5" descr=" "/>
          <p:cNvPicPr>
            <a:picLocks noChangeAspect="1" noChangeArrowheads="1"/>
          </p:cNvPicPr>
          <p:nvPr/>
        </p:nvPicPr>
        <p:blipFill>
          <a:blip r:embed="rId5" cstate="print"/>
          <a:srcRect t="22727" b="13636"/>
          <a:stretch>
            <a:fillRect/>
          </a:stretch>
        </p:blipFill>
        <p:spPr bwMode="auto">
          <a:xfrm>
            <a:off x="0" y="5857892"/>
            <a:ext cx="9110747" cy="1000108"/>
          </a:xfrm>
          <a:prstGeom prst="rect">
            <a:avLst/>
          </a:prstGeom>
          <a:noFill/>
          <a:effectLst>
            <a:softEdge rad="127000"/>
          </a:effectLst>
        </p:spPr>
      </p:pic>
      <p:sp>
        <p:nvSpPr>
          <p:cNvPr id="8" name="Содержимое 2"/>
          <p:cNvSpPr txBox="1">
            <a:spLocks/>
          </p:cNvSpPr>
          <p:nvPr/>
        </p:nvSpPr>
        <p:spPr bwMode="auto">
          <a:xfrm>
            <a:off x="428596" y="1714488"/>
            <a:ext cx="8501122" cy="442915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gn="ctr"/>
            <a:r>
              <a:rPr lang="ru-RU" b="1" dirty="0" smtClean="0">
                <a:latin typeface="Times New Roman" pitchFamily="18" charset="0"/>
                <a:cs typeface="Times New Roman" pitchFamily="18" charset="0"/>
              </a:rPr>
              <a:t>                                                   «МОЕМУ ПРАДЕДУ ПОСВЯЩАЕТСЯ» </a:t>
            </a:r>
          </a:p>
          <a:p>
            <a:pPr algn="ctr"/>
            <a:r>
              <a:rPr lang="ru-RU" sz="1100" dirty="0" smtClean="0">
                <a:solidFill>
                  <a:srgbClr val="210E30"/>
                </a:solidFill>
                <a:latin typeface="Times New Roman" pitchFamily="18" charset="0"/>
                <a:cs typeface="Times New Roman" pitchFamily="18" charset="0"/>
              </a:rPr>
              <a:t> </a:t>
            </a:r>
          </a:p>
          <a:p>
            <a:pPr algn="ctr"/>
            <a:r>
              <a:rPr lang="ru-RU" dirty="0" smtClean="0">
                <a:solidFill>
                  <a:srgbClr val="210E30"/>
                </a:solidFill>
                <a:latin typeface="Times New Roman" pitchFamily="18" charset="0"/>
                <a:cs typeface="Times New Roman" pitchFamily="18" charset="0"/>
              </a:rPr>
              <a:t>  Хочу рассказать о моем прадедушке - </a:t>
            </a:r>
            <a:r>
              <a:rPr lang="ru-RU" dirty="0" err="1" smtClean="0">
                <a:solidFill>
                  <a:srgbClr val="210E30"/>
                </a:solidFill>
                <a:latin typeface="Times New Roman" pitchFamily="18" charset="0"/>
                <a:cs typeface="Times New Roman" pitchFamily="18" charset="0"/>
              </a:rPr>
              <a:t>Старикове</a:t>
            </a:r>
            <a:r>
              <a:rPr lang="ru-RU" dirty="0" smtClean="0">
                <a:solidFill>
                  <a:srgbClr val="210E30"/>
                </a:solidFill>
                <a:latin typeface="Times New Roman" pitchFamily="18" charset="0"/>
                <a:cs typeface="Times New Roman" pitchFamily="18" charset="0"/>
              </a:rPr>
              <a:t> Василии Никифоровиче.</a:t>
            </a:r>
          </a:p>
          <a:p>
            <a:r>
              <a:rPr lang="ru-RU" dirty="0" smtClean="0">
                <a:solidFill>
                  <a:srgbClr val="210E30"/>
                </a:solidFill>
                <a:latin typeface="Times New Roman" pitchFamily="18" charset="0"/>
                <a:cs typeface="Times New Roman" pitchFamily="18" charset="0"/>
              </a:rPr>
              <a:t>      3 августа 1941 года Старикова Василия, как и многих ребят, вызвали в военкомат г. Чкалова. Всем собравшимся допризывникам объявили: «Кто желает пойти добровольцем на фронт, может написать заявление». Патриотическое воспитание и боль за свою Отчизну не позволяло принять другого решения, как только защитить Родину и родных от врага. Выбор сделан. Прадедушка рассказывал: «16.09.1941г. я прибыл в распоряжение военно-десантного воздушного корпуса, находившегося на станции Чкаловской Московской области, где проходил подготовку к фронту.</a:t>
            </a:r>
            <a:r>
              <a:rPr lang="ru-RU" dirty="0" smtClean="0"/>
              <a:t> </a:t>
            </a:r>
            <a:r>
              <a:rPr lang="ru-RU" dirty="0" smtClean="0">
                <a:latin typeface="Times New Roman" pitchFamily="18" charset="0"/>
                <a:cs typeface="Times New Roman" pitchFamily="18" charset="0"/>
              </a:rPr>
              <a:t>Мою  группу планировали забросить в тыл врага. В это время немецкие войска прорвали оборону советских войск в районе Ростовской области и  двинулись на город Сталинград.  22 августа 1942 года наш корпус срочно  перебросили туда. Здесь я и принял своё первое боевое крещение. Помню: идём маршем, голая степь, жара. Шесть месяцев шла битва за Сталинград. Шесть месяцев мы не мылись, по телу ползали вши. Бывало, что и ели всего один раз в сутки, да и то ночью. </a:t>
            </a:r>
            <a:endParaRPr lang="ru-RU" dirty="0" smtClean="0">
              <a:solidFill>
                <a:srgbClr val="210E30"/>
              </a:solidFill>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pPr algn="ctr"/>
            <a:endParaRPr kumimoji="0" lang="ru-RU" b="0" i="0" u="none" strike="noStrike" kern="1200" cap="none" spc="0" normalizeH="0" baseline="0" noProof="0" dirty="0">
              <a:ln>
                <a:noFill/>
              </a:ln>
              <a:solidFill>
                <a:srgbClr val="241B16"/>
              </a:solidFill>
              <a:effectLst/>
              <a:uLnTx/>
              <a:uFillTx/>
              <a:latin typeface="+mn-lt"/>
              <a:ea typeface="+mn-ea"/>
              <a:cs typeface="+mn-cs"/>
            </a:endParaRPr>
          </a:p>
        </p:txBody>
      </p:sp>
      <p:pic>
        <p:nvPicPr>
          <p:cNvPr id="4098" name="Picture 2" descr="D:\РАБОТА-ДОМ\альманах 2020\2020-03-30-22-29-36.jpg"/>
          <p:cNvPicPr>
            <a:picLocks noChangeAspect="1" noChangeArrowheads="1"/>
          </p:cNvPicPr>
          <p:nvPr/>
        </p:nvPicPr>
        <p:blipFill>
          <a:blip r:embed="rId6" cstate="print"/>
          <a:srcRect/>
          <a:stretch>
            <a:fillRect/>
          </a:stretch>
        </p:blipFill>
        <p:spPr bwMode="auto">
          <a:xfrm>
            <a:off x="500034" y="0"/>
            <a:ext cx="3214710" cy="2269629"/>
          </a:xfrm>
          <a:prstGeom prst="rect">
            <a:avLst/>
          </a:prstGeom>
          <a:noFill/>
          <a:effectLst>
            <a:softEdge rad="127000"/>
          </a:effectLst>
        </p:spPr>
      </p:pic>
      <p:sp>
        <p:nvSpPr>
          <p:cNvPr id="9" name="Содержимое 2"/>
          <p:cNvSpPr>
            <a:spLocks noGrp="1"/>
          </p:cNvSpPr>
          <p:nvPr>
            <p:ph idx="1"/>
          </p:nvPr>
        </p:nvSpPr>
        <p:spPr>
          <a:xfrm>
            <a:off x="4286248" y="214290"/>
            <a:ext cx="3929090" cy="1357322"/>
          </a:xfrm>
        </p:spPr>
        <p:txBody>
          <a:bodyPr/>
          <a:lstStyle/>
          <a:p>
            <a:pPr marL="0" lvl="0" indent="0" algn="ctr" eaLnBrk="1" hangingPunct="1">
              <a:spcBef>
                <a:spcPct val="0"/>
              </a:spcBef>
              <a:buClrTx/>
              <a:buSzTx/>
              <a:buNone/>
            </a:pPr>
            <a:r>
              <a:rPr lang="ru-RU" sz="1800" b="1" i="1" dirty="0" smtClean="0">
                <a:solidFill>
                  <a:srgbClr val="210E30"/>
                </a:solidFill>
                <a:latin typeface="Times New Roman" pitchFamily="18" charset="0"/>
                <a:ea typeface="Calibri" pitchFamily="34" charset="0"/>
                <a:cs typeface="Times New Roman" pitchFamily="18" charset="0"/>
              </a:rPr>
              <a:t>Попова Екатерина, 10 лет</a:t>
            </a:r>
          </a:p>
          <a:p>
            <a:pPr marL="0" lvl="0" indent="0" algn="ctr">
              <a:spcBef>
                <a:spcPct val="0"/>
              </a:spcBef>
              <a:buClrTx/>
              <a:buSzTx/>
              <a:buNone/>
            </a:pPr>
            <a:r>
              <a:rPr lang="ru-RU" sz="1800" i="1" dirty="0" smtClean="0">
                <a:solidFill>
                  <a:srgbClr val="210E30"/>
                </a:solidFill>
                <a:latin typeface="Times New Roman" pitchFamily="18" charset="0"/>
                <a:ea typeface="Calibri" pitchFamily="34" charset="0"/>
                <a:cs typeface="Times New Roman" pitchFamily="18" charset="0"/>
              </a:rPr>
              <a:t>МОАУ «СОШ № 4 г.Соль-Илецка »</a:t>
            </a:r>
          </a:p>
          <a:p>
            <a:pPr marL="0" lvl="0" indent="0" algn="ctr">
              <a:spcBef>
                <a:spcPct val="0"/>
              </a:spcBef>
              <a:buClrTx/>
              <a:buSzTx/>
              <a:buNone/>
            </a:pPr>
            <a:r>
              <a:rPr lang="ru-RU" sz="1800" b="1" i="1" dirty="0" smtClean="0">
                <a:solidFill>
                  <a:srgbClr val="210E30"/>
                </a:solidFill>
                <a:latin typeface="Times New Roman" pitchFamily="18" charset="0"/>
                <a:ea typeface="Calibri" pitchFamily="34" charset="0"/>
                <a:cs typeface="Times New Roman" pitchFamily="18" charset="0"/>
              </a:rPr>
              <a:t>Диплом </a:t>
            </a:r>
            <a:r>
              <a:rPr lang="en-US" sz="1800" b="1" i="1" dirty="0" smtClean="0">
                <a:solidFill>
                  <a:srgbClr val="210E30"/>
                </a:solidFill>
                <a:latin typeface="Times New Roman" pitchFamily="18" charset="0"/>
                <a:ea typeface="Calibri" pitchFamily="34" charset="0"/>
                <a:cs typeface="Times New Roman" pitchFamily="18" charset="0"/>
              </a:rPr>
              <a:t>II </a:t>
            </a:r>
            <a:r>
              <a:rPr lang="ru-RU" sz="1800" b="1" i="1" dirty="0" smtClean="0">
                <a:solidFill>
                  <a:srgbClr val="210E30"/>
                </a:solidFill>
                <a:latin typeface="Times New Roman" pitchFamily="18" charset="0"/>
                <a:ea typeface="Calibri" pitchFamily="34" charset="0"/>
                <a:cs typeface="Times New Roman" pitchFamily="18" charset="0"/>
              </a:rPr>
              <a:t>степени</a:t>
            </a:r>
          </a:p>
          <a:p>
            <a:pPr algn="ctr">
              <a:spcBef>
                <a:spcPct val="0"/>
              </a:spcBef>
              <a:buNone/>
            </a:pPr>
            <a:r>
              <a:rPr lang="ru-RU" sz="1800" i="1" dirty="0" smtClean="0">
                <a:solidFill>
                  <a:srgbClr val="210E30"/>
                </a:solidFill>
                <a:latin typeface="Times New Roman" pitchFamily="18" charset="0"/>
                <a:ea typeface="Calibri" pitchFamily="34" charset="0"/>
                <a:cs typeface="Times New Roman" pitchFamily="18" charset="0"/>
              </a:rPr>
              <a:t>Руководитель: </a:t>
            </a:r>
            <a:r>
              <a:rPr lang="ru-RU" sz="1800" i="1" dirty="0" err="1" smtClean="0">
                <a:solidFill>
                  <a:srgbClr val="210E30"/>
                </a:solidFill>
                <a:latin typeface="Times New Roman" pitchFamily="18" charset="0"/>
                <a:ea typeface="Calibri" pitchFamily="34" charset="0"/>
                <a:cs typeface="Times New Roman" pitchFamily="18" charset="0"/>
              </a:rPr>
              <a:t>Граброва</a:t>
            </a:r>
            <a:r>
              <a:rPr lang="ru-RU" sz="1800" i="1" dirty="0" smtClean="0">
                <a:solidFill>
                  <a:srgbClr val="210E30"/>
                </a:solidFill>
                <a:latin typeface="Times New Roman" pitchFamily="18" charset="0"/>
                <a:ea typeface="Calibri" pitchFamily="34" charset="0"/>
                <a:cs typeface="Times New Roman" pitchFamily="18" charset="0"/>
              </a:rPr>
              <a:t> Н.В.</a:t>
            </a:r>
            <a:endParaRPr lang="ru-RU" sz="1800" i="1" dirty="0" smtClean="0">
              <a:solidFill>
                <a:srgbClr val="210E30"/>
              </a:solidFill>
              <a:latin typeface="Times New Roman" pitchFamily="18" charset="0"/>
              <a:cs typeface="Times New Roman" pitchFamily="18" charset="0"/>
            </a:endParaRPr>
          </a:p>
          <a:p>
            <a:pPr lvl="0">
              <a:spcBef>
                <a:spcPct val="0"/>
              </a:spcBef>
              <a:buNone/>
            </a:pPr>
            <a:endParaRPr lang="ru-RU" sz="1600" i="1" dirty="0" smtClean="0">
              <a:latin typeface="Times New Roman" pitchFamily="18" charset="0"/>
              <a:cs typeface="Times New Roman" pitchFamily="18" charset="0"/>
            </a:endParaRPr>
          </a:p>
          <a:p>
            <a:pPr>
              <a:buNone/>
            </a:pPr>
            <a:endParaRPr lang="ru-RU"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428652"/>
            <a:ext cx="9144000" cy="7286652"/>
          </a:xfrm>
          <a:prstGeom prst="rect">
            <a:avLst/>
          </a:prstGeom>
          <a:noFill/>
        </p:spPr>
      </p:pic>
      <p:sp>
        <p:nvSpPr>
          <p:cNvPr id="4" name="Содержимое 2"/>
          <p:cNvSpPr txBox="1">
            <a:spLocks/>
          </p:cNvSpPr>
          <p:nvPr/>
        </p:nvSpPr>
        <p:spPr bwMode="auto">
          <a:xfrm>
            <a:off x="0" y="-428652"/>
            <a:ext cx="9144000" cy="7286652"/>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a:effectLst/>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rgbClr val="1D1511"/>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ru-RU" sz="48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4800" b="1" i="1" u="none" strike="noStrike" kern="1200" cap="none" spc="0" normalizeH="0" baseline="0" noProof="0" dirty="0">
              <a:ln>
                <a:noFill/>
              </a:ln>
              <a:solidFill>
                <a:srgbClr val="1D1511"/>
              </a:solidFill>
              <a:effectLst/>
              <a:uLnTx/>
              <a:uFillTx/>
              <a:latin typeface="Segoe UI" pitchFamily="34" charset="0"/>
              <a:ea typeface="Segoe UI" pitchFamily="34" charset="0"/>
              <a:cs typeface="Segoe UI" pitchFamily="34" charset="0"/>
            </a:endParaRPr>
          </a:p>
        </p:txBody>
      </p:sp>
      <p:pic>
        <p:nvPicPr>
          <p:cNvPr id="10" name="Picture 5" descr=" "/>
          <p:cNvPicPr>
            <a:picLocks noChangeAspect="1" noChangeArrowheads="1"/>
          </p:cNvPicPr>
          <p:nvPr/>
        </p:nvPicPr>
        <p:blipFill>
          <a:blip r:embed="rId5" cstate="print"/>
          <a:srcRect t="22727" b="13636"/>
          <a:stretch>
            <a:fillRect/>
          </a:stretch>
        </p:blipFill>
        <p:spPr bwMode="auto">
          <a:xfrm>
            <a:off x="0" y="5857892"/>
            <a:ext cx="9110747" cy="1000108"/>
          </a:xfrm>
          <a:prstGeom prst="rect">
            <a:avLst/>
          </a:prstGeom>
          <a:noFill/>
          <a:effectLst>
            <a:softEdge rad="127000"/>
          </a:effectLst>
        </p:spPr>
      </p:pic>
      <p:sp>
        <p:nvSpPr>
          <p:cNvPr id="8" name="Содержимое 2"/>
          <p:cNvSpPr txBox="1">
            <a:spLocks/>
          </p:cNvSpPr>
          <p:nvPr/>
        </p:nvSpPr>
        <p:spPr bwMode="auto">
          <a:xfrm>
            <a:off x="500034" y="0"/>
            <a:ext cx="8358246" cy="635795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r>
              <a:rPr lang="ru-RU" dirty="0" smtClean="0">
                <a:latin typeface="Times New Roman" pitchFamily="18" charset="0"/>
                <a:cs typeface="Times New Roman" pitchFamily="18" charset="0"/>
              </a:rPr>
              <a:t>Морозы стояли сильные, на нас было надето и летнее, и зимнее обмундирование. Спали в окопах по полчаса, по очереди, чтобы не замёрзнуть. Бои шли ожесточённые, бомбили каждый день сотни, а может, и тысячи самолётов. Трупы высились горами. Но все-таки  62 армия под командованием нашего земляка А.И. </a:t>
            </a:r>
            <a:r>
              <a:rPr lang="ru-RU" dirty="0" err="1" smtClean="0">
                <a:latin typeface="Times New Roman" pitchFamily="18" charset="0"/>
                <a:cs typeface="Times New Roman" pitchFamily="18" charset="0"/>
              </a:rPr>
              <a:t>Родимцева</a:t>
            </a:r>
            <a:r>
              <a:rPr lang="ru-RU" dirty="0" smtClean="0">
                <a:latin typeface="Times New Roman" pitchFamily="18" charset="0"/>
                <a:cs typeface="Times New Roman" pitchFamily="18" charset="0"/>
              </a:rPr>
              <a:t> отстояла Сталинград». </a:t>
            </a:r>
          </a:p>
          <a:p>
            <a:r>
              <a:rPr lang="en-US"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Здесь, под Сталинградом, Василий Никифорович получил первое ранение. Его отправили в госпиталь г. Саратова, где он находился  на лечении с февраля по июнь 1943 года. Поправившись, он был отправлен в выздоравливающий батальон или как его тогда называли «маршевую роту». 1 марта 1944 года был направлен в стрелковую дивизию, которая двинулась на боевые действия в г. Бобруйск.  Фашисты сжигали населённые пункты так, что от домов оставались лишь печные трубы. В июне 1944 года, в Бобруйске вновь ранило. Ранение пришлось в область грудной клетки. </a:t>
            </a:r>
          </a:p>
          <a:p>
            <a:r>
              <a:rPr lang="en-US"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После «</a:t>
            </a:r>
            <a:r>
              <a:rPr lang="ru-RU" dirty="0" err="1" smtClean="0">
                <a:latin typeface="Times New Roman" pitchFamily="18" charset="0"/>
                <a:cs typeface="Times New Roman" pitchFamily="18" charset="0"/>
              </a:rPr>
              <a:t>бобруйского</a:t>
            </a:r>
            <a:r>
              <a:rPr lang="ru-RU" dirty="0" smtClean="0">
                <a:latin typeface="Times New Roman" pitchFamily="18" charset="0"/>
                <a:cs typeface="Times New Roman" pitchFamily="18" charset="0"/>
              </a:rPr>
              <a:t>» излечения в октябре 1944 г</a:t>
            </a:r>
            <a:r>
              <a:rPr lang="ru-RU" i="1" dirty="0" smtClean="0">
                <a:latin typeface="Times New Roman" pitchFamily="18" charset="0"/>
                <a:cs typeface="Times New Roman" pitchFamily="18" charset="0"/>
              </a:rPr>
              <a:t>.</a:t>
            </a:r>
            <a:r>
              <a:rPr lang="ru-RU" dirty="0" smtClean="0">
                <a:latin typeface="Times New Roman" pitchFamily="18" charset="0"/>
                <a:cs typeface="Times New Roman" pitchFamily="18" charset="0"/>
              </a:rPr>
              <a:t> попал опять на </a:t>
            </a:r>
            <a:r>
              <a:rPr lang="en-US" dirty="0" smtClean="0">
                <a:latin typeface="Times New Roman" pitchFamily="18" charset="0"/>
                <a:cs typeface="Times New Roman" pitchFamily="18" charset="0"/>
              </a:rPr>
              <a:t>I</a:t>
            </a:r>
            <a:r>
              <a:rPr lang="ru-RU" dirty="0" smtClean="0">
                <a:latin typeface="Times New Roman" pitchFamily="18" charset="0"/>
                <a:cs typeface="Times New Roman" pitchFamily="18" charset="0"/>
              </a:rPr>
              <a:t>-</a:t>
            </a:r>
            <a:r>
              <a:rPr lang="ru-RU" dirty="0" err="1" smtClean="0">
                <a:latin typeface="Times New Roman" pitchFamily="18" charset="0"/>
                <a:cs typeface="Times New Roman" pitchFamily="18" charset="0"/>
              </a:rPr>
              <a:t>ый</a:t>
            </a:r>
            <a:r>
              <a:rPr lang="ru-RU" dirty="0" smtClean="0">
                <a:latin typeface="Times New Roman" pitchFamily="18" charset="0"/>
                <a:cs typeface="Times New Roman" pitchFamily="18" charset="0"/>
              </a:rPr>
              <a:t> Белорусский фронт в действующую армию. Двинулись на г. Берлин. «Двигались на Берлин несколькими эшелонами, нас везли в третьем эшелоне. Брали город сначала первый, затем второй эшелон, после чего Берлин был взят, до нас очередь не дошла. Может к счастью.  7 мая 1945г. встретил день Победы в г. Берлине».</a:t>
            </a:r>
            <a:endParaRPr lang="ru-RU" i="1"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Я горжусь своим прадедушкой. Считаю, что он, как и многие солдаты, вернувшиеся и не вернувшиеся с фронта, настоящие герои! Я благодарна им за мирное небо! За саму возможность родиться и жить!</a:t>
            </a:r>
            <a:endParaRPr lang="ru-RU" i="1" dirty="0" smtClean="0">
              <a:latin typeface="Times New Roman" pitchFamily="18" charset="0"/>
              <a:cs typeface="Times New Roman" pitchFamily="18" charset="0"/>
            </a:endParaRPr>
          </a:p>
          <a:p>
            <a:pPr algn="ctr"/>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pPr algn="ctr"/>
            <a:endParaRPr kumimoji="0" lang="ru-RU" b="0" i="0" u="none" strike="noStrike" kern="1200" cap="none" spc="0" normalizeH="0" baseline="0" noProof="0" dirty="0">
              <a:ln>
                <a:noFill/>
              </a:ln>
              <a:solidFill>
                <a:srgbClr val="241B16"/>
              </a:solidFill>
              <a:effectLst/>
              <a:uLnTx/>
              <a:uFillTx/>
              <a:latin typeface="+mn-lt"/>
              <a:ea typeface="+mn-ea"/>
              <a:cs typeface="+mn-cs"/>
            </a:endParaRPr>
          </a:p>
        </p:txBody>
      </p:sp>
      <p:pic>
        <p:nvPicPr>
          <p:cNvPr id="7" name="Picture 3" descr="D:\РАБОТА-ДОМ\альманах 2020\kisspng-paper-quill-inkwell-fountain-pen-clip-art-5af2da8ae75862.2917798615258650989476.jpg"/>
          <p:cNvPicPr>
            <a:picLocks noChangeAspect="1" noChangeArrowheads="1"/>
          </p:cNvPicPr>
          <p:nvPr/>
        </p:nvPicPr>
        <p:blipFill>
          <a:blip r:embed="rId6" cstate="print"/>
          <a:srcRect/>
          <a:stretch>
            <a:fillRect/>
          </a:stretch>
        </p:blipFill>
        <p:spPr bwMode="auto">
          <a:xfrm>
            <a:off x="3571868" y="5786454"/>
            <a:ext cx="1722127" cy="1071546"/>
          </a:xfrm>
          <a:prstGeom prst="rect">
            <a:avLst/>
          </a:prstGeom>
          <a:noFill/>
          <a:effectLst>
            <a:softEdge rad="127000"/>
          </a:effectLst>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428652"/>
            <a:ext cx="9144000" cy="7286652"/>
          </a:xfrm>
          <a:prstGeom prst="rect">
            <a:avLst/>
          </a:prstGeom>
          <a:noFill/>
        </p:spPr>
      </p:pic>
      <p:sp>
        <p:nvSpPr>
          <p:cNvPr id="4" name="Содержимое 2"/>
          <p:cNvSpPr txBox="1">
            <a:spLocks/>
          </p:cNvSpPr>
          <p:nvPr/>
        </p:nvSpPr>
        <p:spPr bwMode="auto">
          <a:xfrm>
            <a:off x="0" y="-428652"/>
            <a:ext cx="9144000" cy="7286652"/>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a:effectLst/>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rgbClr val="1D1511"/>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ru-RU" sz="48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4800" b="1" i="1" u="none" strike="noStrike" kern="1200" cap="none" spc="0" normalizeH="0" baseline="0" noProof="0" dirty="0">
              <a:ln>
                <a:noFill/>
              </a:ln>
              <a:solidFill>
                <a:srgbClr val="1D1511"/>
              </a:solidFill>
              <a:effectLst/>
              <a:uLnTx/>
              <a:uFillTx/>
              <a:latin typeface="Segoe UI" pitchFamily="34" charset="0"/>
              <a:ea typeface="Segoe UI" pitchFamily="34" charset="0"/>
              <a:cs typeface="Segoe UI" pitchFamily="34" charset="0"/>
            </a:endParaRPr>
          </a:p>
        </p:txBody>
      </p:sp>
      <p:pic>
        <p:nvPicPr>
          <p:cNvPr id="10" name="Picture 5" descr=" "/>
          <p:cNvPicPr>
            <a:picLocks noChangeAspect="1" noChangeArrowheads="1"/>
          </p:cNvPicPr>
          <p:nvPr/>
        </p:nvPicPr>
        <p:blipFill>
          <a:blip r:embed="rId5" cstate="print"/>
          <a:srcRect t="22727" b="13636"/>
          <a:stretch>
            <a:fillRect/>
          </a:stretch>
        </p:blipFill>
        <p:spPr bwMode="auto">
          <a:xfrm>
            <a:off x="0" y="5857892"/>
            <a:ext cx="9110747" cy="1000108"/>
          </a:xfrm>
          <a:prstGeom prst="rect">
            <a:avLst/>
          </a:prstGeom>
          <a:noFill/>
          <a:effectLst>
            <a:softEdge rad="127000"/>
          </a:effectLst>
        </p:spPr>
      </p:pic>
      <p:sp>
        <p:nvSpPr>
          <p:cNvPr id="8" name="Содержимое 2"/>
          <p:cNvSpPr txBox="1">
            <a:spLocks/>
          </p:cNvSpPr>
          <p:nvPr/>
        </p:nvSpPr>
        <p:spPr bwMode="auto">
          <a:xfrm>
            <a:off x="428596" y="1714488"/>
            <a:ext cx="8501122" cy="442915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gn="ctr"/>
            <a:r>
              <a:rPr lang="en-US" b="1" dirty="0" smtClean="0">
                <a:latin typeface="Times New Roman" pitchFamily="18" charset="0"/>
                <a:cs typeface="Times New Roman" pitchFamily="18" charset="0"/>
              </a:rPr>
              <a:t>                                            </a:t>
            </a:r>
            <a:r>
              <a:rPr lang="ru-RU" b="1" dirty="0" smtClean="0">
                <a:latin typeface="Times New Roman" pitchFamily="18" charset="0"/>
                <a:cs typeface="Times New Roman" pitchFamily="18" charset="0"/>
              </a:rPr>
              <a:t> «Я ГОРЖУСЬ СВОИМ ПРАДЕДУШКОЙ»</a:t>
            </a:r>
            <a:endParaRPr lang="en-US" b="1" dirty="0" smtClean="0">
              <a:latin typeface="Times New Roman" pitchFamily="18" charset="0"/>
              <a:cs typeface="Times New Roman" pitchFamily="18" charset="0"/>
            </a:endParaRPr>
          </a:p>
          <a:p>
            <a:pPr algn="ctr"/>
            <a:r>
              <a:rPr lang="ru-RU" sz="1100" dirty="0" smtClean="0">
                <a:solidFill>
                  <a:srgbClr val="210E30"/>
                </a:solidFill>
                <a:latin typeface="Times New Roman" pitchFamily="18" charset="0"/>
                <a:cs typeface="Times New Roman" pitchFamily="18" charset="0"/>
              </a:rPr>
              <a:t> </a:t>
            </a:r>
          </a:p>
          <a:p>
            <a:r>
              <a:rPr lang="en-US"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Великая Отечественная война в каждой семье оставила свой след.  Кто-то вернулся с войны раненый или инвалидом, кто-то не вернулся – и семья получила похоронку.. Так и в нашей семье – мой прадедушка по маминой линии </a:t>
            </a:r>
            <a:r>
              <a:rPr lang="ru-RU" dirty="0" err="1" smtClean="0">
                <a:latin typeface="Times New Roman" pitchFamily="18" charset="0"/>
                <a:cs typeface="Times New Roman" pitchFamily="18" charset="0"/>
              </a:rPr>
              <a:t>Тыщенко</a:t>
            </a:r>
            <a:r>
              <a:rPr lang="ru-RU" dirty="0" smtClean="0">
                <a:latin typeface="Times New Roman" pitchFamily="18" charset="0"/>
                <a:cs typeface="Times New Roman" pitchFamily="18" charset="0"/>
              </a:rPr>
              <a:t> Андрей Иванович не вернулся с войны.</a:t>
            </a:r>
          </a:p>
          <a:p>
            <a:r>
              <a:rPr lang="ru-RU" dirty="0" smtClean="0">
                <a:latin typeface="Times New Roman" pitchFamily="18" charset="0"/>
                <a:cs typeface="Times New Roman" pitchFamily="18" charset="0"/>
              </a:rPr>
              <a:t>    Когда началась война,  прадедушке было 25 лет. Он был женат.  У него уже был  сын Василий 1939 года рождения и первого декабря 1941 года родился второй сын Николай, мой дедушка, который не помнит своего отца, его лица, разве только на единственной  фотографии, которую отец прислал в начале войны с фронта. Эта фотография  бережно хранится и до сего времени. </a:t>
            </a:r>
            <a:endParaRPr lang="en-US" dirty="0" smtClean="0">
              <a:latin typeface="Times New Roman" pitchFamily="18" charset="0"/>
              <a:cs typeface="Times New Roman" pitchFamily="18" charset="0"/>
            </a:endParaRPr>
          </a:p>
          <a:p>
            <a:r>
              <a:rPr lang="en-US" dirty="0" smtClean="0">
                <a:latin typeface="Times New Roman" pitchFamily="18" charset="0"/>
                <a:cs typeface="Times New Roman" pitchFamily="18" charset="0"/>
              </a:rPr>
              <a:t>    </a:t>
            </a:r>
            <a:r>
              <a:rPr lang="ru-RU" dirty="0" smtClean="0">
                <a:latin typeface="Times New Roman" pitchFamily="18" charset="0"/>
                <a:cs typeface="Times New Roman" pitchFamily="18" charset="0"/>
              </a:rPr>
              <a:t>Прадедушка был призван в армию с 1942 года </a:t>
            </a:r>
            <a:r>
              <a:rPr lang="ru-RU" dirty="0" err="1" smtClean="0">
                <a:latin typeface="Times New Roman" pitchFamily="18" charset="0"/>
                <a:cs typeface="Times New Roman" pitchFamily="18" charset="0"/>
              </a:rPr>
              <a:t>Соль-Илецким</a:t>
            </a:r>
            <a:r>
              <a:rPr lang="ru-RU" dirty="0" smtClean="0">
                <a:latin typeface="Times New Roman" pitchFamily="18" charset="0"/>
                <a:cs typeface="Times New Roman" pitchFamily="18" charset="0"/>
              </a:rPr>
              <a:t> РВК Чкаловской области. Вначале он был призван солдатом-пехотинцем, а затем попал в 3-й отдельный учебный танковый полк, стрелком. Наверное, потому что до войны он был заядлым охотником. </a:t>
            </a:r>
          </a:p>
          <a:p>
            <a:endParaRPr lang="ru-RU" dirty="0" smtClean="0"/>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pPr algn="ctr"/>
            <a:endParaRPr kumimoji="0" lang="ru-RU" b="0" i="0" u="none" strike="noStrike" kern="1200" cap="none" spc="0" normalizeH="0" baseline="0" noProof="0" dirty="0">
              <a:ln>
                <a:noFill/>
              </a:ln>
              <a:solidFill>
                <a:srgbClr val="241B16"/>
              </a:solidFill>
              <a:effectLst/>
              <a:uLnTx/>
              <a:uFillTx/>
              <a:latin typeface="+mn-lt"/>
              <a:ea typeface="+mn-ea"/>
              <a:cs typeface="+mn-cs"/>
            </a:endParaRPr>
          </a:p>
        </p:txBody>
      </p:sp>
      <p:sp>
        <p:nvSpPr>
          <p:cNvPr id="9" name="Содержимое 2"/>
          <p:cNvSpPr>
            <a:spLocks noGrp="1"/>
          </p:cNvSpPr>
          <p:nvPr>
            <p:ph idx="1"/>
          </p:nvPr>
        </p:nvSpPr>
        <p:spPr>
          <a:xfrm>
            <a:off x="4286248" y="214290"/>
            <a:ext cx="3929090" cy="1357322"/>
          </a:xfrm>
        </p:spPr>
        <p:txBody>
          <a:bodyPr/>
          <a:lstStyle/>
          <a:p>
            <a:pPr marL="0" lvl="0" indent="0" algn="ctr" eaLnBrk="1" hangingPunct="1">
              <a:spcBef>
                <a:spcPct val="0"/>
              </a:spcBef>
              <a:buClrTx/>
              <a:buSzTx/>
              <a:buNone/>
            </a:pPr>
            <a:r>
              <a:rPr lang="ru-RU" sz="1800" b="1" i="1" dirty="0" err="1" smtClean="0">
                <a:solidFill>
                  <a:srgbClr val="210E30"/>
                </a:solidFill>
                <a:latin typeface="Times New Roman" pitchFamily="18" charset="0"/>
                <a:ea typeface="Calibri" pitchFamily="34" charset="0"/>
                <a:cs typeface="Times New Roman" pitchFamily="18" charset="0"/>
              </a:rPr>
              <a:t>Огнев</a:t>
            </a:r>
            <a:r>
              <a:rPr lang="ru-RU" sz="1800" b="1" i="1" dirty="0" smtClean="0">
                <a:solidFill>
                  <a:srgbClr val="210E30"/>
                </a:solidFill>
                <a:latin typeface="Times New Roman" pitchFamily="18" charset="0"/>
                <a:ea typeface="Calibri" pitchFamily="34" charset="0"/>
                <a:cs typeface="Times New Roman" pitchFamily="18" charset="0"/>
              </a:rPr>
              <a:t> Алексей, 10 лет</a:t>
            </a:r>
          </a:p>
          <a:p>
            <a:pPr marL="0" lvl="0" indent="0" algn="ctr">
              <a:spcBef>
                <a:spcPct val="0"/>
              </a:spcBef>
              <a:buClrTx/>
              <a:buSzTx/>
              <a:buNone/>
            </a:pPr>
            <a:r>
              <a:rPr lang="ru-RU" sz="1800" i="1" dirty="0" smtClean="0">
                <a:solidFill>
                  <a:srgbClr val="210E30"/>
                </a:solidFill>
                <a:latin typeface="Times New Roman" pitchFamily="18" charset="0"/>
                <a:ea typeface="Calibri" pitchFamily="34" charset="0"/>
                <a:cs typeface="Times New Roman" pitchFamily="18" charset="0"/>
              </a:rPr>
              <a:t>МОБУ «Трудовая СОШ»</a:t>
            </a:r>
          </a:p>
          <a:p>
            <a:pPr marL="0" lvl="0" indent="0" algn="ctr">
              <a:spcBef>
                <a:spcPct val="0"/>
              </a:spcBef>
              <a:buClrTx/>
              <a:buSzTx/>
              <a:buNone/>
            </a:pPr>
            <a:r>
              <a:rPr lang="ru-RU" sz="1800" b="1" i="1" dirty="0" smtClean="0">
                <a:solidFill>
                  <a:srgbClr val="210E30"/>
                </a:solidFill>
                <a:latin typeface="Times New Roman" pitchFamily="18" charset="0"/>
                <a:ea typeface="Calibri" pitchFamily="34" charset="0"/>
                <a:cs typeface="Times New Roman" pitchFamily="18" charset="0"/>
              </a:rPr>
              <a:t>Диплом </a:t>
            </a:r>
            <a:r>
              <a:rPr lang="en-US" sz="1800" b="1" i="1" dirty="0" smtClean="0">
                <a:solidFill>
                  <a:srgbClr val="210E30"/>
                </a:solidFill>
                <a:latin typeface="Times New Roman" pitchFamily="18" charset="0"/>
                <a:ea typeface="Calibri" pitchFamily="34" charset="0"/>
                <a:cs typeface="Times New Roman" pitchFamily="18" charset="0"/>
              </a:rPr>
              <a:t>II </a:t>
            </a:r>
            <a:r>
              <a:rPr lang="ru-RU" sz="1800" b="1" i="1" dirty="0" smtClean="0">
                <a:solidFill>
                  <a:srgbClr val="210E30"/>
                </a:solidFill>
                <a:latin typeface="Times New Roman" pitchFamily="18" charset="0"/>
                <a:ea typeface="Calibri" pitchFamily="34" charset="0"/>
                <a:cs typeface="Times New Roman" pitchFamily="18" charset="0"/>
              </a:rPr>
              <a:t>степени</a:t>
            </a:r>
          </a:p>
          <a:p>
            <a:pPr algn="ctr">
              <a:spcBef>
                <a:spcPct val="0"/>
              </a:spcBef>
              <a:buNone/>
            </a:pPr>
            <a:r>
              <a:rPr lang="ru-RU" sz="1800" i="1" dirty="0" smtClean="0">
                <a:solidFill>
                  <a:srgbClr val="210E30"/>
                </a:solidFill>
                <a:latin typeface="Times New Roman" pitchFamily="18" charset="0"/>
                <a:ea typeface="Calibri" pitchFamily="34" charset="0"/>
                <a:cs typeface="Times New Roman" pitchFamily="18" charset="0"/>
              </a:rPr>
              <a:t>Руководитель: </a:t>
            </a:r>
            <a:r>
              <a:rPr lang="ru-RU" sz="1800" i="1" dirty="0" err="1" smtClean="0">
                <a:solidFill>
                  <a:srgbClr val="210E30"/>
                </a:solidFill>
                <a:latin typeface="Times New Roman" pitchFamily="18" charset="0"/>
                <a:ea typeface="Calibri" pitchFamily="34" charset="0"/>
                <a:cs typeface="Times New Roman" pitchFamily="18" charset="0"/>
              </a:rPr>
              <a:t>Биркенова</a:t>
            </a:r>
            <a:r>
              <a:rPr lang="ru-RU" sz="1800" i="1" dirty="0" smtClean="0">
                <a:solidFill>
                  <a:srgbClr val="210E30"/>
                </a:solidFill>
                <a:latin typeface="Times New Roman" pitchFamily="18" charset="0"/>
                <a:ea typeface="Calibri" pitchFamily="34" charset="0"/>
                <a:cs typeface="Times New Roman" pitchFamily="18" charset="0"/>
              </a:rPr>
              <a:t> Л.И.</a:t>
            </a:r>
            <a:endParaRPr lang="ru-RU" sz="1800" i="1" dirty="0" smtClean="0">
              <a:solidFill>
                <a:srgbClr val="210E30"/>
              </a:solidFill>
              <a:latin typeface="Times New Roman" pitchFamily="18" charset="0"/>
              <a:cs typeface="Times New Roman" pitchFamily="18" charset="0"/>
            </a:endParaRPr>
          </a:p>
          <a:p>
            <a:pPr lvl="0">
              <a:spcBef>
                <a:spcPct val="0"/>
              </a:spcBef>
              <a:buNone/>
            </a:pPr>
            <a:endParaRPr lang="ru-RU" sz="1600" i="1" dirty="0" smtClean="0">
              <a:latin typeface="Times New Roman" pitchFamily="18" charset="0"/>
              <a:cs typeface="Times New Roman" pitchFamily="18" charset="0"/>
            </a:endParaRPr>
          </a:p>
          <a:p>
            <a:pPr>
              <a:buNone/>
            </a:pPr>
            <a:endParaRPr lang="ru-RU" dirty="0"/>
          </a:p>
        </p:txBody>
      </p:sp>
      <p:pic>
        <p:nvPicPr>
          <p:cNvPr id="5122" name="Picture 2" descr="D:\РАБОТА-ДОМ\альманах 2020\2020-03-30-23-24-46.jpg"/>
          <p:cNvPicPr>
            <a:picLocks noChangeAspect="1" noChangeArrowheads="1"/>
          </p:cNvPicPr>
          <p:nvPr/>
        </p:nvPicPr>
        <p:blipFill>
          <a:blip r:embed="rId6" cstate="print"/>
          <a:srcRect/>
          <a:stretch>
            <a:fillRect/>
          </a:stretch>
        </p:blipFill>
        <p:spPr bwMode="auto">
          <a:xfrm>
            <a:off x="428596" y="-50369"/>
            <a:ext cx="3071834" cy="2165883"/>
          </a:xfrm>
          <a:prstGeom prst="rect">
            <a:avLst/>
          </a:prstGeom>
          <a:noFill/>
          <a:effectLst>
            <a:softEdge rad="127000"/>
          </a:effectLst>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428652"/>
            <a:ext cx="9144000" cy="7286652"/>
          </a:xfrm>
          <a:prstGeom prst="rect">
            <a:avLst/>
          </a:prstGeom>
          <a:noFill/>
        </p:spPr>
      </p:pic>
      <p:sp>
        <p:nvSpPr>
          <p:cNvPr id="4" name="Содержимое 2"/>
          <p:cNvSpPr txBox="1">
            <a:spLocks/>
          </p:cNvSpPr>
          <p:nvPr/>
        </p:nvSpPr>
        <p:spPr bwMode="auto">
          <a:xfrm>
            <a:off x="0" y="-428652"/>
            <a:ext cx="9144000" cy="7286652"/>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a:effectLst/>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rgbClr val="1D1511"/>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ru-RU" sz="48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4800" b="1" i="1" u="none" strike="noStrike" kern="1200" cap="none" spc="0" normalizeH="0" baseline="0" noProof="0" dirty="0">
              <a:ln>
                <a:noFill/>
              </a:ln>
              <a:solidFill>
                <a:srgbClr val="1D1511"/>
              </a:solidFill>
              <a:effectLst/>
              <a:uLnTx/>
              <a:uFillTx/>
              <a:latin typeface="Segoe UI" pitchFamily="34" charset="0"/>
              <a:ea typeface="Segoe UI" pitchFamily="34" charset="0"/>
              <a:cs typeface="Segoe UI" pitchFamily="34" charset="0"/>
            </a:endParaRPr>
          </a:p>
        </p:txBody>
      </p:sp>
      <p:pic>
        <p:nvPicPr>
          <p:cNvPr id="10" name="Picture 5" descr=" "/>
          <p:cNvPicPr>
            <a:picLocks noChangeAspect="1" noChangeArrowheads="1"/>
          </p:cNvPicPr>
          <p:nvPr/>
        </p:nvPicPr>
        <p:blipFill>
          <a:blip r:embed="rId5" cstate="print"/>
          <a:srcRect t="22727" b="13636"/>
          <a:stretch>
            <a:fillRect/>
          </a:stretch>
        </p:blipFill>
        <p:spPr bwMode="auto">
          <a:xfrm>
            <a:off x="0" y="5786454"/>
            <a:ext cx="9110747" cy="1071546"/>
          </a:xfrm>
          <a:prstGeom prst="rect">
            <a:avLst/>
          </a:prstGeom>
          <a:noFill/>
          <a:effectLst>
            <a:softEdge rad="127000"/>
          </a:effectLst>
        </p:spPr>
      </p:pic>
      <p:sp>
        <p:nvSpPr>
          <p:cNvPr id="8" name="Содержимое 2"/>
          <p:cNvSpPr txBox="1">
            <a:spLocks/>
          </p:cNvSpPr>
          <p:nvPr/>
        </p:nvSpPr>
        <p:spPr bwMode="auto">
          <a:xfrm>
            <a:off x="571472" y="214290"/>
            <a:ext cx="8358246" cy="635795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r>
              <a:rPr lang="ru-RU" dirty="0" smtClean="0">
                <a:solidFill>
                  <a:srgbClr val="15100D"/>
                </a:solidFill>
                <a:latin typeface="Times New Roman" pitchFamily="18" charset="0"/>
                <a:cs typeface="Times New Roman" pitchFamily="18" charset="0"/>
              </a:rPr>
              <a:t>   В 1943 году по рассказам прабабушки в село приезжала медсестра из госпиталя города Саратова и сообщила, что её муж лежит в госпитале раненый, что нужно к нему съездить. </a:t>
            </a:r>
            <a:r>
              <a:rPr lang="ru-RU" dirty="0" err="1" smtClean="0">
                <a:solidFill>
                  <a:srgbClr val="15100D"/>
                </a:solidFill>
                <a:latin typeface="Times New Roman" pitchFamily="18" charset="0"/>
                <a:cs typeface="Times New Roman" pitchFamily="18" charset="0"/>
              </a:rPr>
              <a:t>Пробабушка</a:t>
            </a:r>
            <a:r>
              <a:rPr lang="ru-RU" dirty="0" smtClean="0">
                <a:solidFill>
                  <a:srgbClr val="15100D"/>
                </a:solidFill>
                <a:latin typeface="Times New Roman" pitchFamily="18" charset="0"/>
                <a:cs typeface="Times New Roman" pitchFamily="18" charset="0"/>
              </a:rPr>
              <a:t> хотела ехать, но сельский председатель </a:t>
            </a:r>
            <a:r>
              <a:rPr lang="ru-RU" dirty="0" err="1" smtClean="0">
                <a:solidFill>
                  <a:srgbClr val="15100D"/>
                </a:solidFill>
                <a:latin typeface="Times New Roman" pitchFamily="18" charset="0"/>
                <a:cs typeface="Times New Roman" pitchFamily="18" charset="0"/>
              </a:rPr>
              <a:t>Тыщенко</a:t>
            </a:r>
            <a:r>
              <a:rPr lang="ru-RU" dirty="0" smtClean="0">
                <a:solidFill>
                  <a:srgbClr val="15100D"/>
                </a:solidFill>
                <a:latin typeface="Times New Roman" pitchFamily="18" charset="0"/>
                <a:cs typeface="Times New Roman" pitchFamily="18" charset="0"/>
              </a:rPr>
              <a:t> П.Е. её не отпустил. Он сказал, что время трудное, вдруг в дороге что-то случится, дети маленькие, кому они будут нужны. После госпиталя Андрей Иванович снова ушел на фронт. Потом вестей от него стало.</a:t>
            </a:r>
          </a:p>
          <a:p>
            <a:r>
              <a:rPr lang="ru-RU" dirty="0" smtClean="0">
                <a:solidFill>
                  <a:srgbClr val="15100D"/>
                </a:solidFill>
                <a:latin typeface="Times New Roman" pitchFamily="18" charset="0"/>
                <a:cs typeface="Times New Roman" pitchFamily="18" charset="0"/>
              </a:rPr>
              <a:t>    В июле 1944 года </a:t>
            </a:r>
            <a:r>
              <a:rPr lang="ru-RU" dirty="0" err="1" smtClean="0">
                <a:solidFill>
                  <a:srgbClr val="15100D"/>
                </a:solidFill>
                <a:latin typeface="Times New Roman" pitchFamily="18" charset="0"/>
                <a:cs typeface="Times New Roman" pitchFamily="18" charset="0"/>
              </a:rPr>
              <a:t>Тыщенко</a:t>
            </a:r>
            <a:r>
              <a:rPr lang="ru-RU" dirty="0" smtClean="0">
                <a:solidFill>
                  <a:srgbClr val="15100D"/>
                </a:solidFill>
                <a:latin typeface="Times New Roman" pitchFamily="18" charset="0"/>
                <a:cs typeface="Times New Roman" pitchFamily="18" charset="0"/>
              </a:rPr>
              <a:t> Александра Фёдоровна получила похоронку: «Ваш муж, </a:t>
            </a:r>
            <a:r>
              <a:rPr lang="ru-RU" dirty="0" err="1" smtClean="0">
                <a:solidFill>
                  <a:srgbClr val="15100D"/>
                </a:solidFill>
                <a:latin typeface="Times New Roman" pitchFamily="18" charset="0"/>
                <a:cs typeface="Times New Roman" pitchFamily="18" charset="0"/>
              </a:rPr>
              <a:t>Тыщенко</a:t>
            </a:r>
            <a:r>
              <a:rPr lang="ru-RU" dirty="0" smtClean="0">
                <a:solidFill>
                  <a:srgbClr val="15100D"/>
                </a:solidFill>
                <a:latin typeface="Times New Roman" pitchFamily="18" charset="0"/>
                <a:cs typeface="Times New Roman" pitchFamily="18" charset="0"/>
              </a:rPr>
              <a:t> Андрей Иванович 1916 года рождения, в бою за социалистическую Родину, верный воинской присяге, проявив геройство и мужество, был ранен и умер от ран 16 июля 1944 года. Похоронен  г. Минск,  </a:t>
            </a:r>
          </a:p>
          <a:p>
            <a:r>
              <a:rPr lang="ru-RU" dirty="0" smtClean="0">
                <a:solidFill>
                  <a:srgbClr val="15100D"/>
                </a:solidFill>
                <a:latin typeface="Times New Roman" pitchFamily="18" charset="0"/>
                <a:cs typeface="Times New Roman" pitchFamily="18" charset="0"/>
              </a:rPr>
              <a:t>клиническая </a:t>
            </a:r>
            <a:r>
              <a:rPr lang="ru-RU" dirty="0" err="1" smtClean="0">
                <a:solidFill>
                  <a:srgbClr val="15100D"/>
                </a:solidFill>
                <a:latin typeface="Times New Roman" pitchFamily="18" charset="0"/>
                <a:cs typeface="Times New Roman" pitchFamily="18" charset="0"/>
              </a:rPr>
              <a:t>горбольница</a:t>
            </a:r>
            <a:r>
              <a:rPr lang="ru-RU" dirty="0" smtClean="0">
                <a:solidFill>
                  <a:srgbClr val="15100D"/>
                </a:solidFill>
                <a:latin typeface="Times New Roman" pitchFamily="18" charset="0"/>
                <a:cs typeface="Times New Roman" pitchFamily="18" charset="0"/>
              </a:rPr>
              <a:t>, братская могила 19, 1 ряд, 3 место, Беларусь.</a:t>
            </a:r>
          </a:p>
          <a:p>
            <a:r>
              <a:rPr lang="ru-RU" dirty="0" smtClean="0">
                <a:solidFill>
                  <a:srgbClr val="15100D"/>
                </a:solidFill>
                <a:latin typeface="Times New Roman" pitchFamily="18" charset="0"/>
                <a:cs typeface="Times New Roman" pitchFamily="18" charset="0"/>
              </a:rPr>
              <a:t>Имя Андрея Ивановича </a:t>
            </a:r>
            <a:r>
              <a:rPr lang="ru-RU" dirty="0" err="1" smtClean="0">
                <a:solidFill>
                  <a:srgbClr val="15100D"/>
                </a:solidFill>
                <a:latin typeface="Times New Roman" pitchFamily="18" charset="0"/>
                <a:cs typeface="Times New Roman" pitchFamily="18" charset="0"/>
              </a:rPr>
              <a:t>Тыщенко</a:t>
            </a:r>
            <a:r>
              <a:rPr lang="ru-RU" dirty="0" smtClean="0">
                <a:solidFill>
                  <a:srgbClr val="15100D"/>
                </a:solidFill>
                <a:latin typeface="Times New Roman" pitchFamily="18" charset="0"/>
                <a:cs typeface="Times New Roman" pitchFamily="18" charset="0"/>
              </a:rPr>
              <a:t> внесли на памятник погибшим в Великой Отечественной Войне в селе Трудовое </a:t>
            </a:r>
            <a:r>
              <a:rPr lang="ru-RU" dirty="0" err="1" smtClean="0">
                <a:solidFill>
                  <a:srgbClr val="15100D"/>
                </a:solidFill>
                <a:latin typeface="Times New Roman" pitchFamily="18" charset="0"/>
                <a:cs typeface="Times New Roman" pitchFamily="18" charset="0"/>
              </a:rPr>
              <a:t>Соль-Илецкого</a:t>
            </a:r>
            <a:r>
              <a:rPr lang="ru-RU" dirty="0" smtClean="0">
                <a:solidFill>
                  <a:srgbClr val="15100D"/>
                </a:solidFill>
                <a:latin typeface="Times New Roman" pitchFamily="18" charset="0"/>
                <a:cs typeface="Times New Roman" pitchFamily="18" charset="0"/>
              </a:rPr>
              <a:t> района Оренбургской области.</a:t>
            </a:r>
          </a:p>
          <a:p>
            <a:r>
              <a:rPr lang="ru-RU" dirty="0" smtClean="0">
                <a:solidFill>
                  <a:srgbClr val="15100D"/>
                </a:solidFill>
                <a:latin typeface="Times New Roman" pitchFamily="18" charset="0"/>
                <a:cs typeface="Times New Roman" pitchFamily="18" charset="0"/>
              </a:rPr>
              <a:t>   Много лет дети прадедушки хотели найти и посетить место его захоронения, однако боялись ехать в неизвестность, и не знали, сохранились ли там могилы. И вот с появлением интернета, появилось много возможностей всё узнать. Старшая дочь моего дедушки зашла на сайт «Память Народа». Этот сайт представляет крупнейший в мире Интернет-портал подлинных документов о Второй мировой 1939-1945 и Великой Отечественной войне 1941-1945. </a:t>
            </a:r>
          </a:p>
          <a:p>
            <a:pPr algn="ctr"/>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pPr algn="ctr"/>
            <a:endParaRPr kumimoji="0" lang="ru-RU" b="0" i="0" u="none" strike="noStrike" kern="1200" cap="none" spc="0" normalizeH="0" baseline="0" noProof="0" dirty="0">
              <a:ln>
                <a:noFill/>
              </a:ln>
              <a:solidFill>
                <a:srgbClr val="241B16"/>
              </a:solidFill>
              <a:effectLst/>
              <a:uLnTx/>
              <a:uFillTx/>
              <a:latin typeface="+mn-lt"/>
              <a:ea typeface="+mn-ea"/>
              <a:cs typeface="+mn-cs"/>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428652"/>
            <a:ext cx="9144000" cy="7286652"/>
          </a:xfrm>
          <a:prstGeom prst="rect">
            <a:avLst/>
          </a:prstGeom>
          <a:noFill/>
        </p:spPr>
      </p:pic>
      <p:sp>
        <p:nvSpPr>
          <p:cNvPr id="4" name="Содержимое 2"/>
          <p:cNvSpPr txBox="1">
            <a:spLocks/>
          </p:cNvSpPr>
          <p:nvPr/>
        </p:nvSpPr>
        <p:spPr bwMode="auto">
          <a:xfrm>
            <a:off x="0" y="-428652"/>
            <a:ext cx="9144000" cy="7286652"/>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a:effectLst/>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rgbClr val="1D1511"/>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ru-RU" sz="48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4800" b="1" i="1" u="none" strike="noStrike" kern="1200" cap="none" spc="0" normalizeH="0" baseline="0" noProof="0" dirty="0">
              <a:ln>
                <a:noFill/>
              </a:ln>
              <a:solidFill>
                <a:srgbClr val="1D1511"/>
              </a:solidFill>
              <a:effectLst/>
              <a:uLnTx/>
              <a:uFillTx/>
              <a:latin typeface="Segoe UI" pitchFamily="34" charset="0"/>
              <a:ea typeface="Segoe UI" pitchFamily="34" charset="0"/>
              <a:cs typeface="Segoe UI" pitchFamily="34" charset="0"/>
            </a:endParaRPr>
          </a:p>
        </p:txBody>
      </p:sp>
      <p:pic>
        <p:nvPicPr>
          <p:cNvPr id="10" name="Picture 5" descr=" "/>
          <p:cNvPicPr>
            <a:picLocks noChangeAspect="1" noChangeArrowheads="1"/>
          </p:cNvPicPr>
          <p:nvPr/>
        </p:nvPicPr>
        <p:blipFill>
          <a:blip r:embed="rId5" cstate="print"/>
          <a:srcRect t="22727" b="13636"/>
          <a:stretch>
            <a:fillRect/>
          </a:stretch>
        </p:blipFill>
        <p:spPr bwMode="auto">
          <a:xfrm>
            <a:off x="0" y="5857892"/>
            <a:ext cx="9110747" cy="1000108"/>
          </a:xfrm>
          <a:prstGeom prst="rect">
            <a:avLst/>
          </a:prstGeom>
          <a:noFill/>
          <a:effectLst>
            <a:softEdge rad="127000"/>
          </a:effectLst>
        </p:spPr>
      </p:pic>
      <p:sp>
        <p:nvSpPr>
          <p:cNvPr id="8" name="Содержимое 2"/>
          <p:cNvSpPr txBox="1">
            <a:spLocks/>
          </p:cNvSpPr>
          <p:nvPr/>
        </p:nvSpPr>
        <p:spPr bwMode="auto">
          <a:xfrm>
            <a:off x="500034" y="0"/>
            <a:ext cx="8358246" cy="635795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r>
              <a:rPr lang="ru-RU" dirty="0" smtClean="0">
                <a:latin typeface="Times New Roman" pitchFamily="18" charset="0"/>
                <a:cs typeface="Times New Roman" pitchFamily="18" charset="0"/>
              </a:rPr>
              <a:t>Узнав всю информацию о своём отце </a:t>
            </a:r>
            <a:r>
              <a:rPr lang="ru-RU" dirty="0" err="1" smtClean="0">
                <a:latin typeface="Times New Roman" pitchFamily="18" charset="0"/>
                <a:cs typeface="Times New Roman" pitchFamily="18" charset="0"/>
              </a:rPr>
              <a:t>Тыщенко</a:t>
            </a:r>
            <a:r>
              <a:rPr lang="ru-RU" dirty="0" smtClean="0">
                <a:latin typeface="Times New Roman" pitchFamily="18" charset="0"/>
                <a:cs typeface="Times New Roman" pitchFamily="18" charset="0"/>
              </a:rPr>
              <a:t> А.И., его дети Василий и Николай собрались ехать в Белоруссию, но по своему возрасту, они не рискнули ехать одни, их сопровождали их дети. Заранее через интернет в Минске сняли жильё вблизи парка имени </a:t>
            </a:r>
            <a:r>
              <a:rPr lang="ru-RU" dirty="0" err="1" smtClean="0">
                <a:latin typeface="Times New Roman" pitchFamily="18" charset="0"/>
                <a:cs typeface="Times New Roman" pitchFamily="18" charset="0"/>
              </a:rPr>
              <a:t>Толбухина</a:t>
            </a:r>
            <a:r>
              <a:rPr lang="ru-RU" dirty="0" smtClean="0">
                <a:latin typeface="Times New Roman" pitchFamily="18" charset="0"/>
                <a:cs typeface="Times New Roman" pitchFamily="18" charset="0"/>
              </a:rPr>
              <a:t>, где захоронен их отец. В мае 1919 года с города Оренбурга на автобусе поехали до города Минска. Первым делом, прибыв в  город, посетили братскую могилу на улице </a:t>
            </a:r>
            <a:r>
              <a:rPr lang="ru-RU" dirty="0" err="1" smtClean="0">
                <a:latin typeface="Times New Roman" pitchFamily="18" charset="0"/>
                <a:cs typeface="Times New Roman" pitchFamily="18" charset="0"/>
              </a:rPr>
              <a:t>Толбухина</a:t>
            </a:r>
            <a:r>
              <a:rPr lang="ru-RU" dirty="0" smtClean="0">
                <a:latin typeface="Times New Roman" pitchFamily="18" charset="0"/>
                <a:cs typeface="Times New Roman" pitchFamily="18" charset="0"/>
              </a:rPr>
              <a:t>. Высыпали привезенной из дома земельки. Сделали много фотографий, что бы по приезду рассказать своим детям, внукам, родственникам о месте, где похоронен их отец. На другой день посетили городскую клиническую больницу, где умер их отец.</a:t>
            </a:r>
          </a:p>
          <a:p>
            <a:r>
              <a:rPr lang="ru-RU" dirty="0" smtClean="0">
                <a:latin typeface="Times New Roman" pitchFamily="18" charset="0"/>
                <a:cs typeface="Times New Roman" pitchFamily="18" charset="0"/>
              </a:rPr>
              <a:t>    Вернувшись, домой, два брата были очень счастливы, что спустя 76 лет, они опять оказались рядом с отцом. А ведь им сейчас старшему брату 80 лет, а младшему брату 77 лет.</a:t>
            </a:r>
          </a:p>
          <a:p>
            <a:r>
              <a:rPr lang="ru-RU" dirty="0" smtClean="0">
                <a:latin typeface="Times New Roman" pitchFamily="18" charset="0"/>
                <a:cs typeface="Times New Roman" pitchFamily="18" charset="0"/>
              </a:rPr>
              <a:t>    Наша семья никогда не забудет о том, что наш прадед и миллионы других солдат, воевавших в годы Великой Отечественной войны, спасли весь мир от фашизма, чтобы мы могли жить под мирным небом, чтобы дети кричали: «Ура!», когда палят пушки и в небе сверкает салют Победы! </a:t>
            </a:r>
          </a:p>
          <a:p>
            <a:r>
              <a:rPr lang="ru-RU" dirty="0" smtClean="0">
                <a:latin typeface="Times New Roman" pitchFamily="18" charset="0"/>
                <a:cs typeface="Times New Roman" pitchFamily="18" charset="0"/>
              </a:rPr>
              <a:t>    Я горжусь, что мой прадедушка внёс свой вклад в Победу в Великой Отечественной войне. Также горжусь своими дедушками, которые преодолев такой путь,  исполнили  долг сыновей, посетив могилу своего отца, взяв землю с его могилы, и положили на могилу своей матери,  как бы соединив их вместе. </a:t>
            </a:r>
            <a:r>
              <a:rPr lang="ru-RU" dirty="0" smtClean="0"/>
              <a:t>	</a:t>
            </a:r>
          </a:p>
          <a:p>
            <a:r>
              <a:rPr lang="ru-RU" dirty="0" smtClean="0">
                <a:latin typeface="Times New Roman" pitchFamily="18" charset="0"/>
                <a:cs typeface="Times New Roman" pitchFamily="18" charset="0"/>
              </a:rPr>
              <a:t> </a:t>
            </a:r>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pPr algn="ctr"/>
            <a:endParaRPr kumimoji="0" lang="ru-RU" b="0" i="0" u="none" strike="noStrike" kern="1200" cap="none" spc="0" normalizeH="0" baseline="0" noProof="0" dirty="0">
              <a:ln>
                <a:noFill/>
              </a:ln>
              <a:solidFill>
                <a:srgbClr val="241B16"/>
              </a:solidFill>
              <a:effectLst/>
              <a:uLnTx/>
              <a:uFillTx/>
              <a:latin typeface="+mn-lt"/>
              <a:ea typeface="+mn-ea"/>
              <a:cs typeface="+mn-cs"/>
            </a:endParaRPr>
          </a:p>
        </p:txBody>
      </p:sp>
      <p:pic>
        <p:nvPicPr>
          <p:cNvPr id="6" name="Picture 3" descr="D:\РАБОТА-ДОМ\альманах 2020\kisspng-paper-quill-inkwell-fountain-pen-clip-art-5af2da8ae75862.2917798615258650989476.jpg"/>
          <p:cNvPicPr>
            <a:picLocks noChangeAspect="1" noChangeArrowheads="1"/>
          </p:cNvPicPr>
          <p:nvPr/>
        </p:nvPicPr>
        <p:blipFill>
          <a:blip r:embed="rId6" cstate="print"/>
          <a:srcRect/>
          <a:stretch>
            <a:fillRect/>
          </a:stretch>
        </p:blipFill>
        <p:spPr bwMode="auto">
          <a:xfrm>
            <a:off x="3357554" y="5572140"/>
            <a:ext cx="1722127" cy="1071546"/>
          </a:xfrm>
          <a:prstGeom prst="rect">
            <a:avLst/>
          </a:prstGeom>
          <a:noFill/>
          <a:effectLst>
            <a:softEdge rad="127000"/>
          </a:effectLst>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428652"/>
            <a:ext cx="9144000" cy="7286652"/>
          </a:xfrm>
          <a:prstGeom prst="rect">
            <a:avLst/>
          </a:prstGeom>
          <a:noFill/>
        </p:spPr>
      </p:pic>
      <p:sp>
        <p:nvSpPr>
          <p:cNvPr id="4" name="Содержимое 2"/>
          <p:cNvSpPr txBox="1">
            <a:spLocks/>
          </p:cNvSpPr>
          <p:nvPr/>
        </p:nvSpPr>
        <p:spPr bwMode="auto">
          <a:xfrm>
            <a:off x="0" y="-428652"/>
            <a:ext cx="9144000" cy="7286652"/>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a:effectLst/>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rgbClr val="1D1511"/>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ru-RU" sz="48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4800" b="1" i="1" u="none" strike="noStrike" kern="1200" cap="none" spc="0" normalizeH="0" baseline="0" noProof="0" dirty="0">
              <a:ln>
                <a:noFill/>
              </a:ln>
              <a:solidFill>
                <a:srgbClr val="1D1511"/>
              </a:solidFill>
              <a:effectLst/>
              <a:uLnTx/>
              <a:uFillTx/>
              <a:latin typeface="Segoe UI" pitchFamily="34" charset="0"/>
              <a:ea typeface="Segoe UI" pitchFamily="34" charset="0"/>
              <a:cs typeface="Segoe UI" pitchFamily="34" charset="0"/>
            </a:endParaRPr>
          </a:p>
        </p:txBody>
      </p:sp>
      <p:pic>
        <p:nvPicPr>
          <p:cNvPr id="10" name="Picture 5" descr=" "/>
          <p:cNvPicPr>
            <a:picLocks noChangeAspect="1" noChangeArrowheads="1"/>
          </p:cNvPicPr>
          <p:nvPr/>
        </p:nvPicPr>
        <p:blipFill>
          <a:blip r:embed="rId5" cstate="print"/>
          <a:srcRect t="22727" b="13636"/>
          <a:stretch>
            <a:fillRect/>
          </a:stretch>
        </p:blipFill>
        <p:spPr bwMode="auto">
          <a:xfrm>
            <a:off x="0" y="5857892"/>
            <a:ext cx="9110747" cy="1000108"/>
          </a:xfrm>
          <a:prstGeom prst="rect">
            <a:avLst/>
          </a:prstGeom>
          <a:noFill/>
          <a:effectLst>
            <a:softEdge rad="127000"/>
          </a:effectLst>
        </p:spPr>
      </p:pic>
      <p:sp>
        <p:nvSpPr>
          <p:cNvPr id="8" name="Содержимое 2"/>
          <p:cNvSpPr txBox="1">
            <a:spLocks/>
          </p:cNvSpPr>
          <p:nvPr/>
        </p:nvSpPr>
        <p:spPr bwMode="auto">
          <a:xfrm>
            <a:off x="357158" y="2214554"/>
            <a:ext cx="8501122" cy="442915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gn="r"/>
            <a:r>
              <a:rPr lang="ru-RU" b="1" dirty="0" smtClean="0">
                <a:solidFill>
                  <a:srgbClr val="15100D"/>
                </a:solidFill>
                <a:latin typeface="Times New Roman" pitchFamily="18" charset="0"/>
                <a:cs typeface="Times New Roman" pitchFamily="18" charset="0"/>
              </a:rPr>
              <a:t>«МОЙ ПРАДЕД В ГОДЫ ВЕЛИКОЙ ОТЕЧЕСТВЕННОЙ  ВОЙНЫ»</a:t>
            </a:r>
          </a:p>
          <a:p>
            <a:pPr algn="r"/>
            <a:r>
              <a:rPr lang="ru-RU" sz="1200" b="1" dirty="0" smtClean="0">
                <a:solidFill>
                  <a:srgbClr val="15100D"/>
                </a:solidFill>
                <a:latin typeface="Times New Roman" pitchFamily="18" charset="0"/>
                <a:cs typeface="Times New Roman" pitchFamily="18" charset="0"/>
              </a:rPr>
              <a:t> </a:t>
            </a:r>
          </a:p>
          <a:p>
            <a:r>
              <a:rPr lang="en-US" dirty="0" smtClean="0">
                <a:solidFill>
                  <a:srgbClr val="15100D"/>
                </a:solidFill>
                <a:latin typeface="Times New Roman" pitchFamily="18" charset="0"/>
                <a:cs typeface="Times New Roman" pitchFamily="18" charset="0"/>
              </a:rPr>
              <a:t> </a:t>
            </a:r>
            <a:r>
              <a:rPr lang="ru-RU" dirty="0" smtClean="0">
                <a:solidFill>
                  <a:srgbClr val="15100D"/>
                </a:solidFill>
                <a:latin typeface="Times New Roman" pitchFamily="18" charset="0"/>
                <a:cs typeface="Times New Roman" pitchFamily="18" charset="0"/>
              </a:rPr>
              <a:t>  Мой  прадедушка, </a:t>
            </a:r>
            <a:r>
              <a:rPr lang="ru-RU" dirty="0" err="1" smtClean="0">
                <a:solidFill>
                  <a:srgbClr val="15100D"/>
                </a:solidFill>
                <a:latin typeface="Times New Roman" pitchFamily="18" charset="0"/>
                <a:cs typeface="Times New Roman" pitchFamily="18" charset="0"/>
              </a:rPr>
              <a:t>Тыщенко</a:t>
            </a:r>
            <a:r>
              <a:rPr lang="ru-RU" dirty="0" smtClean="0">
                <a:solidFill>
                  <a:srgbClr val="15100D"/>
                </a:solidFill>
                <a:latin typeface="Times New Roman" pitchFamily="18" charset="0"/>
                <a:cs typeface="Times New Roman" pitchFamily="18" charset="0"/>
              </a:rPr>
              <a:t> Петр </a:t>
            </a:r>
            <a:r>
              <a:rPr lang="ru-RU" dirty="0" err="1" smtClean="0">
                <a:solidFill>
                  <a:srgbClr val="15100D"/>
                </a:solidFill>
                <a:latin typeface="Times New Roman" pitchFamily="18" charset="0"/>
                <a:cs typeface="Times New Roman" pitchFamily="18" charset="0"/>
              </a:rPr>
              <a:t>Евграфович</a:t>
            </a:r>
            <a:r>
              <a:rPr lang="ru-RU" dirty="0" smtClean="0">
                <a:solidFill>
                  <a:srgbClr val="15100D"/>
                </a:solidFill>
                <a:latin typeface="Times New Roman" pitchFamily="18" charset="0"/>
                <a:cs typeface="Times New Roman" pitchFamily="18" charset="0"/>
              </a:rPr>
              <a:t>,  родился 12 августа 1904 года   в крестьянской семье. Закончил 4 класса. Стоял у самых истоков образования колхоза.  В 1938 возглавил хозяйство колхоза  « Трудовой Актив».  Под его руководством колхоз не раз перевыполнял план на 140-150 процентов.</a:t>
            </a:r>
          </a:p>
          <a:p>
            <a:r>
              <a:rPr lang="ru-RU" dirty="0" smtClean="0">
                <a:solidFill>
                  <a:srgbClr val="15100D"/>
                </a:solidFill>
                <a:latin typeface="Times New Roman" pitchFamily="18" charset="0"/>
                <a:cs typeface="Times New Roman" pitchFamily="18" charset="0"/>
              </a:rPr>
              <a:t>Война 1941-1945 года вошла в жизнь советского народа, как самая суровая и жестокая. На фронт Петра </a:t>
            </a:r>
            <a:r>
              <a:rPr lang="ru-RU" dirty="0" err="1" smtClean="0">
                <a:solidFill>
                  <a:srgbClr val="15100D"/>
                </a:solidFill>
                <a:latin typeface="Times New Roman" pitchFamily="18" charset="0"/>
                <a:cs typeface="Times New Roman" pitchFamily="18" charset="0"/>
              </a:rPr>
              <a:t>Евграфовича</a:t>
            </a:r>
            <a:r>
              <a:rPr lang="ru-RU" dirty="0" smtClean="0">
                <a:solidFill>
                  <a:srgbClr val="15100D"/>
                </a:solidFill>
                <a:latin typeface="Times New Roman" pitchFamily="18" charset="0"/>
                <a:cs typeface="Times New Roman" pitchFamily="18" charset="0"/>
              </a:rPr>
              <a:t> не взяли по болезни, но, не смотря на это, вся тяжесть по производству зерна и продуктов животноводства легла на его плечи.    Вдали шла битва, а здесь, в колхозе,  той же битвой была работа. Фронту нужен был хлеб, теплая одежда, оружие. Мужчины все на фронте, а женщины да дети с утра до вечера в поле, на фермах. Разговоры   и мысли только  были только о войне. Что там и как, когда уже все закончится.</a:t>
            </a:r>
            <a:r>
              <a:rPr lang="ru-RU" dirty="0" smtClean="0">
                <a:solidFill>
                  <a:srgbClr val="15100D"/>
                </a:solidFill>
              </a:rPr>
              <a:t> </a:t>
            </a:r>
            <a:r>
              <a:rPr lang="ru-RU" dirty="0" smtClean="0">
                <a:solidFill>
                  <a:srgbClr val="15100D"/>
                </a:solidFill>
                <a:latin typeface="Times New Roman" pitchFamily="18" charset="0"/>
                <a:cs typeface="Times New Roman" pitchFamily="18" charset="0"/>
              </a:rPr>
              <a:t>Было очень трудно, все старались, помогали друг другу, делили  все невзгоды, голод и холод. </a:t>
            </a:r>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pPr algn="ctr"/>
            <a:endParaRPr kumimoji="0" lang="ru-RU" b="0" i="0" u="none" strike="noStrike" kern="1200" cap="none" spc="0" normalizeH="0" baseline="0" noProof="0" dirty="0">
              <a:ln>
                <a:noFill/>
              </a:ln>
              <a:solidFill>
                <a:srgbClr val="241B16"/>
              </a:solidFill>
              <a:effectLst/>
              <a:uLnTx/>
              <a:uFillTx/>
              <a:latin typeface="+mn-lt"/>
              <a:ea typeface="+mn-ea"/>
              <a:cs typeface="+mn-cs"/>
            </a:endParaRPr>
          </a:p>
        </p:txBody>
      </p:sp>
      <p:sp>
        <p:nvSpPr>
          <p:cNvPr id="9" name="Содержимое 2"/>
          <p:cNvSpPr>
            <a:spLocks noGrp="1"/>
          </p:cNvSpPr>
          <p:nvPr>
            <p:ph idx="1"/>
          </p:nvPr>
        </p:nvSpPr>
        <p:spPr>
          <a:xfrm>
            <a:off x="4286248" y="357166"/>
            <a:ext cx="3929090" cy="1357322"/>
          </a:xfrm>
        </p:spPr>
        <p:txBody>
          <a:bodyPr/>
          <a:lstStyle/>
          <a:p>
            <a:pPr marL="0" lvl="0" indent="0" algn="ctr" eaLnBrk="1" hangingPunct="1">
              <a:spcBef>
                <a:spcPct val="0"/>
              </a:spcBef>
              <a:buClrTx/>
              <a:buSzTx/>
              <a:buNone/>
            </a:pPr>
            <a:r>
              <a:rPr lang="ru-RU" sz="1800" b="1" i="1" dirty="0" err="1" smtClean="0">
                <a:solidFill>
                  <a:srgbClr val="15100D"/>
                </a:solidFill>
                <a:latin typeface="Times New Roman" pitchFamily="18" charset="0"/>
                <a:ea typeface="Calibri" pitchFamily="34" charset="0"/>
                <a:cs typeface="Times New Roman" pitchFamily="18" charset="0"/>
              </a:rPr>
              <a:t>Тыщенко</a:t>
            </a:r>
            <a:r>
              <a:rPr lang="ru-RU" sz="1800" b="1" i="1" dirty="0" smtClean="0">
                <a:solidFill>
                  <a:srgbClr val="15100D"/>
                </a:solidFill>
                <a:latin typeface="Times New Roman" pitchFamily="18" charset="0"/>
                <a:ea typeface="Calibri" pitchFamily="34" charset="0"/>
                <a:cs typeface="Times New Roman" pitchFamily="18" charset="0"/>
              </a:rPr>
              <a:t> Вероника, 14 лет</a:t>
            </a:r>
          </a:p>
          <a:p>
            <a:pPr marL="0" lvl="0" indent="0" algn="ctr">
              <a:spcBef>
                <a:spcPct val="0"/>
              </a:spcBef>
              <a:buClrTx/>
              <a:buSzTx/>
              <a:buNone/>
            </a:pPr>
            <a:r>
              <a:rPr lang="ru-RU" sz="1800" i="1" dirty="0" smtClean="0">
                <a:solidFill>
                  <a:srgbClr val="15100D"/>
                </a:solidFill>
                <a:latin typeface="Times New Roman" pitchFamily="18" charset="0"/>
                <a:ea typeface="Calibri" pitchFamily="34" charset="0"/>
                <a:cs typeface="Times New Roman" pitchFamily="18" charset="0"/>
              </a:rPr>
              <a:t>МОБУ «Трудовая СОШ»</a:t>
            </a:r>
          </a:p>
          <a:p>
            <a:pPr marL="0" lvl="0" indent="0" algn="ctr">
              <a:spcBef>
                <a:spcPct val="0"/>
              </a:spcBef>
              <a:buClrTx/>
              <a:buSzTx/>
              <a:buNone/>
            </a:pPr>
            <a:r>
              <a:rPr lang="ru-RU" sz="1800" b="1" i="1" dirty="0" smtClean="0">
                <a:solidFill>
                  <a:srgbClr val="15100D"/>
                </a:solidFill>
                <a:latin typeface="Times New Roman" pitchFamily="18" charset="0"/>
                <a:ea typeface="Calibri" pitchFamily="34" charset="0"/>
                <a:cs typeface="Times New Roman" pitchFamily="18" charset="0"/>
              </a:rPr>
              <a:t>Диплом </a:t>
            </a:r>
            <a:r>
              <a:rPr lang="en-US" sz="1800" b="1" i="1" dirty="0" smtClean="0">
                <a:solidFill>
                  <a:srgbClr val="15100D"/>
                </a:solidFill>
                <a:latin typeface="Times New Roman" pitchFamily="18" charset="0"/>
                <a:ea typeface="Calibri" pitchFamily="34" charset="0"/>
                <a:cs typeface="Times New Roman" pitchFamily="18" charset="0"/>
              </a:rPr>
              <a:t>III </a:t>
            </a:r>
            <a:r>
              <a:rPr lang="ru-RU" sz="1800" b="1" i="1" dirty="0" smtClean="0">
                <a:solidFill>
                  <a:srgbClr val="15100D"/>
                </a:solidFill>
                <a:latin typeface="Times New Roman" pitchFamily="18" charset="0"/>
                <a:ea typeface="Calibri" pitchFamily="34" charset="0"/>
                <a:cs typeface="Times New Roman" pitchFamily="18" charset="0"/>
              </a:rPr>
              <a:t>степени</a:t>
            </a:r>
          </a:p>
          <a:p>
            <a:pPr algn="ctr">
              <a:spcBef>
                <a:spcPct val="0"/>
              </a:spcBef>
              <a:buNone/>
            </a:pPr>
            <a:r>
              <a:rPr lang="ru-RU" sz="1800" i="1" dirty="0" smtClean="0">
                <a:solidFill>
                  <a:srgbClr val="15100D"/>
                </a:solidFill>
                <a:latin typeface="Times New Roman" pitchFamily="18" charset="0"/>
                <a:ea typeface="Calibri" pitchFamily="34" charset="0"/>
                <a:cs typeface="Times New Roman" pitchFamily="18" charset="0"/>
              </a:rPr>
              <a:t>Руководитель: </a:t>
            </a:r>
            <a:r>
              <a:rPr lang="ru-RU" sz="1800" i="1" dirty="0" err="1" smtClean="0">
                <a:solidFill>
                  <a:srgbClr val="15100D"/>
                </a:solidFill>
                <a:latin typeface="Times New Roman" pitchFamily="18" charset="0"/>
                <a:ea typeface="Calibri" pitchFamily="34" charset="0"/>
                <a:cs typeface="Times New Roman" pitchFamily="18" charset="0"/>
              </a:rPr>
              <a:t>Тыщенко</a:t>
            </a:r>
            <a:r>
              <a:rPr lang="ru-RU" sz="1800" i="1" dirty="0" smtClean="0">
                <a:solidFill>
                  <a:srgbClr val="15100D"/>
                </a:solidFill>
                <a:latin typeface="Times New Roman" pitchFamily="18" charset="0"/>
                <a:ea typeface="Calibri" pitchFamily="34" charset="0"/>
                <a:cs typeface="Times New Roman" pitchFamily="18" charset="0"/>
              </a:rPr>
              <a:t> А.В.</a:t>
            </a:r>
            <a:endParaRPr lang="ru-RU" sz="1800" i="1" dirty="0" smtClean="0">
              <a:solidFill>
                <a:srgbClr val="15100D"/>
              </a:solidFill>
              <a:latin typeface="Times New Roman" pitchFamily="18" charset="0"/>
              <a:cs typeface="Times New Roman" pitchFamily="18" charset="0"/>
            </a:endParaRPr>
          </a:p>
          <a:p>
            <a:pPr lvl="0">
              <a:spcBef>
                <a:spcPct val="0"/>
              </a:spcBef>
              <a:buNone/>
            </a:pPr>
            <a:endParaRPr lang="ru-RU" sz="1600" i="1" dirty="0" smtClean="0">
              <a:latin typeface="Times New Roman" pitchFamily="18" charset="0"/>
              <a:cs typeface="Times New Roman" pitchFamily="18" charset="0"/>
            </a:endParaRPr>
          </a:p>
          <a:p>
            <a:pPr>
              <a:buNone/>
            </a:pPr>
            <a:endParaRPr lang="ru-RU" dirty="0"/>
          </a:p>
        </p:txBody>
      </p:sp>
      <p:pic>
        <p:nvPicPr>
          <p:cNvPr id="6146" name="Picture 2" descr="D:\РАБОТА-ДОМ\альманах 2020\Screenshot_20200330-223537_Yandex.jpg"/>
          <p:cNvPicPr>
            <a:picLocks noChangeAspect="1" noChangeArrowheads="1"/>
          </p:cNvPicPr>
          <p:nvPr/>
        </p:nvPicPr>
        <p:blipFill>
          <a:blip r:embed="rId6" cstate="print"/>
          <a:srcRect/>
          <a:stretch>
            <a:fillRect/>
          </a:stretch>
        </p:blipFill>
        <p:spPr bwMode="auto">
          <a:xfrm>
            <a:off x="428596" y="0"/>
            <a:ext cx="3220810" cy="2357454"/>
          </a:xfrm>
          <a:prstGeom prst="rect">
            <a:avLst/>
          </a:prstGeom>
          <a:noFill/>
          <a:effectLst>
            <a:softEdge rad="127000"/>
          </a:effec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428652"/>
            <a:ext cx="9144000" cy="7286652"/>
          </a:xfrm>
          <a:prstGeom prst="rect">
            <a:avLst/>
          </a:prstGeom>
          <a:noFill/>
        </p:spPr>
      </p:pic>
      <p:sp>
        <p:nvSpPr>
          <p:cNvPr id="4" name="Содержимое 2"/>
          <p:cNvSpPr txBox="1">
            <a:spLocks/>
          </p:cNvSpPr>
          <p:nvPr/>
        </p:nvSpPr>
        <p:spPr bwMode="auto">
          <a:xfrm>
            <a:off x="0" y="-428652"/>
            <a:ext cx="9144000" cy="7286652"/>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a:effectLst/>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rgbClr val="1D1511"/>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ru-RU" sz="48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4800" b="1" i="1" u="none" strike="noStrike" kern="1200" cap="none" spc="0" normalizeH="0" baseline="0" noProof="0" dirty="0">
              <a:ln>
                <a:noFill/>
              </a:ln>
              <a:solidFill>
                <a:srgbClr val="1D1511"/>
              </a:solidFill>
              <a:effectLst/>
              <a:uLnTx/>
              <a:uFillTx/>
              <a:latin typeface="Segoe UI" pitchFamily="34" charset="0"/>
              <a:ea typeface="Segoe UI" pitchFamily="34" charset="0"/>
              <a:cs typeface="Segoe UI" pitchFamily="34" charset="0"/>
            </a:endParaRPr>
          </a:p>
        </p:txBody>
      </p:sp>
      <p:pic>
        <p:nvPicPr>
          <p:cNvPr id="10" name="Picture 5" descr=" "/>
          <p:cNvPicPr>
            <a:picLocks noChangeAspect="1" noChangeArrowheads="1"/>
          </p:cNvPicPr>
          <p:nvPr/>
        </p:nvPicPr>
        <p:blipFill>
          <a:blip r:embed="rId5" cstate="print"/>
          <a:srcRect t="22727" b="13636"/>
          <a:stretch>
            <a:fillRect/>
          </a:stretch>
        </p:blipFill>
        <p:spPr bwMode="auto">
          <a:xfrm>
            <a:off x="0" y="5857892"/>
            <a:ext cx="9110747" cy="1000108"/>
          </a:xfrm>
          <a:prstGeom prst="rect">
            <a:avLst/>
          </a:prstGeom>
          <a:noFill/>
          <a:effectLst>
            <a:softEdge rad="127000"/>
          </a:effectLst>
        </p:spPr>
      </p:pic>
      <p:sp>
        <p:nvSpPr>
          <p:cNvPr id="8" name="Содержимое 2"/>
          <p:cNvSpPr txBox="1">
            <a:spLocks/>
          </p:cNvSpPr>
          <p:nvPr/>
        </p:nvSpPr>
        <p:spPr bwMode="auto">
          <a:xfrm>
            <a:off x="500034" y="0"/>
            <a:ext cx="8358246" cy="635795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r>
              <a:rPr lang="ru-RU" dirty="0" smtClean="0">
                <a:solidFill>
                  <a:srgbClr val="15100D"/>
                </a:solidFill>
                <a:latin typeface="Times New Roman" pitchFamily="18" charset="0"/>
                <a:cs typeface="Times New Roman" pitchFamily="18" charset="0"/>
              </a:rPr>
              <a:t>Люди понимали, что хлеб, выращенный их трудом на поле - это тоже оружие, и сила этого оружия велика. В колхозе создавались комсомольские - молодежные бригады по вывозке </a:t>
            </a:r>
            <a:r>
              <a:rPr lang="ru-RU" dirty="0" err="1" smtClean="0">
                <a:solidFill>
                  <a:srgbClr val="15100D"/>
                </a:solidFill>
                <a:latin typeface="Times New Roman" pitchFamily="18" charset="0"/>
                <a:cs typeface="Times New Roman" pitchFamily="18" charset="0"/>
              </a:rPr>
              <a:t>зерна.</a:t>
            </a:r>
            <a:r>
              <a:rPr lang="ru-RU" dirty="0" err="1" smtClean="0">
                <a:latin typeface="Times New Roman" pitchFamily="18" charset="0"/>
                <a:cs typeface="Times New Roman" pitchFamily="18" charset="0"/>
              </a:rPr>
              <a:t>В</a:t>
            </a:r>
            <a:r>
              <a:rPr lang="ru-RU" dirty="0" smtClean="0">
                <a:latin typeface="Times New Roman" pitchFamily="18" charset="0"/>
                <a:cs typeface="Times New Roman" pitchFamily="18" charset="0"/>
              </a:rPr>
              <a:t> 1942 году  на формирование танковой колонны, как многие другие добровольцы, мой прадед, председатель колхоза Петр </a:t>
            </a:r>
            <a:r>
              <a:rPr lang="ru-RU" dirty="0" err="1" smtClean="0">
                <a:latin typeface="Times New Roman" pitchFamily="18" charset="0"/>
                <a:cs typeface="Times New Roman" pitchFamily="18" charset="0"/>
              </a:rPr>
              <a:t>Евграфович</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Тыщенко</a:t>
            </a:r>
            <a:r>
              <a:rPr lang="ru-RU" dirty="0" smtClean="0">
                <a:latin typeface="Times New Roman" pitchFamily="18" charset="0"/>
                <a:cs typeface="Times New Roman" pitchFamily="18" charset="0"/>
              </a:rPr>
              <a:t> внес 110 тысяч рублей из своих сбережений. </a:t>
            </a:r>
          </a:p>
          <a:p>
            <a:r>
              <a:rPr lang="ru-RU" dirty="0" smtClean="0">
                <a:latin typeface="Times New Roman" pitchFamily="18" charset="0"/>
                <a:cs typeface="Times New Roman" pitchFamily="18" charset="0"/>
              </a:rPr>
              <a:t>   В своем  письме, прадедушка, на имя Председателя Государственного комитета обороны И.В. Сталина от 27.12.1942 г.  писал: « У советского народа сейчас одна цель в жизни – быстрее уничтожить темные силы фашизма. Красная Армия, поддерживаемая всеми трудящимися страны, беспощадно громит лютого врага. Наш колхоз не отстает от передовых колхозов в оказании помощи фронту. Своевременно рассчитавшись с государством по всем видам обязательных поставок, колхоз сдал в счет натуроплаты МТС 1943 года 27600 пудов хлеба. Мы ничего не пожалеем для родной Красной Армии, для грядущей победы над фашизмом. Я лично вношу в фонд на строительство танков 110 тысяч рублей. Да здравствует любимая Родина». </a:t>
            </a:r>
          </a:p>
          <a:p>
            <a:r>
              <a:rPr lang="ru-RU" dirty="0" smtClean="0">
                <a:latin typeface="Times New Roman" pitchFamily="18" charset="0"/>
                <a:cs typeface="Times New Roman" pitchFamily="18" charset="0"/>
              </a:rPr>
              <a:t>   В 1945 году он женился на Таисии Григорьевне. Вместе воспитали троих детей. Для них всегда служил примером честности, благородства и трудолюбия. </a:t>
            </a:r>
          </a:p>
          <a:p>
            <a:r>
              <a:rPr lang="ru-RU" dirty="0" smtClean="0">
                <a:latin typeface="Times New Roman" pitchFamily="18" charset="0"/>
                <a:cs typeface="Times New Roman" pitchFamily="18" charset="0"/>
              </a:rPr>
              <a:t>За свои заслуги Петр </a:t>
            </a:r>
            <a:r>
              <a:rPr lang="ru-RU" dirty="0" err="1" smtClean="0">
                <a:latin typeface="Times New Roman" pitchFamily="18" charset="0"/>
                <a:cs typeface="Times New Roman" pitchFamily="18" charset="0"/>
              </a:rPr>
              <a:t>Евграфович</a:t>
            </a:r>
            <a:r>
              <a:rPr lang="ru-RU" dirty="0" smtClean="0">
                <a:latin typeface="Times New Roman" pitchFamily="18" charset="0"/>
                <a:cs typeface="Times New Roman" pitchFamily="18" charset="0"/>
              </a:rPr>
              <a:t> был награжден медалью « За доблестный труд в годы Великой Отечественной Войны 1941-1942 </a:t>
            </a:r>
            <a:r>
              <a:rPr lang="ru-RU" dirty="0" err="1" smtClean="0">
                <a:latin typeface="Times New Roman" pitchFamily="18" charset="0"/>
                <a:cs typeface="Times New Roman" pitchFamily="18" charset="0"/>
              </a:rPr>
              <a:t>гг</a:t>
            </a:r>
            <a:r>
              <a:rPr lang="ru-RU" dirty="0" smtClean="0">
                <a:latin typeface="Times New Roman" pitchFamily="18" charset="0"/>
                <a:cs typeface="Times New Roman" pitchFamily="18" charset="0"/>
              </a:rPr>
              <a:t>». В 1957 году от района побывал в Москве на ВДНХ. </a:t>
            </a:r>
          </a:p>
          <a:p>
            <a:r>
              <a:rPr lang="ru-RU" dirty="0" smtClean="0">
                <a:latin typeface="Times New Roman" pitchFamily="18" charset="0"/>
                <a:cs typeface="Times New Roman" pitchFamily="18" charset="0"/>
              </a:rPr>
              <a:t>    </a:t>
            </a:r>
          </a:p>
          <a:p>
            <a:endParaRPr lang="ru-RU" dirty="0" smtClean="0"/>
          </a:p>
          <a:p>
            <a:endParaRPr lang="ru-RU" dirty="0" smtClean="0"/>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pPr algn="ctr"/>
            <a:endParaRPr kumimoji="0" lang="ru-RU" b="0" i="0" u="none" strike="noStrike" kern="1200" cap="none" spc="0" normalizeH="0" baseline="0" noProof="0" dirty="0">
              <a:ln>
                <a:noFill/>
              </a:ln>
              <a:solidFill>
                <a:srgbClr val="241B16"/>
              </a:solidFill>
              <a:effectLst/>
              <a:uLnTx/>
              <a:uFillTx/>
              <a:latin typeface="+mn-lt"/>
              <a:ea typeface="+mn-ea"/>
              <a:cs typeface="+mn-cs"/>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428652"/>
            <a:ext cx="9144000" cy="7286652"/>
          </a:xfrm>
          <a:prstGeom prst="rect">
            <a:avLst/>
          </a:prstGeom>
          <a:noFill/>
        </p:spPr>
      </p:pic>
      <p:sp>
        <p:nvSpPr>
          <p:cNvPr id="4" name="Содержимое 2"/>
          <p:cNvSpPr txBox="1">
            <a:spLocks/>
          </p:cNvSpPr>
          <p:nvPr/>
        </p:nvSpPr>
        <p:spPr bwMode="auto">
          <a:xfrm>
            <a:off x="0" y="-428652"/>
            <a:ext cx="9144000" cy="7286652"/>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a:effectLst/>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rgbClr val="1D1511"/>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ru-RU" sz="48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4800" b="1" i="1" u="none" strike="noStrike" kern="1200" cap="none" spc="0" normalizeH="0" baseline="0" noProof="0" dirty="0">
              <a:ln>
                <a:noFill/>
              </a:ln>
              <a:solidFill>
                <a:srgbClr val="1D1511"/>
              </a:solidFill>
              <a:effectLst/>
              <a:uLnTx/>
              <a:uFillTx/>
              <a:latin typeface="Segoe UI" pitchFamily="34" charset="0"/>
              <a:ea typeface="Segoe UI" pitchFamily="34" charset="0"/>
              <a:cs typeface="Segoe UI" pitchFamily="34" charset="0"/>
            </a:endParaRPr>
          </a:p>
        </p:txBody>
      </p:sp>
      <p:pic>
        <p:nvPicPr>
          <p:cNvPr id="10" name="Picture 5" descr=" "/>
          <p:cNvPicPr>
            <a:picLocks noChangeAspect="1" noChangeArrowheads="1"/>
          </p:cNvPicPr>
          <p:nvPr/>
        </p:nvPicPr>
        <p:blipFill>
          <a:blip r:embed="rId5" cstate="print"/>
          <a:srcRect t="22727" b="13636"/>
          <a:stretch>
            <a:fillRect/>
          </a:stretch>
        </p:blipFill>
        <p:spPr bwMode="auto">
          <a:xfrm>
            <a:off x="0" y="5643578"/>
            <a:ext cx="9110747" cy="1214422"/>
          </a:xfrm>
          <a:prstGeom prst="rect">
            <a:avLst/>
          </a:prstGeom>
          <a:noFill/>
          <a:effectLst>
            <a:softEdge rad="127000"/>
          </a:effectLst>
        </p:spPr>
      </p:pic>
      <p:sp>
        <p:nvSpPr>
          <p:cNvPr id="8" name="Содержимое 2"/>
          <p:cNvSpPr txBox="1">
            <a:spLocks/>
          </p:cNvSpPr>
          <p:nvPr/>
        </p:nvSpPr>
        <p:spPr bwMode="auto">
          <a:xfrm>
            <a:off x="500034" y="214290"/>
            <a:ext cx="8358246" cy="635795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r>
              <a:rPr lang="ru-RU" dirty="0" smtClean="0">
                <a:latin typeface="Times New Roman" pitchFamily="18" charset="0"/>
                <a:cs typeface="Times New Roman" pitchFamily="18" charset="0"/>
              </a:rPr>
              <a:t>В 1967 году партийной организацией и правлением колхоза « Трудовой Актив» за хорошую работу, активное участие в общественной жизни, соблюдение трудовой дисциплины был занесен в Книгу почета колхоза  « Трудовой Актив». </a:t>
            </a:r>
          </a:p>
          <a:p>
            <a:r>
              <a:rPr lang="ru-RU" dirty="0" smtClean="0">
                <a:latin typeface="Times New Roman" pitchFamily="18" charset="0"/>
                <a:cs typeface="Times New Roman" pitchFamily="18" charset="0"/>
              </a:rPr>
              <a:t>  1972 году его наградили орденом Ленина. </a:t>
            </a:r>
          </a:p>
          <a:p>
            <a:r>
              <a:rPr lang="ru-RU" dirty="0" smtClean="0">
                <a:latin typeface="Times New Roman" pitchFamily="18" charset="0"/>
                <a:cs typeface="Times New Roman" pitchFamily="18" charset="0"/>
              </a:rPr>
              <a:t>  Умер Петр </a:t>
            </a:r>
            <a:r>
              <a:rPr lang="ru-RU" dirty="0" err="1" smtClean="0">
                <a:latin typeface="Times New Roman" pitchFamily="18" charset="0"/>
                <a:cs typeface="Times New Roman" pitchFamily="18" charset="0"/>
              </a:rPr>
              <a:t>Евграфович</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Тыщенко</a:t>
            </a:r>
            <a:r>
              <a:rPr lang="ru-RU" dirty="0" smtClean="0">
                <a:latin typeface="Times New Roman" pitchFamily="18" charset="0"/>
                <a:cs typeface="Times New Roman" pitchFamily="18" charset="0"/>
              </a:rPr>
              <a:t> 1 сентября 1976 года.    У нашей семьи есть традиция, 9 мая мы всей семьей идем к могиле отца, дедушки, прадедушки.  С пожелтевшего портрета  смотрит на меня мой прадед, и я горжусь  тем, что мой прадедушка Петр </a:t>
            </a:r>
            <a:r>
              <a:rPr lang="ru-RU" dirty="0" err="1" smtClean="0">
                <a:latin typeface="Times New Roman" pitchFamily="18" charset="0"/>
                <a:cs typeface="Times New Roman" pitchFamily="18" charset="0"/>
              </a:rPr>
              <a:t>Евграфович</a:t>
            </a:r>
            <a:r>
              <a:rPr lang="ru-RU" dirty="0" smtClean="0">
                <a:latin typeface="Times New Roman" pitchFamily="18" charset="0"/>
                <a:cs typeface="Times New Roman" pitchFamily="18" charset="0"/>
              </a:rPr>
              <a:t> </a:t>
            </a:r>
            <a:r>
              <a:rPr lang="ru-RU" dirty="0" err="1" smtClean="0">
                <a:latin typeface="Times New Roman" pitchFamily="18" charset="0"/>
                <a:cs typeface="Times New Roman" pitchFamily="18" charset="0"/>
              </a:rPr>
              <a:t>Тыщенко</a:t>
            </a:r>
            <a:r>
              <a:rPr lang="ru-RU" dirty="0" smtClean="0">
                <a:latin typeface="Times New Roman" pitchFamily="18" charset="0"/>
                <a:cs typeface="Times New Roman" pitchFamily="18" charset="0"/>
              </a:rPr>
              <a:t> не остался в стороне от общего дела - борьба с фашизмом.  Идут годы… И мне захотелось написать о том, что я знаю о своем прадедушке, о его заслугах перед Отечеством в годы войны. Пусть это будет моя маленькая семейная летопись, которая будет передаваться из поколения в поколение.</a:t>
            </a:r>
          </a:p>
          <a:p>
            <a:r>
              <a:rPr lang="ru-RU" dirty="0" smtClean="0"/>
              <a:t> </a:t>
            </a:r>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pPr algn="ctr"/>
            <a:endParaRPr kumimoji="0" lang="ru-RU" b="0" i="0" u="none" strike="noStrike" kern="1200" cap="none" spc="0" normalizeH="0" baseline="0" noProof="0" dirty="0">
              <a:ln>
                <a:noFill/>
              </a:ln>
              <a:solidFill>
                <a:srgbClr val="241B16"/>
              </a:solidFill>
              <a:effectLst/>
              <a:uLnTx/>
              <a:uFillTx/>
              <a:latin typeface="+mn-lt"/>
              <a:ea typeface="+mn-ea"/>
              <a:cs typeface="+mn-cs"/>
            </a:endParaRPr>
          </a:p>
        </p:txBody>
      </p:sp>
      <p:pic>
        <p:nvPicPr>
          <p:cNvPr id="6" name="Picture 3" descr="D:\РАБОТА-ДОМ\альманах 2020\kisspng-paper-quill-inkwell-fountain-pen-clip-art-5af2da8ae75862.2917798615258650989476.jpg"/>
          <p:cNvPicPr>
            <a:picLocks noChangeAspect="1" noChangeArrowheads="1"/>
          </p:cNvPicPr>
          <p:nvPr/>
        </p:nvPicPr>
        <p:blipFill>
          <a:blip r:embed="rId6" cstate="print"/>
          <a:srcRect/>
          <a:stretch>
            <a:fillRect/>
          </a:stretch>
        </p:blipFill>
        <p:spPr bwMode="auto">
          <a:xfrm>
            <a:off x="3500430" y="3652839"/>
            <a:ext cx="2928958" cy="1822463"/>
          </a:xfrm>
          <a:prstGeom prst="rect">
            <a:avLst/>
          </a:prstGeom>
          <a:noFill/>
          <a:effectLst>
            <a:softEdge rad="127000"/>
          </a:effec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428652"/>
            <a:ext cx="9144000" cy="7286652"/>
          </a:xfrm>
          <a:prstGeom prst="rect">
            <a:avLst/>
          </a:prstGeom>
          <a:noFill/>
        </p:spPr>
      </p:pic>
      <p:sp>
        <p:nvSpPr>
          <p:cNvPr id="4" name="Содержимое 2"/>
          <p:cNvSpPr txBox="1">
            <a:spLocks/>
          </p:cNvSpPr>
          <p:nvPr/>
        </p:nvSpPr>
        <p:spPr bwMode="auto">
          <a:xfrm>
            <a:off x="0" y="-428652"/>
            <a:ext cx="9144000" cy="7286652"/>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a:effectLst/>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rgbClr val="1D1511"/>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ru-RU" sz="48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4800" b="1" i="1" u="none" strike="noStrike" kern="1200" cap="none" spc="0" normalizeH="0" baseline="0" noProof="0" dirty="0">
              <a:ln>
                <a:noFill/>
              </a:ln>
              <a:solidFill>
                <a:srgbClr val="1D1511"/>
              </a:solidFill>
              <a:effectLst/>
              <a:uLnTx/>
              <a:uFillTx/>
              <a:latin typeface="Segoe UI" pitchFamily="34" charset="0"/>
              <a:ea typeface="Segoe UI" pitchFamily="34" charset="0"/>
              <a:cs typeface="Segoe UI" pitchFamily="34" charset="0"/>
            </a:endParaRPr>
          </a:p>
        </p:txBody>
      </p:sp>
      <p:pic>
        <p:nvPicPr>
          <p:cNvPr id="10" name="Picture 5" descr=" "/>
          <p:cNvPicPr>
            <a:picLocks noChangeAspect="1" noChangeArrowheads="1"/>
          </p:cNvPicPr>
          <p:nvPr/>
        </p:nvPicPr>
        <p:blipFill>
          <a:blip r:embed="rId5" cstate="print"/>
          <a:srcRect t="22727" b="13636"/>
          <a:stretch>
            <a:fillRect/>
          </a:stretch>
        </p:blipFill>
        <p:spPr bwMode="auto">
          <a:xfrm>
            <a:off x="0" y="5857892"/>
            <a:ext cx="9110747" cy="1000108"/>
          </a:xfrm>
          <a:prstGeom prst="rect">
            <a:avLst/>
          </a:prstGeom>
          <a:noFill/>
          <a:effectLst>
            <a:softEdge rad="127000"/>
          </a:effectLst>
        </p:spPr>
      </p:pic>
      <p:sp>
        <p:nvSpPr>
          <p:cNvPr id="8" name="Содержимое 2"/>
          <p:cNvSpPr txBox="1">
            <a:spLocks/>
          </p:cNvSpPr>
          <p:nvPr/>
        </p:nvSpPr>
        <p:spPr bwMode="auto">
          <a:xfrm>
            <a:off x="357158" y="2214554"/>
            <a:ext cx="8501122" cy="442915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algn="ctr"/>
            <a:r>
              <a:rPr lang="ru-RU" b="1" dirty="0" smtClean="0">
                <a:solidFill>
                  <a:srgbClr val="15100D"/>
                </a:solidFill>
                <a:latin typeface="Times New Roman" pitchFamily="18" charset="0"/>
                <a:cs typeface="Times New Roman" pitchFamily="18" charset="0"/>
              </a:rPr>
              <a:t>                                                   «МОЕМУ ПРАДЕДУ ПОСВЯЩАЕТСЯ» </a:t>
            </a:r>
          </a:p>
          <a:p>
            <a:pPr algn="r"/>
            <a:r>
              <a:rPr lang="ru-RU" b="1" i="1" dirty="0" smtClean="0">
                <a:latin typeface="Times New Roman" pitchFamily="18" charset="0"/>
                <a:cs typeface="Times New Roman" pitchFamily="18" charset="0"/>
              </a:rPr>
              <a:t>«Нет в России семьи такой, </a:t>
            </a:r>
          </a:p>
          <a:p>
            <a:r>
              <a:rPr lang="ru-RU" b="1" i="1" dirty="0" smtClean="0">
                <a:latin typeface="Times New Roman" pitchFamily="18" charset="0"/>
                <a:cs typeface="Times New Roman" pitchFamily="18" charset="0"/>
              </a:rPr>
              <a:t>                                                                                Где  б не памятен был свой герой…»</a:t>
            </a:r>
          </a:p>
          <a:p>
            <a:pPr algn="ctr"/>
            <a:endParaRPr lang="ru-RU" sz="1100" b="1" dirty="0" smtClean="0">
              <a:solidFill>
                <a:srgbClr val="15100D"/>
              </a:solidFill>
              <a:latin typeface="Times New Roman" pitchFamily="18" charset="0"/>
              <a:cs typeface="Times New Roman" pitchFamily="18" charset="0"/>
            </a:endParaRPr>
          </a:p>
          <a:p>
            <a:r>
              <a:rPr lang="ru-RU" dirty="0" smtClean="0">
                <a:latin typeface="Times New Roman" pitchFamily="18" charset="0"/>
                <a:cs typeface="Times New Roman" pitchFamily="18" charset="0"/>
              </a:rPr>
              <a:t>   Все дальше и дальше от нас грозовые годы Великой Отечественной войны. </a:t>
            </a:r>
          </a:p>
          <a:p>
            <a:r>
              <a:rPr lang="ru-RU" dirty="0" smtClean="0">
                <a:latin typeface="Times New Roman" pitchFamily="18" charset="0"/>
                <a:cs typeface="Times New Roman" pitchFamily="18" charset="0"/>
              </a:rPr>
              <a:t>Я принадлежу к поколению, которое не испытало на себе ни ужасов прошедших войн, ни других глобальных потрясений. Об уходящих все дальше и дальше годах войны я знаю по фильмам, по книгам и по рассказам тех, кто пропустил через свое сердце эти безмерно тяжелые годы. </a:t>
            </a:r>
          </a:p>
          <a:p>
            <a:r>
              <a:rPr lang="ru-RU" dirty="0" smtClean="0">
                <a:latin typeface="Times New Roman" pitchFamily="18" charset="0"/>
                <a:cs typeface="Times New Roman" pitchFamily="18" charset="0"/>
              </a:rPr>
              <a:t>   Мы- поколение 21 века- знаем о подвиге наших предков не понаслышке, ведь нет в нашей стране такой семьи,  которую не коснулась бы война, где бы ни чтили память о погибших. Я о войне знаю непосредственно из рассказов моего дедушки  </a:t>
            </a:r>
            <a:r>
              <a:rPr lang="ru-RU" dirty="0" err="1" smtClean="0">
                <a:latin typeface="Times New Roman" pitchFamily="18" charset="0"/>
                <a:cs typeface="Times New Roman" pitchFamily="18" charset="0"/>
              </a:rPr>
              <a:t>Кривохижина</a:t>
            </a:r>
            <a:r>
              <a:rPr lang="ru-RU" dirty="0" smtClean="0">
                <a:latin typeface="Times New Roman" pitchFamily="18" charset="0"/>
                <a:cs typeface="Times New Roman" pitchFamily="18" charset="0"/>
              </a:rPr>
              <a:t> Петра Кузьмича.  Родился  мой дедушка перед самой войной- в 1940 году. . К сожалению, в этом году моего дедушки не стало. </a:t>
            </a:r>
            <a:endParaRPr lang="ru-RU" b="1" dirty="0" smtClean="0">
              <a:solidFill>
                <a:srgbClr val="15100D"/>
              </a:solidFill>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pPr algn="ctr"/>
            <a:endParaRPr kumimoji="0" lang="ru-RU" b="0" i="0" u="none" strike="noStrike" kern="1200" cap="none" spc="0" normalizeH="0" baseline="0" noProof="0" dirty="0">
              <a:ln>
                <a:noFill/>
              </a:ln>
              <a:solidFill>
                <a:srgbClr val="241B16"/>
              </a:solidFill>
              <a:effectLst/>
              <a:uLnTx/>
              <a:uFillTx/>
              <a:latin typeface="+mn-lt"/>
              <a:ea typeface="+mn-ea"/>
              <a:cs typeface="+mn-cs"/>
            </a:endParaRPr>
          </a:p>
        </p:txBody>
      </p:sp>
      <p:sp>
        <p:nvSpPr>
          <p:cNvPr id="9" name="Содержимое 2"/>
          <p:cNvSpPr>
            <a:spLocks noGrp="1"/>
          </p:cNvSpPr>
          <p:nvPr>
            <p:ph idx="1"/>
          </p:nvPr>
        </p:nvSpPr>
        <p:spPr>
          <a:xfrm>
            <a:off x="4286248" y="357166"/>
            <a:ext cx="3929090" cy="1357322"/>
          </a:xfrm>
        </p:spPr>
        <p:txBody>
          <a:bodyPr/>
          <a:lstStyle/>
          <a:p>
            <a:pPr marL="0" lvl="0" indent="0" algn="ctr" eaLnBrk="1" hangingPunct="1">
              <a:spcBef>
                <a:spcPct val="0"/>
              </a:spcBef>
              <a:buClrTx/>
              <a:buSzTx/>
              <a:buNone/>
            </a:pPr>
            <a:r>
              <a:rPr lang="ru-RU" sz="1800" b="1" i="1" dirty="0" err="1" smtClean="0">
                <a:solidFill>
                  <a:srgbClr val="15100D"/>
                </a:solidFill>
                <a:latin typeface="Times New Roman" pitchFamily="18" charset="0"/>
                <a:ea typeface="Calibri" pitchFamily="34" charset="0"/>
                <a:cs typeface="Times New Roman" pitchFamily="18" charset="0"/>
              </a:rPr>
              <a:t>Кривохижина</a:t>
            </a:r>
            <a:r>
              <a:rPr lang="ru-RU" sz="1800" b="1" i="1" dirty="0" smtClean="0">
                <a:solidFill>
                  <a:srgbClr val="15100D"/>
                </a:solidFill>
                <a:latin typeface="Times New Roman" pitchFamily="18" charset="0"/>
                <a:ea typeface="Calibri" pitchFamily="34" charset="0"/>
                <a:cs typeface="Times New Roman" pitchFamily="18" charset="0"/>
              </a:rPr>
              <a:t> Ксения, 146лет</a:t>
            </a:r>
          </a:p>
          <a:p>
            <a:pPr marL="0" lvl="0" indent="0" algn="ctr">
              <a:spcBef>
                <a:spcPct val="0"/>
              </a:spcBef>
              <a:buClrTx/>
              <a:buSzTx/>
              <a:buNone/>
            </a:pPr>
            <a:r>
              <a:rPr lang="ru-RU" sz="1800" i="1" dirty="0" smtClean="0">
                <a:solidFill>
                  <a:srgbClr val="15100D"/>
                </a:solidFill>
                <a:latin typeface="Times New Roman" pitchFamily="18" charset="0"/>
                <a:ea typeface="Calibri" pitchFamily="34" charset="0"/>
                <a:cs typeface="Times New Roman" pitchFamily="18" charset="0"/>
              </a:rPr>
              <a:t>МОАУ «</a:t>
            </a:r>
            <a:r>
              <a:rPr lang="ru-RU" sz="1800" i="1" dirty="0" err="1" smtClean="0">
                <a:solidFill>
                  <a:srgbClr val="15100D"/>
                </a:solidFill>
                <a:latin typeface="Times New Roman" pitchFamily="18" charset="0"/>
                <a:ea typeface="Calibri" pitchFamily="34" charset="0"/>
                <a:cs typeface="Times New Roman" pitchFamily="18" charset="0"/>
              </a:rPr>
              <a:t>Ветлянская</a:t>
            </a:r>
            <a:r>
              <a:rPr lang="ru-RU" sz="1800" i="1" dirty="0" smtClean="0">
                <a:solidFill>
                  <a:srgbClr val="15100D"/>
                </a:solidFill>
                <a:latin typeface="Times New Roman" pitchFamily="18" charset="0"/>
                <a:ea typeface="Calibri" pitchFamily="34" charset="0"/>
                <a:cs typeface="Times New Roman" pitchFamily="18" charset="0"/>
              </a:rPr>
              <a:t> СОШ»</a:t>
            </a:r>
          </a:p>
          <a:p>
            <a:pPr marL="0" lvl="0" indent="0" algn="ctr">
              <a:spcBef>
                <a:spcPct val="0"/>
              </a:spcBef>
              <a:buClrTx/>
              <a:buSzTx/>
              <a:buNone/>
            </a:pPr>
            <a:r>
              <a:rPr lang="ru-RU" sz="1800" b="1" i="1" dirty="0" smtClean="0">
                <a:solidFill>
                  <a:srgbClr val="15100D"/>
                </a:solidFill>
                <a:latin typeface="Times New Roman" pitchFamily="18" charset="0"/>
                <a:ea typeface="Calibri" pitchFamily="34" charset="0"/>
                <a:cs typeface="Times New Roman" pitchFamily="18" charset="0"/>
              </a:rPr>
              <a:t>Диплом </a:t>
            </a:r>
            <a:r>
              <a:rPr lang="en-US" sz="1800" b="1" i="1" dirty="0" smtClean="0">
                <a:solidFill>
                  <a:srgbClr val="15100D"/>
                </a:solidFill>
                <a:latin typeface="Times New Roman" pitchFamily="18" charset="0"/>
                <a:ea typeface="Calibri" pitchFamily="34" charset="0"/>
                <a:cs typeface="Times New Roman" pitchFamily="18" charset="0"/>
              </a:rPr>
              <a:t>III </a:t>
            </a:r>
            <a:r>
              <a:rPr lang="ru-RU" sz="1800" b="1" i="1" dirty="0" smtClean="0">
                <a:solidFill>
                  <a:srgbClr val="15100D"/>
                </a:solidFill>
                <a:latin typeface="Times New Roman" pitchFamily="18" charset="0"/>
                <a:ea typeface="Calibri" pitchFamily="34" charset="0"/>
                <a:cs typeface="Times New Roman" pitchFamily="18" charset="0"/>
              </a:rPr>
              <a:t>степени</a:t>
            </a:r>
          </a:p>
          <a:p>
            <a:pPr algn="ctr">
              <a:spcBef>
                <a:spcPct val="0"/>
              </a:spcBef>
              <a:buNone/>
            </a:pPr>
            <a:r>
              <a:rPr lang="ru-RU" sz="1800" i="1" dirty="0" smtClean="0">
                <a:solidFill>
                  <a:srgbClr val="15100D"/>
                </a:solidFill>
                <a:latin typeface="Times New Roman" pitchFamily="18" charset="0"/>
                <a:ea typeface="Calibri" pitchFamily="34" charset="0"/>
                <a:cs typeface="Times New Roman" pitchFamily="18" charset="0"/>
              </a:rPr>
              <a:t>Руководитель: </a:t>
            </a:r>
            <a:r>
              <a:rPr lang="ru-RU" sz="1800" i="1" dirty="0" err="1" smtClean="0">
                <a:solidFill>
                  <a:srgbClr val="15100D"/>
                </a:solidFill>
                <a:latin typeface="Times New Roman" pitchFamily="18" charset="0"/>
                <a:ea typeface="Calibri" pitchFamily="34" charset="0"/>
                <a:cs typeface="Times New Roman" pitchFamily="18" charset="0"/>
              </a:rPr>
              <a:t>Амантурлиева</a:t>
            </a:r>
            <a:r>
              <a:rPr lang="ru-RU" sz="1800" i="1" dirty="0" smtClean="0">
                <a:solidFill>
                  <a:srgbClr val="15100D"/>
                </a:solidFill>
                <a:latin typeface="Times New Roman" pitchFamily="18" charset="0"/>
                <a:ea typeface="Calibri" pitchFamily="34" charset="0"/>
                <a:cs typeface="Times New Roman" pitchFamily="18" charset="0"/>
              </a:rPr>
              <a:t> Б.Ш.</a:t>
            </a:r>
            <a:endParaRPr lang="ru-RU" sz="1800" i="1" dirty="0" smtClean="0">
              <a:solidFill>
                <a:srgbClr val="15100D"/>
              </a:solidFill>
              <a:latin typeface="Times New Roman" pitchFamily="18" charset="0"/>
              <a:cs typeface="Times New Roman" pitchFamily="18" charset="0"/>
            </a:endParaRPr>
          </a:p>
          <a:p>
            <a:pPr lvl="0">
              <a:spcBef>
                <a:spcPct val="0"/>
              </a:spcBef>
              <a:buNone/>
            </a:pPr>
            <a:endParaRPr lang="ru-RU" sz="1600" i="1" dirty="0" smtClean="0">
              <a:latin typeface="Times New Roman" pitchFamily="18" charset="0"/>
              <a:cs typeface="Times New Roman" pitchFamily="18" charset="0"/>
            </a:endParaRPr>
          </a:p>
          <a:p>
            <a:pPr>
              <a:buNone/>
            </a:pPr>
            <a:endParaRPr lang="ru-RU" dirty="0"/>
          </a:p>
        </p:txBody>
      </p:sp>
      <p:pic>
        <p:nvPicPr>
          <p:cNvPr id="72706" name="Picture 2" descr="D:\РАБОТА-ДОМ\альманах 2020\2020-03-30-23-25-55.jpg"/>
          <p:cNvPicPr>
            <a:picLocks noChangeAspect="1" noChangeArrowheads="1"/>
          </p:cNvPicPr>
          <p:nvPr/>
        </p:nvPicPr>
        <p:blipFill>
          <a:blip r:embed="rId6" cstate="print"/>
          <a:srcRect/>
          <a:stretch>
            <a:fillRect/>
          </a:stretch>
        </p:blipFill>
        <p:spPr bwMode="auto">
          <a:xfrm>
            <a:off x="357157" y="0"/>
            <a:ext cx="3524243" cy="2643182"/>
          </a:xfrm>
          <a:prstGeom prst="rect">
            <a:avLst/>
          </a:prstGeom>
          <a:noFill/>
          <a:effectLst>
            <a:softEdge rad="127000"/>
          </a:effec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428652"/>
            <a:ext cx="9144000" cy="7286652"/>
          </a:xfrm>
          <a:prstGeom prst="rect">
            <a:avLst/>
          </a:prstGeom>
          <a:noFill/>
        </p:spPr>
      </p:pic>
      <p:sp>
        <p:nvSpPr>
          <p:cNvPr id="4" name="Содержимое 2"/>
          <p:cNvSpPr txBox="1">
            <a:spLocks/>
          </p:cNvSpPr>
          <p:nvPr/>
        </p:nvSpPr>
        <p:spPr bwMode="auto">
          <a:xfrm>
            <a:off x="0" y="-428652"/>
            <a:ext cx="9144000" cy="7286652"/>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a:effectLst/>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rgbClr val="1D1511"/>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ru-RU" sz="48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4800" b="1" i="1" u="none" strike="noStrike" kern="1200" cap="none" spc="0" normalizeH="0" baseline="0" noProof="0" dirty="0">
              <a:ln>
                <a:noFill/>
              </a:ln>
              <a:solidFill>
                <a:srgbClr val="1D1511"/>
              </a:solidFill>
              <a:effectLst/>
              <a:uLnTx/>
              <a:uFillTx/>
              <a:latin typeface="Segoe UI" pitchFamily="34" charset="0"/>
              <a:ea typeface="Segoe UI" pitchFamily="34" charset="0"/>
              <a:cs typeface="Segoe UI" pitchFamily="34" charset="0"/>
            </a:endParaRPr>
          </a:p>
        </p:txBody>
      </p:sp>
      <p:pic>
        <p:nvPicPr>
          <p:cNvPr id="10" name="Picture 5" descr=" "/>
          <p:cNvPicPr>
            <a:picLocks noChangeAspect="1" noChangeArrowheads="1"/>
          </p:cNvPicPr>
          <p:nvPr/>
        </p:nvPicPr>
        <p:blipFill>
          <a:blip r:embed="rId5" cstate="print"/>
          <a:srcRect t="22727" b="13636"/>
          <a:stretch>
            <a:fillRect/>
          </a:stretch>
        </p:blipFill>
        <p:spPr bwMode="auto">
          <a:xfrm>
            <a:off x="0" y="5643578"/>
            <a:ext cx="9110747" cy="1214422"/>
          </a:xfrm>
          <a:prstGeom prst="rect">
            <a:avLst/>
          </a:prstGeom>
          <a:noFill/>
          <a:effectLst>
            <a:softEdge rad="127000"/>
          </a:effectLst>
        </p:spPr>
      </p:pic>
      <p:sp>
        <p:nvSpPr>
          <p:cNvPr id="8" name="Содержимое 2"/>
          <p:cNvSpPr txBox="1">
            <a:spLocks/>
          </p:cNvSpPr>
          <p:nvPr/>
        </p:nvSpPr>
        <p:spPr bwMode="auto">
          <a:xfrm>
            <a:off x="500034" y="214290"/>
            <a:ext cx="8358246" cy="635795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r>
              <a:rPr lang="ru-RU" dirty="0" smtClean="0">
                <a:latin typeface="Times New Roman" pitchFamily="18" charset="0"/>
                <a:cs typeface="Times New Roman" pitchFamily="18" charset="0"/>
              </a:rPr>
              <a:t>О военных годах он помнил  немного, но детская память очень цепка: помнил, что  очень хотелось есть, что мать работа в колхозе дотемна . И ещё слёзы матери,  когда пришло известие о гибели отца, которого они так надеялись дождаться. Рано мой дедушка познал и крестьянский труд.  Дедушка очень хотел , чтобы мы знали свои корни,  помнили и гордились своими  предками.</a:t>
            </a:r>
          </a:p>
          <a:p>
            <a:r>
              <a:rPr lang="ru-RU" dirty="0" smtClean="0">
                <a:latin typeface="Times New Roman" pitchFamily="18" charset="0"/>
                <a:cs typeface="Times New Roman" pitchFamily="18" charset="0"/>
              </a:rPr>
              <a:t>   Моя бабушка </a:t>
            </a:r>
            <a:r>
              <a:rPr lang="ru-RU" dirty="0" err="1" smtClean="0">
                <a:latin typeface="Times New Roman" pitchFamily="18" charset="0"/>
                <a:cs typeface="Times New Roman" pitchFamily="18" charset="0"/>
              </a:rPr>
              <a:t>Кривохижина</a:t>
            </a:r>
            <a:r>
              <a:rPr lang="ru-RU" dirty="0" smtClean="0">
                <a:latin typeface="Times New Roman" pitchFamily="18" charset="0"/>
                <a:cs typeface="Times New Roman" pitchFamily="18" charset="0"/>
              </a:rPr>
              <a:t>  (Долгова) Надежда Николаевна – ребенок войны. Моей бабушки уже давно нет  с нами, но мы помним ее .  О  ней и о ее семье  я бы хотела рассказать более подробно. Родилась она в самый тяжелый год войны- в  1942 году. И имя моей бабушки совсем не случайное. Не было сомнений- это  родилась Надежда.  Надежда на светлое будущее, на то, что закончится война и в семью вернется отец. Но своего отца Надежда так и не увидела. </a:t>
            </a:r>
          </a:p>
          <a:p>
            <a:r>
              <a:rPr lang="ru-RU" dirty="0" smtClean="0">
                <a:latin typeface="Times New Roman" pitchFamily="18" charset="0"/>
                <a:cs typeface="Times New Roman" pitchFamily="18" charset="0"/>
              </a:rPr>
              <a:t>   Долгов Николай Александрович , мой прадед, погиб в апреле 1944 года . Долгов Николай   Александрович родился  в 1910 году в станице </a:t>
            </a:r>
            <a:r>
              <a:rPr lang="ru-RU" dirty="0" err="1" smtClean="0">
                <a:latin typeface="Times New Roman" pitchFamily="18" charset="0"/>
                <a:cs typeface="Times New Roman" pitchFamily="18" charset="0"/>
              </a:rPr>
              <a:t>Ветлянской</a:t>
            </a:r>
            <a:r>
              <a:rPr lang="ru-RU" dirty="0" smtClean="0">
                <a:latin typeface="Times New Roman" pitchFamily="18" charset="0"/>
                <a:cs typeface="Times New Roman" pitchFamily="18" charset="0"/>
              </a:rPr>
              <a:t>. Революционные события в станице </a:t>
            </a:r>
            <a:r>
              <a:rPr lang="ru-RU" dirty="0" err="1" smtClean="0">
                <a:latin typeface="Times New Roman" pitchFamily="18" charset="0"/>
                <a:cs typeface="Times New Roman" pitchFamily="18" charset="0"/>
              </a:rPr>
              <a:t>Ветлянской</a:t>
            </a:r>
            <a:r>
              <a:rPr lang="ru-RU" dirty="0" smtClean="0">
                <a:latin typeface="Times New Roman" pitchFamily="18" charset="0"/>
                <a:cs typeface="Times New Roman" pitchFamily="18" charset="0"/>
              </a:rPr>
              <a:t>  он пережил восьмилетним  мальчиком. Его детство ничем не отличалось от детей казаков того времени. Время было голодное, тревожное, рано познали труд, учиться не было возможности. Но несмотря на это, ему удалось закончить четыре класса. И по меркам того времени мой прадед был грамотным человеком. В тридцатые годы, когда в станице организовали колхоз, Долговы одними из первых  вступили в него. Работали на земле: пахали, сеяли, убирали. Это был тот труд, к которому они привыкли с детства. </a:t>
            </a:r>
          </a:p>
          <a:p>
            <a:endParaRPr lang="ru-RU" dirty="0" smtClean="0">
              <a:latin typeface="Times New Roman" pitchFamily="18" charset="0"/>
              <a:cs typeface="Times New Roman" pitchFamily="18" charset="0"/>
            </a:endParaRPr>
          </a:p>
          <a:p>
            <a:r>
              <a:rPr lang="ru-RU" dirty="0" smtClean="0">
                <a:latin typeface="Times New Roman" pitchFamily="18" charset="0"/>
                <a:cs typeface="Times New Roman" pitchFamily="18" charset="0"/>
              </a:rPr>
              <a:t> </a:t>
            </a:r>
            <a:r>
              <a:rPr lang="ru-RU" dirty="0" smtClean="0"/>
              <a:t> </a:t>
            </a:r>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pPr algn="ctr"/>
            <a:endParaRPr kumimoji="0" lang="ru-RU" b="0" i="0" u="none" strike="noStrike" kern="1200" cap="none" spc="0" normalizeH="0" baseline="0" noProof="0" dirty="0">
              <a:ln>
                <a:noFill/>
              </a:ln>
              <a:solidFill>
                <a:srgbClr val="241B16"/>
              </a:solidFill>
              <a:effectLst/>
              <a:uLnTx/>
              <a:uFillTx/>
              <a:latin typeface="+mn-lt"/>
              <a:ea typeface="+mn-ea"/>
              <a:cs typeface="+mn-cs"/>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428652"/>
            <a:ext cx="9144000" cy="7286652"/>
          </a:xfrm>
          <a:prstGeom prst="rect">
            <a:avLst/>
          </a:prstGeom>
          <a:noFill/>
        </p:spPr>
      </p:pic>
      <p:sp>
        <p:nvSpPr>
          <p:cNvPr id="4" name="Содержимое 2"/>
          <p:cNvSpPr txBox="1">
            <a:spLocks/>
          </p:cNvSpPr>
          <p:nvPr/>
        </p:nvSpPr>
        <p:spPr bwMode="auto">
          <a:xfrm>
            <a:off x="0" y="-428652"/>
            <a:ext cx="9144000" cy="7286652"/>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a:effectLst/>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rgbClr val="1D1511"/>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ru-RU" sz="48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4800" b="1" i="1" u="none" strike="noStrike" kern="1200" cap="none" spc="0" normalizeH="0" baseline="0" noProof="0" dirty="0">
              <a:ln>
                <a:noFill/>
              </a:ln>
              <a:solidFill>
                <a:srgbClr val="1D1511"/>
              </a:solidFill>
              <a:effectLst/>
              <a:uLnTx/>
              <a:uFillTx/>
              <a:latin typeface="Segoe UI" pitchFamily="34" charset="0"/>
              <a:ea typeface="Segoe UI" pitchFamily="34" charset="0"/>
              <a:cs typeface="Segoe UI" pitchFamily="34" charset="0"/>
            </a:endParaRPr>
          </a:p>
        </p:txBody>
      </p:sp>
      <p:pic>
        <p:nvPicPr>
          <p:cNvPr id="10" name="Picture 5" descr=" "/>
          <p:cNvPicPr>
            <a:picLocks noChangeAspect="1" noChangeArrowheads="1"/>
          </p:cNvPicPr>
          <p:nvPr/>
        </p:nvPicPr>
        <p:blipFill>
          <a:blip r:embed="rId5" cstate="print"/>
          <a:srcRect t="22727" b="13636"/>
          <a:stretch>
            <a:fillRect/>
          </a:stretch>
        </p:blipFill>
        <p:spPr bwMode="auto">
          <a:xfrm>
            <a:off x="0" y="5643578"/>
            <a:ext cx="9110747" cy="1214422"/>
          </a:xfrm>
          <a:prstGeom prst="rect">
            <a:avLst/>
          </a:prstGeom>
          <a:noFill/>
          <a:effectLst>
            <a:softEdge rad="127000"/>
          </a:effectLst>
        </p:spPr>
      </p:pic>
      <p:sp>
        <p:nvSpPr>
          <p:cNvPr id="8" name="Содержимое 2"/>
          <p:cNvSpPr txBox="1">
            <a:spLocks/>
          </p:cNvSpPr>
          <p:nvPr/>
        </p:nvSpPr>
        <p:spPr bwMode="auto">
          <a:xfrm>
            <a:off x="500034" y="214290"/>
            <a:ext cx="8358246" cy="635795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r>
              <a:rPr lang="ru-RU" dirty="0" smtClean="0">
                <a:latin typeface="Times New Roman" pitchFamily="18" charset="0"/>
                <a:cs typeface="Times New Roman" pitchFamily="18" charset="0"/>
              </a:rPr>
              <a:t>Жизнь складывалось у моего прадеда как и у всех людей в эти годы: работал , создал семью, родил  и воспитывал детей. </a:t>
            </a:r>
          </a:p>
          <a:p>
            <a:r>
              <a:rPr lang="ru-RU" dirty="0" smtClean="0">
                <a:latin typeface="Times New Roman" pitchFamily="18" charset="0"/>
                <a:cs typeface="Times New Roman" pitchFamily="18" charset="0"/>
              </a:rPr>
              <a:t>Но мирная жизнь была прервана войной. Все мужчины ушли на фронт. Мой прадед не сразу ушел на войну. В первые годы войны он работал в колхозе на тракторе, но просился на фронт.</a:t>
            </a:r>
          </a:p>
          <a:p>
            <a:r>
              <a:rPr lang="ru-RU" dirty="0" smtClean="0">
                <a:latin typeface="Times New Roman" pitchFamily="18" charset="0"/>
                <a:cs typeface="Times New Roman" pitchFamily="18" charset="0"/>
              </a:rPr>
              <a:t>   В 1942 году его многочисленные просьбы были удовлетворены: его призвали на фронт.  О  рождении  дочери он уже узнал из письма. И имя он ей дал- Надежда. Но увидеть ее ему не было суждено.</a:t>
            </a:r>
          </a:p>
          <a:p>
            <a:r>
              <a:rPr lang="ru-RU" dirty="0" smtClean="0">
                <a:latin typeface="Times New Roman" pitchFamily="18" charset="0"/>
                <a:cs typeface="Times New Roman" pitchFamily="18" charset="0"/>
              </a:rPr>
              <a:t>   Он погиб в бою  в апреле 1944 года. Моя прабабушка вырастила детей, сохранила память о муже и детям своим завещала эту память. И только одно ее  угнетало: она не знала, где он похоронен, что не  может бросить горсть земли с родной стороны. </a:t>
            </a:r>
          </a:p>
          <a:p>
            <a:r>
              <a:rPr lang="ru-RU" dirty="0" smtClean="0">
                <a:latin typeface="Times New Roman" pitchFamily="18" charset="0"/>
                <a:cs typeface="Times New Roman" pitchFamily="18" charset="0"/>
              </a:rPr>
              <a:t>   В 1980 году  в семью Долговых пришла неожиданная весть: стало известно место захоронения  мужа  и отца . Это Харьковская область, Писаревский район, село Писаревка. Не нужно думаю  описывать, как взволновало всех это известие , Это были слезы и радости, и горя одновременно: дождались заветного  известия, которого они ждали  свыше 30 лет.</a:t>
            </a:r>
          </a:p>
          <a:p>
            <a:r>
              <a:rPr lang="ru-RU" dirty="0" smtClean="0">
                <a:latin typeface="Times New Roman" pitchFamily="18" charset="0"/>
                <a:cs typeface="Times New Roman" pitchFamily="18" charset="0"/>
              </a:rPr>
              <a:t>     9 мая 1980 года в праздник Великой Победы  моя прабабушка  с внуком посетили братскую могилу в селе Писаревка Писаревского района Харьковской области. Прабабушка смогла поклониться могиле  прадеда и бросить горсть  родной земли. </a:t>
            </a:r>
          </a:p>
          <a:p>
            <a:r>
              <a:rPr lang="ru-RU" dirty="0" smtClean="0"/>
              <a:t> </a:t>
            </a:r>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pPr algn="ctr"/>
            <a:endParaRPr kumimoji="0" lang="ru-RU" b="0" i="0" u="none" strike="noStrike" kern="1200" cap="none" spc="0" normalizeH="0" baseline="0" noProof="0" dirty="0">
              <a:ln>
                <a:noFill/>
              </a:ln>
              <a:solidFill>
                <a:srgbClr val="241B16"/>
              </a:solidFill>
              <a:effectLst/>
              <a:uLnTx/>
              <a:uFillTx/>
              <a:latin typeface="+mn-lt"/>
              <a:ea typeface="+mn-ea"/>
              <a:cs typeface="+mn-cs"/>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428652"/>
            <a:ext cx="9144000" cy="7286652"/>
          </a:xfrm>
          <a:prstGeom prst="rect">
            <a:avLst/>
          </a:prstGeom>
          <a:noFill/>
        </p:spPr>
      </p:pic>
      <p:sp>
        <p:nvSpPr>
          <p:cNvPr id="4" name="Содержимое 2"/>
          <p:cNvSpPr txBox="1">
            <a:spLocks/>
          </p:cNvSpPr>
          <p:nvPr/>
        </p:nvSpPr>
        <p:spPr bwMode="auto">
          <a:xfrm>
            <a:off x="0" y="-428652"/>
            <a:ext cx="9144000" cy="7286652"/>
          </a:xfrm>
          <a:prstGeom prst="rect">
            <a:avLst/>
          </a:prstGeom>
          <a:blipFill dpi="0" rotWithShape="1">
            <a:blip r:embed="rId4" cstate="print">
              <a:alphaModFix amt="78000"/>
              <a:lum bright="20000" contrast="-30000"/>
            </a:blip>
            <a:srcRect/>
            <a:tile tx="0" ty="0" sx="100000" sy="100000" flip="none" algn="tl"/>
          </a:blipFill>
          <a:ln w="9525">
            <a:noFill/>
            <a:miter lim="800000"/>
            <a:headEnd/>
            <a:tailEnd/>
          </a:ln>
          <a:effectLst/>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rgbClr val="1D1511"/>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ru-RU" sz="4800" b="1" i="1" u="none" strike="noStrike" kern="1200" cap="none" spc="0" normalizeH="0" baseline="0" noProof="0" dirty="0" smtClean="0">
                <a:ln>
                  <a:noFill/>
                </a:ln>
                <a:solidFill>
                  <a:srgbClr val="1D1511"/>
                </a:solidFill>
                <a:effectLst/>
                <a:uLnTx/>
                <a:uFillTx/>
                <a:latin typeface="Segoe UI" pitchFamily="34" charset="0"/>
                <a:ea typeface="Segoe UI" pitchFamily="34" charset="0"/>
                <a:cs typeface="Segoe UI" pitchFamily="34" charset="0"/>
              </a:rPr>
              <a:t>  </a:t>
            </a:r>
            <a:endParaRPr kumimoji="0" lang="ru-RU" sz="4800" b="1" i="1" u="none" strike="noStrike" kern="1200" cap="none" spc="0" normalizeH="0" baseline="0" noProof="0" dirty="0">
              <a:ln>
                <a:noFill/>
              </a:ln>
              <a:solidFill>
                <a:srgbClr val="1D1511"/>
              </a:solidFill>
              <a:effectLst/>
              <a:uLnTx/>
              <a:uFillTx/>
              <a:latin typeface="Segoe UI" pitchFamily="34" charset="0"/>
              <a:ea typeface="Segoe UI" pitchFamily="34" charset="0"/>
              <a:cs typeface="Segoe UI" pitchFamily="34" charset="0"/>
            </a:endParaRPr>
          </a:p>
        </p:txBody>
      </p:sp>
      <p:pic>
        <p:nvPicPr>
          <p:cNvPr id="10" name="Picture 5" descr=" "/>
          <p:cNvPicPr>
            <a:picLocks noChangeAspect="1" noChangeArrowheads="1"/>
          </p:cNvPicPr>
          <p:nvPr/>
        </p:nvPicPr>
        <p:blipFill>
          <a:blip r:embed="rId5" cstate="print"/>
          <a:srcRect t="22727" b="13636"/>
          <a:stretch>
            <a:fillRect/>
          </a:stretch>
        </p:blipFill>
        <p:spPr bwMode="auto">
          <a:xfrm>
            <a:off x="0" y="5500702"/>
            <a:ext cx="9110747" cy="1357298"/>
          </a:xfrm>
          <a:prstGeom prst="rect">
            <a:avLst/>
          </a:prstGeom>
          <a:noFill/>
          <a:effectLst>
            <a:softEdge rad="127000"/>
          </a:effectLst>
        </p:spPr>
      </p:pic>
      <p:sp>
        <p:nvSpPr>
          <p:cNvPr id="8" name="Содержимое 2"/>
          <p:cNvSpPr txBox="1">
            <a:spLocks/>
          </p:cNvSpPr>
          <p:nvPr/>
        </p:nvSpPr>
        <p:spPr bwMode="auto">
          <a:xfrm>
            <a:off x="571472" y="214290"/>
            <a:ext cx="8358246" cy="5572164"/>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endParaRPr lang="ru-RU" dirty="0" smtClean="0"/>
          </a:p>
          <a:p>
            <a:r>
              <a:rPr lang="ru-RU" dirty="0" smtClean="0">
                <a:latin typeface="Times New Roman" pitchFamily="18" charset="0"/>
                <a:cs typeface="Times New Roman" pitchFamily="18" charset="0"/>
              </a:rPr>
              <a:t>Фотография , на которой мои  прабабушка и дяди  у братской могилы, хранится в сейчас в семье </a:t>
            </a:r>
            <a:r>
              <a:rPr lang="ru-RU" dirty="0" err="1" smtClean="0">
                <a:latin typeface="Times New Roman" pitchFamily="18" charset="0"/>
                <a:cs typeface="Times New Roman" pitchFamily="18" charset="0"/>
              </a:rPr>
              <a:t>Кривохижиных</a:t>
            </a:r>
            <a:r>
              <a:rPr lang="ru-RU" dirty="0" smtClean="0">
                <a:latin typeface="Times New Roman" pitchFamily="18" charset="0"/>
                <a:cs typeface="Times New Roman" pitchFamily="18" charset="0"/>
              </a:rPr>
              <a:t>-   внуков и правнуков  Долгова Николая Александровича и Долговой Александры Алексеевны. Семьдесят пять лет  отделяют нас от суровых дней войны. Уходит поколение, вынесшее тяжелый груз войны. Но народная память сохранит и немеркнущий подвиг ,  и неслыханные страдания, и непреклонную веру людей в Победу.</a:t>
            </a:r>
          </a:p>
          <a:p>
            <a:r>
              <a:rPr lang="ru-RU" dirty="0" smtClean="0">
                <a:latin typeface="Times New Roman" pitchFamily="18" charset="0"/>
                <a:cs typeface="Times New Roman" pitchFamily="18" charset="0"/>
              </a:rPr>
              <a:t>    Светлая память всем тем, кто сражался на войне против немецких  захватчиков и не дожил до этих светлых дней, а живым ветеранам почёт и уважение. Их подвиг никогда не должен быть забыт. Они имеют право жить достойно и счастливо.   </a:t>
            </a:r>
          </a:p>
          <a:p>
            <a:r>
              <a:rPr lang="ru-RU" dirty="0" smtClean="0"/>
              <a:t> </a:t>
            </a:r>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endParaRPr lang="ru-RU" dirty="0" smtClean="0">
              <a:latin typeface="Times New Roman" pitchFamily="18" charset="0"/>
              <a:cs typeface="Times New Roman" pitchFamily="18" charset="0"/>
            </a:endParaRPr>
          </a:p>
          <a:p>
            <a:pPr algn="ctr"/>
            <a:endParaRPr kumimoji="0" lang="ru-RU" b="0" i="0" u="none" strike="noStrike" kern="1200" cap="none" spc="0" normalizeH="0" baseline="0" noProof="0" dirty="0">
              <a:ln>
                <a:noFill/>
              </a:ln>
              <a:solidFill>
                <a:srgbClr val="241B16"/>
              </a:solidFill>
              <a:effectLst/>
              <a:uLnTx/>
              <a:uFillTx/>
              <a:latin typeface="+mn-lt"/>
              <a:ea typeface="+mn-ea"/>
              <a:cs typeface="+mn-cs"/>
            </a:endParaRPr>
          </a:p>
        </p:txBody>
      </p:sp>
      <p:pic>
        <p:nvPicPr>
          <p:cNvPr id="6" name="Picture 3" descr="D:\РАБОТА-ДОМ\альманах 2020\kisspng-paper-quill-inkwell-fountain-pen-clip-art-5af2da8ae75862.2917798615258650989476.jpg"/>
          <p:cNvPicPr>
            <a:picLocks noChangeAspect="1" noChangeArrowheads="1"/>
          </p:cNvPicPr>
          <p:nvPr/>
        </p:nvPicPr>
        <p:blipFill>
          <a:blip r:embed="rId6" cstate="print"/>
          <a:srcRect/>
          <a:stretch>
            <a:fillRect/>
          </a:stretch>
        </p:blipFill>
        <p:spPr bwMode="auto">
          <a:xfrm>
            <a:off x="3000364" y="3421062"/>
            <a:ext cx="3071834" cy="1911364"/>
          </a:xfrm>
          <a:prstGeom prst="rect">
            <a:avLst/>
          </a:prstGeom>
          <a:noFill/>
          <a:effectLst>
            <a:softEdge rad="127000"/>
          </a:effec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Users\Admin\Desktop\istockphoto-526786019-1024x1024.jpg"/>
          <p:cNvPicPr>
            <a:picLocks noChangeAspect="1" noChangeArrowheads="1"/>
          </p:cNvPicPr>
          <p:nvPr/>
        </p:nvPicPr>
        <p:blipFill>
          <a:blip r:embed="rId2" cstate="print">
            <a:lum bright="-28000" contrast="45000"/>
          </a:blip>
          <a:srcRect l="11872" t="12259" r="11049" b="10589"/>
          <a:stretch>
            <a:fillRect/>
          </a:stretch>
        </p:blipFill>
        <p:spPr bwMode="auto">
          <a:xfrm>
            <a:off x="0" y="0"/>
            <a:ext cx="9144000" cy="6858000"/>
          </a:xfrm>
          <a:prstGeom prst="rect">
            <a:avLst/>
          </a:prstGeom>
          <a:noFill/>
        </p:spPr>
      </p:pic>
      <p:sp>
        <p:nvSpPr>
          <p:cNvPr id="4" name="Содержимое 2"/>
          <p:cNvSpPr txBox="1">
            <a:spLocks/>
          </p:cNvSpPr>
          <p:nvPr/>
        </p:nvSpPr>
        <p:spPr bwMode="auto">
          <a:xfrm>
            <a:off x="0" y="0"/>
            <a:ext cx="9144000" cy="6858000"/>
          </a:xfrm>
          <a:prstGeom prst="rect">
            <a:avLst/>
          </a:prstGeom>
          <a:blipFill dpi="0" rotWithShape="1">
            <a:blip r:embed="rId3" cstate="print">
              <a:alphaModFix amt="78000"/>
              <a:lum bright="20000" contrast="-3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sp>
        <p:nvSpPr>
          <p:cNvPr id="2" name="Заголовок 1"/>
          <p:cNvSpPr>
            <a:spLocks noGrp="1"/>
          </p:cNvSpPr>
          <p:nvPr>
            <p:ph type="title"/>
          </p:nvPr>
        </p:nvSpPr>
        <p:spPr/>
        <p:txBody>
          <a:bodyPr>
            <a:noAutofit/>
          </a:bodyPr>
          <a:lstStyle/>
          <a:p>
            <a:pPr algn="ctr"/>
            <a:r>
              <a:rPr lang="ru-RU" sz="2400" b="1" i="1" cap="none" dirty="0" smtClean="0">
                <a:solidFill>
                  <a:srgbClr val="1D1511"/>
                </a:solidFill>
                <a:latin typeface="Times New Roman" pitchFamily="18" charset="0"/>
                <a:cs typeface="Times New Roman" pitchFamily="18" charset="0"/>
              </a:rPr>
              <a:t>Работы участников в номинации </a:t>
            </a:r>
            <a:r>
              <a:rPr lang="ru-RU" sz="2400" b="1" i="1" dirty="0" smtClean="0">
                <a:solidFill>
                  <a:srgbClr val="1D1511"/>
                </a:solidFill>
                <a:latin typeface="Times New Roman" pitchFamily="18" charset="0"/>
                <a:cs typeface="Times New Roman" pitchFamily="18" charset="0"/>
              </a:rPr>
              <a:t>«ФОТОКОНКУРС» </a:t>
            </a:r>
            <a:r>
              <a:rPr lang="ru-RU" sz="2400" b="1" i="1" cap="none" dirty="0" smtClean="0">
                <a:solidFill>
                  <a:srgbClr val="1D1511"/>
                </a:solidFill>
                <a:latin typeface="Times New Roman" pitchFamily="18" charset="0"/>
                <a:cs typeface="Times New Roman" pitchFamily="18" charset="0"/>
              </a:rPr>
              <a:t>оценивали:</a:t>
            </a:r>
            <a:endParaRPr lang="ru-RU" sz="2400" dirty="0">
              <a:solidFill>
                <a:srgbClr val="1D1511"/>
              </a:solidFill>
            </a:endParaRPr>
          </a:p>
        </p:txBody>
      </p:sp>
      <p:pic>
        <p:nvPicPr>
          <p:cNvPr id="5" name="Picture 2" descr="D:\РАБОТА-ДОМ\альманах 2020\eR04qo0Xh9Y.jpg"/>
          <p:cNvPicPr>
            <a:picLocks noChangeAspect="1" noChangeArrowheads="1"/>
          </p:cNvPicPr>
          <p:nvPr/>
        </p:nvPicPr>
        <p:blipFill>
          <a:blip r:embed="rId4" cstate="print"/>
          <a:srcRect/>
          <a:stretch>
            <a:fillRect/>
          </a:stretch>
        </p:blipFill>
        <p:spPr bwMode="auto">
          <a:xfrm>
            <a:off x="4000496" y="1142984"/>
            <a:ext cx="1857388" cy="2797739"/>
          </a:xfrm>
          <a:prstGeom prst="rect">
            <a:avLst/>
          </a:prstGeom>
          <a:noFill/>
          <a:effectLst>
            <a:softEdge rad="127000"/>
          </a:effectLst>
        </p:spPr>
      </p:pic>
      <p:sp>
        <p:nvSpPr>
          <p:cNvPr id="12" name="TextBox 11"/>
          <p:cNvSpPr txBox="1"/>
          <p:nvPr/>
        </p:nvSpPr>
        <p:spPr>
          <a:xfrm>
            <a:off x="3214678" y="4143380"/>
            <a:ext cx="3214710" cy="2062103"/>
          </a:xfrm>
          <a:prstGeom prst="rect">
            <a:avLst/>
          </a:prstGeom>
          <a:noFill/>
        </p:spPr>
        <p:txBody>
          <a:bodyPr wrap="square" rtlCol="0">
            <a:spAutoFit/>
          </a:bodyPr>
          <a:lstStyle/>
          <a:p>
            <a:pPr algn="ctr"/>
            <a:r>
              <a:rPr lang="ru-RU" sz="1600" b="1" dirty="0" smtClean="0">
                <a:latin typeface="Segoe Print" pitchFamily="2" charset="0"/>
                <a:cs typeface="Times New Roman" pitchFamily="18" charset="0"/>
              </a:rPr>
              <a:t>Грачёв </a:t>
            </a:r>
          </a:p>
          <a:p>
            <a:pPr algn="ctr"/>
            <a:r>
              <a:rPr lang="ru-RU" sz="1600" b="1" dirty="0" smtClean="0">
                <a:latin typeface="Segoe Print" pitchFamily="2" charset="0"/>
                <a:cs typeface="Times New Roman" pitchFamily="18" charset="0"/>
              </a:rPr>
              <a:t>Олег Витальевич  - член Союза фотохудожников России, действительный член Русского географического общества, руководитель фото-клуба «Кристалл»</a:t>
            </a:r>
            <a:endParaRPr lang="ru-RU" sz="1600" b="1" dirty="0">
              <a:latin typeface="Segoe Print" pitchFamily="2" charset="0"/>
              <a:cs typeface="Times New Roman" pitchFamily="18" charset="0"/>
            </a:endParaRPr>
          </a:p>
        </p:txBody>
      </p:sp>
      <p:pic>
        <p:nvPicPr>
          <p:cNvPr id="1027" name="Picture 3" descr="D:\РАБОТА-ДОМ\альманах 2020\kqi0iT-VYUc.jpg"/>
          <p:cNvPicPr>
            <a:picLocks noChangeAspect="1" noChangeArrowheads="1"/>
          </p:cNvPicPr>
          <p:nvPr/>
        </p:nvPicPr>
        <p:blipFill>
          <a:blip r:embed="rId5" cstate="print"/>
          <a:srcRect/>
          <a:stretch>
            <a:fillRect/>
          </a:stretch>
        </p:blipFill>
        <p:spPr bwMode="auto">
          <a:xfrm>
            <a:off x="6643702" y="1428736"/>
            <a:ext cx="1767177" cy="2747961"/>
          </a:xfrm>
          <a:prstGeom prst="rect">
            <a:avLst/>
          </a:prstGeom>
          <a:noFill/>
          <a:effectLst>
            <a:softEdge rad="127000"/>
          </a:effectLst>
        </p:spPr>
      </p:pic>
      <p:pic>
        <p:nvPicPr>
          <p:cNvPr id="15" name="Picture 2" descr="https://i.mycdn.me/image?id=860882036377&amp;t=43&amp;plc=WEB&amp;tkn=*t7-p1uhsdwNQY3vTLSEgiiz_z8Q"/>
          <p:cNvPicPr>
            <a:picLocks noChangeAspect="1" noChangeArrowheads="1"/>
          </p:cNvPicPr>
          <p:nvPr/>
        </p:nvPicPr>
        <p:blipFill>
          <a:blip r:embed="rId6" cstate="print"/>
          <a:srcRect r="2901"/>
          <a:stretch>
            <a:fillRect/>
          </a:stretch>
        </p:blipFill>
        <p:spPr bwMode="auto">
          <a:xfrm>
            <a:off x="1071538" y="1643050"/>
            <a:ext cx="2071702" cy="2133601"/>
          </a:xfrm>
          <a:prstGeom prst="rect">
            <a:avLst/>
          </a:prstGeom>
          <a:noFill/>
          <a:effectLst>
            <a:softEdge rad="127000"/>
          </a:effectLst>
        </p:spPr>
      </p:pic>
      <p:sp>
        <p:nvSpPr>
          <p:cNvPr id="16" name="TextBox 15"/>
          <p:cNvSpPr txBox="1"/>
          <p:nvPr/>
        </p:nvSpPr>
        <p:spPr>
          <a:xfrm>
            <a:off x="6429388" y="4357694"/>
            <a:ext cx="2500330" cy="1323439"/>
          </a:xfrm>
          <a:prstGeom prst="rect">
            <a:avLst/>
          </a:prstGeom>
          <a:noFill/>
        </p:spPr>
        <p:txBody>
          <a:bodyPr wrap="square" rtlCol="0">
            <a:spAutoFit/>
          </a:bodyPr>
          <a:lstStyle/>
          <a:p>
            <a:pPr algn="ctr"/>
            <a:r>
              <a:rPr lang="ru-RU" sz="1600" b="1" dirty="0" smtClean="0">
                <a:latin typeface="Segoe Print" pitchFamily="2" charset="0"/>
                <a:cs typeface="Times New Roman" pitchFamily="18" charset="0"/>
              </a:rPr>
              <a:t>Юрков </a:t>
            </a:r>
          </a:p>
          <a:p>
            <a:pPr algn="ctr"/>
            <a:r>
              <a:rPr lang="ru-RU" sz="1600" b="1" dirty="0" smtClean="0">
                <a:latin typeface="Segoe Print" pitchFamily="2" charset="0"/>
                <a:cs typeface="Times New Roman" pitchFamily="18" charset="0"/>
              </a:rPr>
              <a:t>Евгений Юрьевич -  фотограф, член фото-клуба «Кристалл»</a:t>
            </a:r>
            <a:endParaRPr lang="ru-RU" sz="1600" b="1" dirty="0">
              <a:latin typeface="Segoe Print" pitchFamily="2" charset="0"/>
              <a:cs typeface="Times New Roman" pitchFamily="18" charset="0"/>
            </a:endParaRPr>
          </a:p>
        </p:txBody>
      </p:sp>
      <p:sp>
        <p:nvSpPr>
          <p:cNvPr id="17" name="TextBox 16"/>
          <p:cNvSpPr txBox="1"/>
          <p:nvPr/>
        </p:nvSpPr>
        <p:spPr>
          <a:xfrm>
            <a:off x="857224" y="4214818"/>
            <a:ext cx="2071702" cy="1077218"/>
          </a:xfrm>
          <a:prstGeom prst="rect">
            <a:avLst/>
          </a:prstGeom>
          <a:noFill/>
        </p:spPr>
        <p:txBody>
          <a:bodyPr wrap="square" rtlCol="0">
            <a:spAutoFit/>
          </a:bodyPr>
          <a:lstStyle/>
          <a:p>
            <a:pPr algn="ctr"/>
            <a:r>
              <a:rPr lang="ru-RU" sz="1600" b="1" dirty="0" err="1" smtClean="0">
                <a:latin typeface="Segoe Print" pitchFamily="2" charset="0"/>
                <a:cs typeface="Times New Roman" pitchFamily="18" charset="0"/>
              </a:rPr>
              <a:t>Хорошилов</a:t>
            </a:r>
            <a:r>
              <a:rPr lang="ru-RU" sz="1600" b="1" dirty="0" smtClean="0">
                <a:latin typeface="Segoe Print" pitchFamily="2" charset="0"/>
                <a:cs typeface="Times New Roman" pitchFamily="18" charset="0"/>
              </a:rPr>
              <a:t> </a:t>
            </a:r>
          </a:p>
          <a:p>
            <a:pPr algn="ctr"/>
            <a:r>
              <a:rPr lang="ru-RU" sz="1600" b="1" dirty="0" smtClean="0">
                <a:latin typeface="Segoe Print" pitchFamily="2" charset="0"/>
                <a:cs typeface="Times New Roman" pitchFamily="18" charset="0"/>
              </a:rPr>
              <a:t>Павел Владимирович - фотограф</a:t>
            </a:r>
            <a:endParaRPr lang="ru-RU" sz="1600" b="1" dirty="0">
              <a:latin typeface="Segoe Print" pitchFamily="2" charset="0"/>
              <a:cs typeface="Times New Roman" pitchFamily="18"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Users\Admin\Desktop\istockphoto-526786019-1024x1024.jpg"/>
          <p:cNvPicPr>
            <a:picLocks noChangeAspect="1" noChangeArrowheads="1"/>
          </p:cNvPicPr>
          <p:nvPr/>
        </p:nvPicPr>
        <p:blipFill>
          <a:blip r:embed="rId2" cstate="print">
            <a:lum bright="-28000" contrast="45000"/>
          </a:blip>
          <a:srcRect l="11872" t="12259" r="11049" b="10589"/>
          <a:stretch>
            <a:fillRect/>
          </a:stretch>
        </p:blipFill>
        <p:spPr bwMode="auto">
          <a:xfrm>
            <a:off x="0" y="0"/>
            <a:ext cx="9144000" cy="6858000"/>
          </a:xfrm>
          <a:prstGeom prst="rect">
            <a:avLst/>
          </a:prstGeom>
          <a:noFill/>
        </p:spPr>
      </p:pic>
      <p:sp>
        <p:nvSpPr>
          <p:cNvPr id="4" name="Содержимое 2"/>
          <p:cNvSpPr txBox="1">
            <a:spLocks/>
          </p:cNvSpPr>
          <p:nvPr/>
        </p:nvSpPr>
        <p:spPr bwMode="auto">
          <a:xfrm>
            <a:off x="0" y="0"/>
            <a:ext cx="9144000" cy="6858000"/>
          </a:xfrm>
          <a:prstGeom prst="rect">
            <a:avLst/>
          </a:prstGeom>
          <a:blipFill dpi="0" rotWithShape="1">
            <a:blip r:embed="rId3" cstate="print">
              <a:alphaModFix amt="78000"/>
              <a:lum bright="20000" contrast="-3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sp>
        <p:nvSpPr>
          <p:cNvPr id="2" name="Заголовок 1"/>
          <p:cNvSpPr>
            <a:spLocks noGrp="1"/>
          </p:cNvSpPr>
          <p:nvPr>
            <p:ph type="title"/>
          </p:nvPr>
        </p:nvSpPr>
        <p:spPr>
          <a:xfrm>
            <a:off x="457200" y="285728"/>
            <a:ext cx="8686800" cy="642942"/>
          </a:xfrm>
        </p:spPr>
        <p:txBody>
          <a:bodyPr>
            <a:noAutofit/>
          </a:bodyPr>
          <a:lstStyle/>
          <a:p>
            <a:pPr algn="ctr"/>
            <a:r>
              <a:rPr lang="ru-RU" sz="2400" b="1" i="1" cap="none" dirty="0" smtClean="0">
                <a:latin typeface="Times New Roman" pitchFamily="18" charset="0"/>
                <a:cs typeface="Times New Roman" pitchFamily="18" charset="0"/>
              </a:rPr>
              <a:t>Работа жюри в номинации </a:t>
            </a:r>
            <a:r>
              <a:rPr lang="ru-RU" sz="2400" b="1" i="1" dirty="0" smtClean="0">
                <a:latin typeface="Times New Roman" pitchFamily="18" charset="0"/>
                <a:cs typeface="Times New Roman" pitchFamily="18" charset="0"/>
              </a:rPr>
              <a:t>«ФОТОКОНКУРС»</a:t>
            </a:r>
            <a:endParaRPr lang="ru-RU" sz="2400" dirty="0"/>
          </a:p>
        </p:txBody>
      </p:sp>
      <p:pic>
        <p:nvPicPr>
          <p:cNvPr id="2051" name="Picture 3" descr="D:\РАБОТА-ДОМ\альманах 2020\20191111_175022.jpg"/>
          <p:cNvPicPr>
            <a:picLocks noChangeAspect="1" noChangeArrowheads="1"/>
          </p:cNvPicPr>
          <p:nvPr/>
        </p:nvPicPr>
        <p:blipFill>
          <a:blip r:embed="rId4" cstate="print">
            <a:lum bright="-10000" contrast="10000"/>
          </a:blip>
          <a:srcRect/>
          <a:stretch>
            <a:fillRect/>
          </a:stretch>
        </p:blipFill>
        <p:spPr bwMode="auto">
          <a:xfrm>
            <a:off x="3786182" y="857232"/>
            <a:ext cx="5167349" cy="3875512"/>
          </a:xfrm>
          <a:prstGeom prst="rect">
            <a:avLst/>
          </a:prstGeom>
          <a:noFill/>
          <a:effectLst>
            <a:softEdge rad="127000"/>
          </a:effectLst>
        </p:spPr>
      </p:pic>
      <p:pic>
        <p:nvPicPr>
          <p:cNvPr id="13" name="Picture 2" descr="D:\РАБОТА-ДОМ\альманах 2020\20191111_175018.jpg"/>
          <p:cNvPicPr>
            <a:picLocks noChangeAspect="1" noChangeArrowheads="1"/>
          </p:cNvPicPr>
          <p:nvPr/>
        </p:nvPicPr>
        <p:blipFill>
          <a:blip r:embed="rId5" cstate="print">
            <a:lum bright="-10000" contrast="10000"/>
          </a:blip>
          <a:srcRect/>
          <a:stretch>
            <a:fillRect/>
          </a:stretch>
        </p:blipFill>
        <p:spPr bwMode="auto">
          <a:xfrm>
            <a:off x="0" y="2786058"/>
            <a:ext cx="5000663" cy="3750496"/>
          </a:xfrm>
          <a:prstGeom prst="rect">
            <a:avLst/>
          </a:prstGeom>
          <a:noFill/>
          <a:effectLst>
            <a:softEdge rad="127000"/>
          </a:effectLst>
        </p:spPr>
      </p:pic>
      <p:sp>
        <p:nvSpPr>
          <p:cNvPr id="14" name="TextBox 13"/>
          <p:cNvSpPr txBox="1"/>
          <p:nvPr/>
        </p:nvSpPr>
        <p:spPr>
          <a:xfrm>
            <a:off x="428596" y="1142984"/>
            <a:ext cx="3357586" cy="830997"/>
          </a:xfrm>
          <a:prstGeom prst="rect">
            <a:avLst/>
          </a:prstGeom>
          <a:noFill/>
        </p:spPr>
        <p:txBody>
          <a:bodyPr wrap="square" rtlCol="0">
            <a:spAutoFit/>
          </a:bodyPr>
          <a:lstStyle/>
          <a:p>
            <a:pPr algn="ctr"/>
            <a:r>
              <a:rPr lang="ru-RU" sz="1600" b="1" dirty="0" smtClean="0">
                <a:latin typeface="Segoe Print" pitchFamily="2" charset="0"/>
                <a:cs typeface="Times New Roman" pitchFamily="18" charset="0"/>
              </a:rPr>
              <a:t>«Фотография – это история, которую нельзя выразить словами»</a:t>
            </a:r>
            <a:endParaRPr lang="ru-RU" sz="1600" b="1" i="1" dirty="0">
              <a:latin typeface="Segoe Print" pitchFamily="2" charset="0"/>
              <a:cs typeface="Times New Roman" pitchFamily="18" charset="0"/>
            </a:endParaRPr>
          </a:p>
        </p:txBody>
      </p:sp>
      <p:sp>
        <p:nvSpPr>
          <p:cNvPr id="18" name="TextBox 17"/>
          <p:cNvSpPr txBox="1"/>
          <p:nvPr/>
        </p:nvSpPr>
        <p:spPr>
          <a:xfrm>
            <a:off x="5143504" y="4714884"/>
            <a:ext cx="3714776" cy="1815882"/>
          </a:xfrm>
          <a:prstGeom prst="rect">
            <a:avLst/>
          </a:prstGeom>
          <a:noFill/>
        </p:spPr>
        <p:txBody>
          <a:bodyPr wrap="square" rtlCol="0">
            <a:spAutoFit/>
          </a:bodyPr>
          <a:lstStyle/>
          <a:p>
            <a:pPr algn="ctr"/>
            <a:r>
              <a:rPr lang="ru-RU" sz="1600" b="1" dirty="0" smtClean="0">
                <a:latin typeface="Segoe Print" pitchFamily="2" charset="0"/>
                <a:cs typeface="Times New Roman" pitchFamily="18" charset="0"/>
              </a:rPr>
              <a:t>«Я был свидетелем, и эти фотографии - мое  свидетельство. События, которые я записал не должны быть забыты и не  должны повторяться» </a:t>
            </a:r>
            <a:r>
              <a:rPr lang="ru-RU" sz="1600" i="1" dirty="0" smtClean="0">
                <a:latin typeface="Segoe Print" pitchFamily="2" charset="0"/>
                <a:cs typeface="Times New Roman" pitchFamily="18" charset="0"/>
              </a:rPr>
              <a:t>- </a:t>
            </a:r>
            <a:r>
              <a:rPr lang="ru-RU" sz="1600" dirty="0" smtClean="0">
                <a:latin typeface="Segoe Print" pitchFamily="2" charset="0"/>
                <a:cs typeface="Times New Roman" pitchFamily="18" charset="0"/>
              </a:rPr>
              <a:t>Джеймс </a:t>
            </a:r>
            <a:r>
              <a:rPr lang="ru-RU" sz="1600" dirty="0" err="1" smtClean="0">
                <a:latin typeface="Segoe Print" pitchFamily="2" charset="0"/>
                <a:cs typeface="Times New Roman" pitchFamily="18" charset="0"/>
              </a:rPr>
              <a:t>Нахтвей</a:t>
            </a:r>
            <a:r>
              <a:rPr lang="en-US" sz="1600" dirty="0" smtClean="0">
                <a:latin typeface="Segoe Print" pitchFamily="2" charset="0"/>
                <a:cs typeface="Times New Roman" pitchFamily="18" charset="0"/>
              </a:rPr>
              <a:t> </a:t>
            </a:r>
            <a:r>
              <a:rPr lang="ru-RU" sz="1600" dirty="0" smtClean="0">
                <a:latin typeface="Segoe Print" pitchFamily="2" charset="0"/>
                <a:cs typeface="Times New Roman" pitchFamily="18" charset="0"/>
              </a:rPr>
              <a:t>(фотожурналист).</a:t>
            </a:r>
            <a:endParaRPr lang="ru-RU" sz="1600" dirty="0">
              <a:latin typeface="Segoe Print" pitchFamily="2" charset="0"/>
              <a:cs typeface="Times New Roman" pitchFamily="18" charset="0"/>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Users\Admin\Desktop\istockphoto-526786019-1024x1024.jpg"/>
          <p:cNvPicPr>
            <a:picLocks noChangeAspect="1" noChangeArrowheads="1"/>
          </p:cNvPicPr>
          <p:nvPr/>
        </p:nvPicPr>
        <p:blipFill>
          <a:blip r:embed="rId2" cstate="print">
            <a:lum bright="-28000" contrast="45000"/>
          </a:blip>
          <a:srcRect l="11872" t="12259" r="11049" b="10589"/>
          <a:stretch>
            <a:fillRect/>
          </a:stretch>
        </p:blipFill>
        <p:spPr bwMode="auto">
          <a:xfrm>
            <a:off x="0" y="0"/>
            <a:ext cx="9144000" cy="6858000"/>
          </a:xfrm>
          <a:prstGeom prst="rect">
            <a:avLst/>
          </a:prstGeom>
          <a:noFill/>
        </p:spPr>
      </p:pic>
      <p:sp>
        <p:nvSpPr>
          <p:cNvPr id="4" name="Содержимое 2"/>
          <p:cNvSpPr txBox="1">
            <a:spLocks/>
          </p:cNvSpPr>
          <p:nvPr/>
        </p:nvSpPr>
        <p:spPr bwMode="auto">
          <a:xfrm>
            <a:off x="0" y="0"/>
            <a:ext cx="9144000" cy="6858000"/>
          </a:xfrm>
          <a:prstGeom prst="rect">
            <a:avLst/>
          </a:prstGeom>
          <a:blipFill dpi="0" rotWithShape="1">
            <a:blip r:embed="rId3" cstate="print">
              <a:alphaModFix amt="78000"/>
              <a:lum bright="20000" contrast="-3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sp>
        <p:nvSpPr>
          <p:cNvPr id="2" name="Заголовок 1"/>
          <p:cNvSpPr>
            <a:spLocks noGrp="1"/>
          </p:cNvSpPr>
          <p:nvPr>
            <p:ph type="title"/>
          </p:nvPr>
        </p:nvSpPr>
        <p:spPr>
          <a:xfrm>
            <a:off x="1071538" y="357166"/>
            <a:ext cx="7339034" cy="1400164"/>
          </a:xfrm>
        </p:spPr>
        <p:txBody>
          <a:bodyPr>
            <a:noAutofit/>
          </a:bodyPr>
          <a:lstStyle/>
          <a:p>
            <a:pPr algn="ctr"/>
            <a:r>
              <a:rPr lang="ru-RU" sz="2800" b="1" i="1" cap="none" dirty="0" smtClean="0">
                <a:solidFill>
                  <a:srgbClr val="15100D"/>
                </a:solidFill>
                <a:latin typeface="Times New Roman" pitchFamily="18" charset="0"/>
                <a:cs typeface="Times New Roman" pitchFamily="18" charset="0"/>
              </a:rPr>
              <a:t>Работы участников в номинации  </a:t>
            </a:r>
            <a:r>
              <a:rPr lang="ru-RU" sz="2800" b="1" i="1" dirty="0" smtClean="0">
                <a:solidFill>
                  <a:srgbClr val="15100D"/>
                </a:solidFill>
                <a:latin typeface="Times New Roman" pitchFamily="18" charset="0"/>
                <a:cs typeface="Times New Roman" pitchFamily="18" charset="0"/>
              </a:rPr>
              <a:t> «фотоконкурс»</a:t>
            </a:r>
            <a:br>
              <a:rPr lang="ru-RU" sz="2800" b="1" i="1" dirty="0" smtClean="0">
                <a:solidFill>
                  <a:srgbClr val="15100D"/>
                </a:solidFill>
                <a:latin typeface="Times New Roman" pitchFamily="18" charset="0"/>
                <a:cs typeface="Times New Roman" pitchFamily="18" charset="0"/>
              </a:rPr>
            </a:br>
            <a:r>
              <a:rPr lang="ru-RU" sz="2800" b="1" i="1" cap="none" dirty="0" smtClean="0">
                <a:solidFill>
                  <a:srgbClr val="15100D"/>
                </a:solidFill>
                <a:latin typeface="Times New Roman" pitchFamily="18" charset="0"/>
                <a:cs typeface="Times New Roman" pitchFamily="18" charset="0"/>
              </a:rPr>
              <a:t>Пейзаж</a:t>
            </a:r>
            <a:r>
              <a:rPr lang="ru-RU" sz="2800" b="1" i="1" dirty="0" smtClean="0">
                <a:solidFill>
                  <a:srgbClr val="15100D"/>
                </a:solidFill>
                <a:latin typeface="Times New Roman" pitchFamily="18" charset="0"/>
                <a:cs typeface="Times New Roman" pitchFamily="18" charset="0"/>
              </a:rPr>
              <a:t>:</a:t>
            </a:r>
            <a:r>
              <a:rPr lang="ru-RU" sz="2800" b="1" i="1" cap="none" dirty="0" smtClean="0">
                <a:solidFill>
                  <a:srgbClr val="15100D"/>
                </a:solidFill>
                <a:latin typeface="Times New Roman" pitchFamily="18" charset="0"/>
                <a:cs typeface="Times New Roman" pitchFamily="18" charset="0"/>
              </a:rPr>
              <a:t>«Портрет моего города (села)»</a:t>
            </a:r>
            <a:endParaRPr lang="ru-RU" sz="2800" i="1" dirty="0">
              <a:solidFill>
                <a:srgbClr val="15100D"/>
              </a:solidFill>
            </a:endParaRPr>
          </a:p>
        </p:txBody>
      </p:sp>
      <p:pic>
        <p:nvPicPr>
          <p:cNvPr id="80900" name="Picture 4" descr="D:\РАБОТА-ДОМ\альманах 2020\u2mtILyc2LA.jpg"/>
          <p:cNvPicPr>
            <a:picLocks noChangeAspect="1" noChangeArrowheads="1"/>
          </p:cNvPicPr>
          <p:nvPr/>
        </p:nvPicPr>
        <p:blipFill>
          <a:blip r:embed="rId4" cstate="print">
            <a:lum bright="-10000" contrast="10000"/>
          </a:blip>
          <a:srcRect t="1818" b="5454"/>
          <a:stretch>
            <a:fillRect/>
          </a:stretch>
        </p:blipFill>
        <p:spPr bwMode="auto">
          <a:xfrm>
            <a:off x="1214414" y="1894705"/>
            <a:ext cx="6858048" cy="4769499"/>
          </a:xfrm>
          <a:prstGeom prst="rect">
            <a:avLst/>
          </a:prstGeom>
          <a:noFill/>
          <a:effectLst>
            <a:softEdge rad="63500"/>
          </a:effectLst>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Users\Admin\Desktop\istockphoto-526786019-1024x1024.jpg"/>
          <p:cNvPicPr>
            <a:picLocks noChangeAspect="1" noChangeArrowheads="1"/>
          </p:cNvPicPr>
          <p:nvPr/>
        </p:nvPicPr>
        <p:blipFill>
          <a:blip r:embed="rId2" cstate="print">
            <a:lum bright="-28000" contrast="45000"/>
          </a:blip>
          <a:srcRect l="11872" t="12259" r="11049" b="10589"/>
          <a:stretch>
            <a:fillRect/>
          </a:stretch>
        </p:blipFill>
        <p:spPr bwMode="auto">
          <a:xfrm>
            <a:off x="0" y="0"/>
            <a:ext cx="9144000" cy="6858000"/>
          </a:xfrm>
          <a:prstGeom prst="rect">
            <a:avLst/>
          </a:prstGeom>
          <a:noFill/>
        </p:spPr>
      </p:pic>
      <p:sp>
        <p:nvSpPr>
          <p:cNvPr id="4" name="Содержимое 2"/>
          <p:cNvSpPr txBox="1">
            <a:spLocks/>
          </p:cNvSpPr>
          <p:nvPr/>
        </p:nvSpPr>
        <p:spPr bwMode="auto">
          <a:xfrm>
            <a:off x="0" y="0"/>
            <a:ext cx="9144000" cy="6858000"/>
          </a:xfrm>
          <a:prstGeom prst="rect">
            <a:avLst/>
          </a:prstGeom>
          <a:blipFill dpi="0" rotWithShape="1">
            <a:blip r:embed="rId3" cstate="print">
              <a:alphaModFix amt="78000"/>
              <a:lum bright="20000" contrast="-3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sp>
        <p:nvSpPr>
          <p:cNvPr id="8" name="TextBox 7"/>
          <p:cNvSpPr txBox="1"/>
          <p:nvPr/>
        </p:nvSpPr>
        <p:spPr>
          <a:xfrm>
            <a:off x="0" y="642918"/>
            <a:ext cx="4572000" cy="1754326"/>
          </a:xfrm>
          <a:prstGeom prst="rect">
            <a:avLst/>
          </a:prstGeom>
          <a:noFill/>
        </p:spPr>
        <p:txBody>
          <a:bodyPr wrap="square" rtlCol="0">
            <a:spAutoFit/>
          </a:bodyPr>
          <a:lstStyle/>
          <a:p>
            <a:pPr algn="ctr"/>
            <a:r>
              <a:rPr lang="ru-RU" b="1" dirty="0" smtClean="0">
                <a:latin typeface="Times New Roman" pitchFamily="18" charset="0"/>
                <a:cs typeface="Times New Roman" pitchFamily="18" charset="0"/>
              </a:rPr>
              <a:t>Бабич Никита , 10 лет</a:t>
            </a:r>
          </a:p>
          <a:p>
            <a:pPr algn="ctr"/>
            <a:r>
              <a:rPr lang="ru-RU" dirty="0" smtClean="0">
                <a:latin typeface="Times New Roman" pitchFamily="18" charset="0"/>
                <a:cs typeface="Times New Roman" pitchFamily="18" charset="0"/>
              </a:rPr>
              <a:t>МОБУ «</a:t>
            </a:r>
            <a:r>
              <a:rPr lang="ru-RU" dirty="0" err="1" smtClean="0">
                <a:latin typeface="Times New Roman" pitchFamily="18" charset="0"/>
                <a:cs typeface="Times New Roman" pitchFamily="18" charset="0"/>
              </a:rPr>
              <a:t>Мещеряковская</a:t>
            </a:r>
            <a:r>
              <a:rPr lang="ru-RU" dirty="0" smtClean="0">
                <a:latin typeface="Times New Roman" pitchFamily="18" charset="0"/>
                <a:cs typeface="Times New Roman" pitchFamily="18" charset="0"/>
              </a:rPr>
              <a:t>  СОШ»</a:t>
            </a:r>
          </a:p>
          <a:p>
            <a:pPr algn="ctr"/>
            <a:r>
              <a:rPr lang="ru-RU" i="1" dirty="0" smtClean="0">
                <a:latin typeface="Times New Roman" pitchFamily="18" charset="0"/>
                <a:cs typeface="Times New Roman" pitchFamily="18" charset="0"/>
              </a:rPr>
              <a:t>«Небо глянуло на речку, </a:t>
            </a:r>
          </a:p>
          <a:p>
            <a:pPr algn="ctr"/>
            <a:r>
              <a:rPr lang="ru-RU" i="1" dirty="0" smtClean="0">
                <a:latin typeface="Times New Roman" pitchFamily="18" charset="0"/>
                <a:cs typeface="Times New Roman" pitchFamily="18" charset="0"/>
              </a:rPr>
              <a:t>посмотрело на наряды»</a:t>
            </a:r>
          </a:p>
          <a:p>
            <a:pPr algn="ctr"/>
            <a:r>
              <a:rPr lang="ru-RU" b="1" dirty="0" smtClean="0">
                <a:latin typeface="Times New Roman" pitchFamily="18" charset="0"/>
                <a:cs typeface="Times New Roman" pitchFamily="18" charset="0"/>
              </a:rPr>
              <a:t>Диплом </a:t>
            </a:r>
            <a:r>
              <a:rPr lang="en-US" b="1" dirty="0" smtClean="0">
                <a:latin typeface="Times New Roman" pitchFamily="18" charset="0"/>
                <a:cs typeface="Times New Roman" pitchFamily="18" charset="0"/>
              </a:rPr>
              <a:t>II</a:t>
            </a:r>
            <a:r>
              <a:rPr lang="ru-RU" b="1" dirty="0" smtClean="0">
                <a:latin typeface="Times New Roman" pitchFamily="18" charset="0"/>
                <a:cs typeface="Times New Roman" pitchFamily="18" charset="0"/>
              </a:rPr>
              <a:t> степени</a:t>
            </a:r>
          </a:p>
          <a:p>
            <a:pPr algn="ctr"/>
            <a:r>
              <a:rPr lang="ru-RU" dirty="0" smtClean="0">
                <a:latin typeface="Times New Roman" pitchFamily="18" charset="0"/>
                <a:cs typeface="Times New Roman" pitchFamily="18" charset="0"/>
              </a:rPr>
              <a:t>Руководитель: </a:t>
            </a:r>
            <a:r>
              <a:rPr lang="ru-RU" dirty="0" err="1" smtClean="0">
                <a:latin typeface="Times New Roman" pitchFamily="18" charset="0"/>
                <a:cs typeface="Times New Roman" pitchFamily="18" charset="0"/>
              </a:rPr>
              <a:t>Путинас</a:t>
            </a:r>
            <a:r>
              <a:rPr lang="ru-RU" dirty="0" smtClean="0">
                <a:latin typeface="Times New Roman" pitchFamily="18" charset="0"/>
                <a:cs typeface="Times New Roman" pitchFamily="18" charset="0"/>
              </a:rPr>
              <a:t> В.Б.</a:t>
            </a:r>
          </a:p>
        </p:txBody>
      </p:sp>
      <p:pic>
        <p:nvPicPr>
          <p:cNvPr id="9" name="Picture 13" descr="0_a847e_4e798b44_L"/>
          <p:cNvPicPr>
            <a:picLocks noChangeAspect="1" noChangeArrowheads="1"/>
          </p:cNvPicPr>
          <p:nvPr/>
        </p:nvPicPr>
        <p:blipFill>
          <a:blip r:embed="rId4" cstate="print"/>
          <a:srcRect/>
          <a:stretch>
            <a:fillRect/>
          </a:stretch>
        </p:blipFill>
        <p:spPr bwMode="auto">
          <a:xfrm rot="827165">
            <a:off x="888817" y="3030928"/>
            <a:ext cx="2265289" cy="1738145"/>
          </a:xfrm>
          <a:prstGeom prst="rect">
            <a:avLst/>
          </a:prstGeom>
          <a:noFill/>
          <a:effectLst>
            <a:softEdge rad="31750"/>
          </a:effectLst>
        </p:spPr>
      </p:pic>
      <p:pic>
        <p:nvPicPr>
          <p:cNvPr id="7170" name="Picture 2" descr="C:\Users\User\Desktop\РАБОТА-ДОМ\альманах 2020\доделать альманах\Небо глчнуло на речку бабич никита.jpg"/>
          <p:cNvPicPr>
            <a:picLocks noChangeAspect="1" noChangeArrowheads="1"/>
          </p:cNvPicPr>
          <p:nvPr/>
        </p:nvPicPr>
        <p:blipFill>
          <a:blip r:embed="rId5" cstate="print">
            <a:lum bright="-10000" contrast="10000"/>
          </a:blip>
          <a:srcRect/>
          <a:stretch>
            <a:fillRect/>
          </a:stretch>
        </p:blipFill>
        <p:spPr bwMode="auto">
          <a:xfrm>
            <a:off x="4500562" y="357166"/>
            <a:ext cx="4224371" cy="6170987"/>
          </a:xfrm>
          <a:prstGeom prst="rect">
            <a:avLst/>
          </a:prstGeom>
          <a:noFill/>
          <a:effectLst>
            <a:softEdge rad="63500"/>
          </a:effec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Users\Admin\Desktop\istockphoto-526786019-1024x1024.jpg"/>
          <p:cNvPicPr>
            <a:picLocks noChangeAspect="1" noChangeArrowheads="1"/>
          </p:cNvPicPr>
          <p:nvPr/>
        </p:nvPicPr>
        <p:blipFill>
          <a:blip r:embed="rId2" cstate="print">
            <a:lum bright="-28000" contrast="45000"/>
          </a:blip>
          <a:srcRect l="11872" t="12259" r="11049" b="10589"/>
          <a:stretch>
            <a:fillRect/>
          </a:stretch>
        </p:blipFill>
        <p:spPr bwMode="auto">
          <a:xfrm>
            <a:off x="0" y="0"/>
            <a:ext cx="9144000" cy="6858000"/>
          </a:xfrm>
          <a:prstGeom prst="rect">
            <a:avLst/>
          </a:prstGeom>
          <a:noFill/>
        </p:spPr>
      </p:pic>
      <p:sp>
        <p:nvSpPr>
          <p:cNvPr id="4" name="Содержимое 2"/>
          <p:cNvSpPr txBox="1">
            <a:spLocks/>
          </p:cNvSpPr>
          <p:nvPr/>
        </p:nvSpPr>
        <p:spPr bwMode="auto">
          <a:xfrm>
            <a:off x="0" y="0"/>
            <a:ext cx="9144000" cy="6858000"/>
          </a:xfrm>
          <a:prstGeom prst="rect">
            <a:avLst/>
          </a:prstGeom>
          <a:blipFill dpi="0" rotWithShape="1">
            <a:blip r:embed="rId3" cstate="print">
              <a:alphaModFix amt="78000"/>
              <a:lum bright="20000" contrast="-3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sp>
        <p:nvSpPr>
          <p:cNvPr id="8" name="TextBox 7"/>
          <p:cNvSpPr txBox="1"/>
          <p:nvPr/>
        </p:nvSpPr>
        <p:spPr>
          <a:xfrm>
            <a:off x="4929190" y="2786058"/>
            <a:ext cx="3786214" cy="1477328"/>
          </a:xfrm>
          <a:prstGeom prst="rect">
            <a:avLst/>
          </a:prstGeom>
          <a:noFill/>
        </p:spPr>
        <p:txBody>
          <a:bodyPr wrap="square" rtlCol="0">
            <a:spAutoFit/>
          </a:bodyPr>
          <a:lstStyle/>
          <a:p>
            <a:pPr algn="ctr"/>
            <a:r>
              <a:rPr lang="ru-RU" b="1" dirty="0" err="1" smtClean="0">
                <a:latin typeface="Times New Roman" pitchFamily="18" charset="0"/>
                <a:cs typeface="Times New Roman" pitchFamily="18" charset="0"/>
              </a:rPr>
              <a:t>Баландин</a:t>
            </a:r>
            <a:r>
              <a:rPr lang="ru-RU" b="1" dirty="0" smtClean="0">
                <a:latin typeface="Times New Roman" pitchFamily="18" charset="0"/>
                <a:cs typeface="Times New Roman" pitchFamily="18" charset="0"/>
              </a:rPr>
              <a:t> Никита, 10 лет </a:t>
            </a:r>
          </a:p>
          <a:p>
            <a:pPr algn="ctr"/>
            <a:r>
              <a:rPr lang="ru-RU" dirty="0" smtClean="0">
                <a:latin typeface="Times New Roman" pitchFamily="18" charset="0"/>
                <a:cs typeface="Times New Roman" pitchFamily="18" charset="0"/>
              </a:rPr>
              <a:t>МОБУ «Трудовая СОШ»</a:t>
            </a:r>
          </a:p>
          <a:p>
            <a:pPr algn="ctr"/>
            <a:r>
              <a:rPr lang="ru-RU" i="1" dirty="0" smtClean="0">
                <a:latin typeface="Times New Roman" pitchFamily="18" charset="0"/>
                <a:cs typeface="Times New Roman" pitchFamily="18" charset="0"/>
              </a:rPr>
              <a:t>«Старый Илек Осенью»</a:t>
            </a:r>
          </a:p>
          <a:p>
            <a:pPr algn="ctr"/>
            <a:r>
              <a:rPr lang="ru-RU" b="1" dirty="0" smtClean="0">
                <a:latin typeface="Times New Roman" pitchFamily="18" charset="0"/>
                <a:cs typeface="Times New Roman" pitchFamily="18" charset="0"/>
              </a:rPr>
              <a:t>Диплом </a:t>
            </a:r>
            <a:r>
              <a:rPr lang="en-US" b="1" dirty="0" smtClean="0">
                <a:latin typeface="Times New Roman" pitchFamily="18" charset="0"/>
                <a:cs typeface="Times New Roman" pitchFamily="18" charset="0"/>
              </a:rPr>
              <a:t>II</a:t>
            </a:r>
            <a:r>
              <a:rPr lang="ru-RU" b="1" dirty="0" smtClean="0">
                <a:latin typeface="Times New Roman" pitchFamily="18" charset="0"/>
                <a:cs typeface="Times New Roman" pitchFamily="18" charset="0"/>
              </a:rPr>
              <a:t> степени</a:t>
            </a:r>
          </a:p>
          <a:p>
            <a:pPr algn="ctr"/>
            <a:r>
              <a:rPr lang="ru-RU" dirty="0" smtClean="0">
                <a:latin typeface="Times New Roman" pitchFamily="18" charset="0"/>
                <a:cs typeface="Times New Roman" pitchFamily="18" charset="0"/>
              </a:rPr>
              <a:t>Руководитель: </a:t>
            </a:r>
            <a:r>
              <a:rPr lang="ru-RU" dirty="0" err="1" smtClean="0">
                <a:latin typeface="Times New Roman" pitchFamily="18" charset="0"/>
                <a:cs typeface="Times New Roman" pitchFamily="18" charset="0"/>
              </a:rPr>
              <a:t>Баландина</a:t>
            </a:r>
            <a:r>
              <a:rPr lang="ru-RU" dirty="0" smtClean="0">
                <a:latin typeface="Times New Roman" pitchFamily="18" charset="0"/>
                <a:cs typeface="Times New Roman" pitchFamily="18" charset="0"/>
              </a:rPr>
              <a:t> Л.И.</a:t>
            </a:r>
          </a:p>
        </p:txBody>
      </p:sp>
      <p:pic>
        <p:nvPicPr>
          <p:cNvPr id="5" name="Picture 13" descr="0_a847e_4e798b44_L"/>
          <p:cNvPicPr>
            <a:picLocks noChangeAspect="1" noChangeArrowheads="1"/>
          </p:cNvPicPr>
          <p:nvPr/>
        </p:nvPicPr>
        <p:blipFill>
          <a:blip r:embed="rId4" cstate="print"/>
          <a:srcRect/>
          <a:stretch>
            <a:fillRect/>
          </a:stretch>
        </p:blipFill>
        <p:spPr bwMode="auto">
          <a:xfrm rot="827165">
            <a:off x="6389542" y="244870"/>
            <a:ext cx="2265289" cy="1738145"/>
          </a:xfrm>
          <a:prstGeom prst="rect">
            <a:avLst/>
          </a:prstGeom>
          <a:noFill/>
          <a:effectLst>
            <a:softEdge rad="31750"/>
          </a:effectLst>
        </p:spPr>
      </p:pic>
      <p:pic>
        <p:nvPicPr>
          <p:cNvPr id="1026" name="Picture 2" descr="C:\Users\User\Desktop\фотоконкурс\конкурс фото-ТРУДОВАЯ\IMG-20191028-WA0005.jpg"/>
          <p:cNvPicPr>
            <a:picLocks noChangeAspect="1" noChangeArrowheads="1"/>
          </p:cNvPicPr>
          <p:nvPr/>
        </p:nvPicPr>
        <p:blipFill>
          <a:blip r:embed="rId5" cstate="print"/>
          <a:srcRect/>
          <a:stretch>
            <a:fillRect/>
          </a:stretch>
        </p:blipFill>
        <p:spPr bwMode="auto">
          <a:xfrm>
            <a:off x="357158" y="190453"/>
            <a:ext cx="4857784" cy="6477046"/>
          </a:xfrm>
          <a:prstGeom prst="rect">
            <a:avLst/>
          </a:prstGeom>
          <a:ln>
            <a:noFill/>
          </a:ln>
          <a:effectLst>
            <a:outerShdw blurRad="292100" dist="139700" dir="2700000" algn="tl" rotWithShape="0">
              <a:srgbClr val="333333">
                <a:alpha val="65000"/>
              </a:srgbClr>
            </a:outerShdw>
            <a:softEdge rad="63500"/>
          </a:effectLst>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Users\Admin\Desktop\istockphoto-526786019-1024x1024.jpg"/>
          <p:cNvPicPr>
            <a:picLocks noChangeAspect="1" noChangeArrowheads="1"/>
          </p:cNvPicPr>
          <p:nvPr/>
        </p:nvPicPr>
        <p:blipFill>
          <a:blip r:embed="rId2" cstate="print">
            <a:lum bright="-28000" contrast="45000"/>
          </a:blip>
          <a:srcRect l="11872" t="12259" r="11049" b="10589"/>
          <a:stretch>
            <a:fillRect/>
          </a:stretch>
        </p:blipFill>
        <p:spPr bwMode="auto">
          <a:xfrm>
            <a:off x="0" y="0"/>
            <a:ext cx="9144000" cy="6858000"/>
          </a:xfrm>
          <a:prstGeom prst="rect">
            <a:avLst/>
          </a:prstGeom>
          <a:noFill/>
        </p:spPr>
      </p:pic>
      <p:sp>
        <p:nvSpPr>
          <p:cNvPr id="4" name="Содержимое 2"/>
          <p:cNvSpPr txBox="1">
            <a:spLocks/>
          </p:cNvSpPr>
          <p:nvPr/>
        </p:nvSpPr>
        <p:spPr bwMode="auto">
          <a:xfrm>
            <a:off x="0" y="0"/>
            <a:ext cx="9144000" cy="6858000"/>
          </a:xfrm>
          <a:prstGeom prst="rect">
            <a:avLst/>
          </a:prstGeom>
          <a:blipFill dpi="0" rotWithShape="1">
            <a:blip r:embed="rId3" cstate="print">
              <a:alphaModFix amt="78000"/>
              <a:lum bright="20000" contrast="-3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sp>
        <p:nvSpPr>
          <p:cNvPr id="8" name="TextBox 7"/>
          <p:cNvSpPr txBox="1"/>
          <p:nvPr/>
        </p:nvSpPr>
        <p:spPr>
          <a:xfrm>
            <a:off x="285720" y="928670"/>
            <a:ext cx="4000496" cy="1754326"/>
          </a:xfrm>
          <a:prstGeom prst="rect">
            <a:avLst/>
          </a:prstGeom>
          <a:noFill/>
        </p:spPr>
        <p:txBody>
          <a:bodyPr wrap="square" rtlCol="0">
            <a:spAutoFit/>
          </a:bodyPr>
          <a:lstStyle/>
          <a:p>
            <a:pPr algn="ctr"/>
            <a:r>
              <a:rPr lang="ru-RU" b="1" dirty="0" err="1" smtClean="0">
                <a:latin typeface="Times New Roman" pitchFamily="18" charset="0"/>
                <a:cs typeface="Times New Roman" pitchFamily="18" charset="0"/>
              </a:rPr>
              <a:t>Грибкова</a:t>
            </a:r>
            <a:r>
              <a:rPr lang="ru-RU" b="1" dirty="0" smtClean="0">
                <a:latin typeface="Times New Roman" pitchFamily="18" charset="0"/>
                <a:cs typeface="Times New Roman" pitchFamily="18" charset="0"/>
              </a:rPr>
              <a:t> Ксения, 9 лет </a:t>
            </a:r>
          </a:p>
          <a:p>
            <a:pPr algn="ctr"/>
            <a:r>
              <a:rPr lang="ru-RU" dirty="0" smtClean="0">
                <a:latin typeface="Times New Roman" pitchFamily="18" charset="0"/>
                <a:cs typeface="Times New Roman" pitchFamily="18" charset="0"/>
              </a:rPr>
              <a:t>МОБУ «</a:t>
            </a:r>
            <a:r>
              <a:rPr lang="ru-RU" dirty="0" err="1" smtClean="0">
                <a:latin typeface="Times New Roman" pitchFamily="18" charset="0"/>
                <a:cs typeface="Times New Roman" pitchFamily="18" charset="0"/>
              </a:rPr>
              <a:t>Мещеряковская</a:t>
            </a:r>
            <a:r>
              <a:rPr lang="ru-RU" dirty="0" smtClean="0">
                <a:latin typeface="Times New Roman" pitchFamily="18" charset="0"/>
                <a:cs typeface="Times New Roman" pitchFamily="18" charset="0"/>
              </a:rPr>
              <a:t> СОШ»</a:t>
            </a:r>
          </a:p>
          <a:p>
            <a:pPr algn="ctr"/>
            <a:r>
              <a:rPr lang="ru-RU" i="1" dirty="0" smtClean="0">
                <a:latin typeface="Times New Roman" pitchFamily="18" charset="0"/>
                <a:cs typeface="Times New Roman" pitchFamily="18" charset="0"/>
              </a:rPr>
              <a:t>«Вот и ложится осень </a:t>
            </a:r>
          </a:p>
          <a:p>
            <a:pPr algn="ctr"/>
            <a:r>
              <a:rPr lang="ru-RU" i="1" dirty="0" smtClean="0">
                <a:latin typeface="Times New Roman" pitchFamily="18" charset="0"/>
                <a:cs typeface="Times New Roman" pitchFamily="18" charset="0"/>
              </a:rPr>
              <a:t>листьями на пути…»</a:t>
            </a:r>
          </a:p>
          <a:p>
            <a:pPr algn="ctr"/>
            <a:r>
              <a:rPr lang="ru-RU" b="1" dirty="0" smtClean="0">
                <a:latin typeface="Times New Roman" pitchFamily="18" charset="0"/>
                <a:cs typeface="Times New Roman" pitchFamily="18" charset="0"/>
              </a:rPr>
              <a:t>Диплом </a:t>
            </a:r>
            <a:r>
              <a:rPr lang="en-US" b="1" dirty="0" smtClean="0">
                <a:latin typeface="Times New Roman" pitchFamily="18" charset="0"/>
                <a:cs typeface="Times New Roman" pitchFamily="18" charset="0"/>
              </a:rPr>
              <a:t>III</a:t>
            </a:r>
            <a:r>
              <a:rPr lang="ru-RU" b="1" dirty="0" smtClean="0">
                <a:latin typeface="Times New Roman" pitchFamily="18" charset="0"/>
                <a:cs typeface="Times New Roman" pitchFamily="18" charset="0"/>
              </a:rPr>
              <a:t> степени</a:t>
            </a:r>
          </a:p>
          <a:p>
            <a:pPr algn="ctr"/>
            <a:r>
              <a:rPr lang="ru-RU" dirty="0" smtClean="0">
                <a:latin typeface="Times New Roman" pitchFamily="18" charset="0"/>
                <a:cs typeface="Times New Roman" pitchFamily="18" charset="0"/>
              </a:rPr>
              <a:t>Руководитель: </a:t>
            </a:r>
            <a:r>
              <a:rPr lang="ru-RU" dirty="0" err="1" smtClean="0">
                <a:latin typeface="Times New Roman" pitchFamily="18" charset="0"/>
                <a:cs typeface="Times New Roman" pitchFamily="18" charset="0"/>
              </a:rPr>
              <a:t>Путинас</a:t>
            </a:r>
            <a:r>
              <a:rPr lang="ru-RU" dirty="0" smtClean="0">
                <a:latin typeface="Times New Roman" pitchFamily="18" charset="0"/>
                <a:cs typeface="Times New Roman" pitchFamily="18" charset="0"/>
              </a:rPr>
              <a:t> В.Б.</a:t>
            </a:r>
          </a:p>
        </p:txBody>
      </p:sp>
      <p:pic>
        <p:nvPicPr>
          <p:cNvPr id="5" name="Picture 13" descr="0_a847e_4e798b44_L"/>
          <p:cNvPicPr>
            <a:picLocks noChangeAspect="1" noChangeArrowheads="1"/>
          </p:cNvPicPr>
          <p:nvPr/>
        </p:nvPicPr>
        <p:blipFill>
          <a:blip r:embed="rId4" cstate="print"/>
          <a:srcRect/>
          <a:stretch>
            <a:fillRect/>
          </a:stretch>
        </p:blipFill>
        <p:spPr bwMode="auto">
          <a:xfrm rot="827165">
            <a:off x="888817" y="3530994"/>
            <a:ext cx="2265289" cy="1738145"/>
          </a:xfrm>
          <a:prstGeom prst="rect">
            <a:avLst/>
          </a:prstGeom>
          <a:noFill/>
          <a:effectLst>
            <a:softEdge rad="31750"/>
          </a:effectLst>
        </p:spPr>
      </p:pic>
      <p:pic>
        <p:nvPicPr>
          <p:cNvPr id="6146" name="Picture 2" descr="C:\Users\User\Desktop\РАБОТА-ДОМ\альманах 2020\доделать альманах\Грибкова Ксения вот и ложится.jpg"/>
          <p:cNvPicPr>
            <a:picLocks noChangeAspect="1" noChangeArrowheads="1"/>
          </p:cNvPicPr>
          <p:nvPr/>
        </p:nvPicPr>
        <p:blipFill>
          <a:blip r:embed="rId5" cstate="print">
            <a:lum bright="-10000" contrast="10000"/>
          </a:blip>
          <a:srcRect/>
          <a:stretch>
            <a:fillRect/>
          </a:stretch>
        </p:blipFill>
        <p:spPr bwMode="auto">
          <a:xfrm>
            <a:off x="4500562" y="285728"/>
            <a:ext cx="4434508" cy="6389476"/>
          </a:xfrm>
          <a:prstGeom prst="rect">
            <a:avLst/>
          </a:prstGeom>
          <a:noFill/>
          <a:effectLst>
            <a:softEdge rad="63500"/>
          </a:effec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Users\Admin\Desktop\istockphoto-526786019-1024x1024.jpg"/>
          <p:cNvPicPr>
            <a:picLocks noChangeAspect="1" noChangeArrowheads="1"/>
          </p:cNvPicPr>
          <p:nvPr/>
        </p:nvPicPr>
        <p:blipFill>
          <a:blip r:embed="rId2" cstate="print">
            <a:lum bright="-28000" contrast="45000"/>
          </a:blip>
          <a:srcRect l="11872" t="12259" r="11049" b="10589"/>
          <a:stretch>
            <a:fillRect/>
          </a:stretch>
        </p:blipFill>
        <p:spPr bwMode="auto">
          <a:xfrm>
            <a:off x="0" y="0"/>
            <a:ext cx="9144000" cy="6858000"/>
          </a:xfrm>
          <a:prstGeom prst="rect">
            <a:avLst/>
          </a:prstGeom>
          <a:noFill/>
        </p:spPr>
      </p:pic>
      <p:sp>
        <p:nvSpPr>
          <p:cNvPr id="4" name="Содержимое 2"/>
          <p:cNvSpPr txBox="1">
            <a:spLocks/>
          </p:cNvSpPr>
          <p:nvPr/>
        </p:nvSpPr>
        <p:spPr bwMode="auto">
          <a:xfrm>
            <a:off x="0" y="0"/>
            <a:ext cx="9144000" cy="6858000"/>
          </a:xfrm>
          <a:prstGeom prst="rect">
            <a:avLst/>
          </a:prstGeom>
          <a:blipFill dpi="0" rotWithShape="1">
            <a:blip r:embed="rId3" cstate="print">
              <a:alphaModFix amt="78000"/>
              <a:lum bright="20000" contrast="-3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sp>
        <p:nvSpPr>
          <p:cNvPr id="8" name="TextBox 7"/>
          <p:cNvSpPr txBox="1"/>
          <p:nvPr/>
        </p:nvSpPr>
        <p:spPr>
          <a:xfrm>
            <a:off x="214282" y="285728"/>
            <a:ext cx="4786346" cy="1477328"/>
          </a:xfrm>
          <a:prstGeom prst="rect">
            <a:avLst/>
          </a:prstGeom>
          <a:noFill/>
        </p:spPr>
        <p:txBody>
          <a:bodyPr wrap="square" rtlCol="0">
            <a:spAutoFit/>
          </a:bodyPr>
          <a:lstStyle/>
          <a:p>
            <a:pPr algn="ctr"/>
            <a:r>
              <a:rPr lang="ru-RU" b="1" dirty="0" err="1" smtClean="0">
                <a:latin typeface="Times New Roman" pitchFamily="18" charset="0"/>
                <a:cs typeface="Times New Roman" pitchFamily="18" charset="0"/>
              </a:rPr>
              <a:t>Мустапаева</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Айлина</a:t>
            </a:r>
            <a:r>
              <a:rPr lang="ru-RU" b="1" dirty="0" smtClean="0">
                <a:latin typeface="Times New Roman" pitchFamily="18" charset="0"/>
                <a:cs typeface="Times New Roman" pitchFamily="18" charset="0"/>
              </a:rPr>
              <a:t>, 9 лет </a:t>
            </a:r>
          </a:p>
          <a:p>
            <a:pPr algn="ctr"/>
            <a:r>
              <a:rPr lang="ru-RU" dirty="0" smtClean="0">
                <a:latin typeface="Times New Roman" pitchFamily="18" charset="0"/>
                <a:cs typeface="Times New Roman" pitchFamily="18" charset="0"/>
              </a:rPr>
              <a:t>МОБУ «</a:t>
            </a:r>
            <a:r>
              <a:rPr lang="ru-RU" dirty="0" err="1" smtClean="0">
                <a:latin typeface="Times New Roman" pitchFamily="18" charset="0"/>
                <a:cs typeface="Times New Roman" pitchFamily="18" charset="0"/>
              </a:rPr>
              <a:t>Мещеряковская</a:t>
            </a:r>
            <a:r>
              <a:rPr lang="ru-RU" dirty="0" smtClean="0">
                <a:latin typeface="Times New Roman" pitchFamily="18" charset="0"/>
                <a:cs typeface="Times New Roman" pitchFamily="18" charset="0"/>
              </a:rPr>
              <a:t> СОШ»</a:t>
            </a:r>
          </a:p>
          <a:p>
            <a:pPr algn="ctr"/>
            <a:r>
              <a:rPr lang="ru-RU" i="1" dirty="0" smtClean="0">
                <a:solidFill>
                  <a:srgbClr val="210E30"/>
                </a:solidFill>
                <a:latin typeface="Times New Roman" pitchFamily="18" charset="0"/>
                <a:cs typeface="Times New Roman" pitchFamily="18" charset="0"/>
              </a:rPr>
              <a:t>«Тихая моя Родина! Ивы, река, соловьи…»</a:t>
            </a:r>
          </a:p>
          <a:p>
            <a:pPr algn="ctr"/>
            <a:r>
              <a:rPr lang="ru-RU" b="1" dirty="0" smtClean="0">
                <a:latin typeface="Times New Roman" pitchFamily="18" charset="0"/>
                <a:cs typeface="Times New Roman" pitchFamily="18" charset="0"/>
              </a:rPr>
              <a:t>Диплом </a:t>
            </a:r>
            <a:r>
              <a:rPr lang="en-US" b="1" dirty="0" smtClean="0">
                <a:latin typeface="Times New Roman" pitchFamily="18" charset="0"/>
                <a:cs typeface="Times New Roman" pitchFamily="18" charset="0"/>
              </a:rPr>
              <a:t>III</a:t>
            </a:r>
            <a:r>
              <a:rPr lang="ru-RU" b="1" dirty="0" smtClean="0">
                <a:latin typeface="Times New Roman" pitchFamily="18" charset="0"/>
                <a:cs typeface="Times New Roman" pitchFamily="18" charset="0"/>
              </a:rPr>
              <a:t> степени</a:t>
            </a:r>
          </a:p>
          <a:p>
            <a:pPr algn="ctr"/>
            <a:r>
              <a:rPr lang="ru-RU" dirty="0" smtClean="0">
                <a:latin typeface="Times New Roman" pitchFamily="18" charset="0"/>
                <a:cs typeface="Times New Roman" pitchFamily="18" charset="0"/>
              </a:rPr>
              <a:t>Руководитель: </a:t>
            </a:r>
            <a:r>
              <a:rPr lang="ru-RU" dirty="0" err="1" smtClean="0">
                <a:latin typeface="Times New Roman" pitchFamily="18" charset="0"/>
                <a:cs typeface="Times New Roman" pitchFamily="18" charset="0"/>
              </a:rPr>
              <a:t>Мустапаева</a:t>
            </a:r>
            <a:r>
              <a:rPr lang="ru-RU" dirty="0" smtClean="0">
                <a:latin typeface="Times New Roman" pitchFamily="18" charset="0"/>
                <a:cs typeface="Times New Roman" pitchFamily="18" charset="0"/>
              </a:rPr>
              <a:t> А.А.</a:t>
            </a:r>
          </a:p>
        </p:txBody>
      </p:sp>
      <p:pic>
        <p:nvPicPr>
          <p:cNvPr id="5" name="Picture 13" descr="0_a847e_4e798b44_L"/>
          <p:cNvPicPr>
            <a:picLocks noChangeAspect="1" noChangeArrowheads="1"/>
          </p:cNvPicPr>
          <p:nvPr/>
        </p:nvPicPr>
        <p:blipFill>
          <a:blip r:embed="rId4" cstate="print"/>
          <a:srcRect/>
          <a:stretch>
            <a:fillRect/>
          </a:stretch>
        </p:blipFill>
        <p:spPr bwMode="auto">
          <a:xfrm rot="827165">
            <a:off x="6389543" y="-112343"/>
            <a:ext cx="2265289" cy="1738145"/>
          </a:xfrm>
          <a:prstGeom prst="rect">
            <a:avLst/>
          </a:prstGeom>
          <a:noFill/>
          <a:effectLst>
            <a:softEdge rad="31750"/>
          </a:effectLst>
        </p:spPr>
      </p:pic>
      <p:pic>
        <p:nvPicPr>
          <p:cNvPr id="8194" name="Picture 2" descr="C:\Users\User\Desktop\РАБОТА-ДОМ\альманах 2020\доделать альманах\Мустапаева Алия.jpg"/>
          <p:cNvPicPr>
            <a:picLocks noChangeAspect="1" noChangeArrowheads="1"/>
          </p:cNvPicPr>
          <p:nvPr/>
        </p:nvPicPr>
        <p:blipFill>
          <a:blip r:embed="rId5" cstate="print"/>
          <a:srcRect/>
          <a:stretch>
            <a:fillRect/>
          </a:stretch>
        </p:blipFill>
        <p:spPr bwMode="auto">
          <a:xfrm rot="5400000">
            <a:off x="2457061" y="757593"/>
            <a:ext cx="4823570" cy="6880237"/>
          </a:xfrm>
          <a:prstGeom prst="rect">
            <a:avLst/>
          </a:prstGeom>
          <a:noFill/>
          <a:effectLst>
            <a:softEdge rad="63500"/>
          </a:effectLst>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Users\Admin\Desktop\istockphoto-526786019-1024x1024.jpg"/>
          <p:cNvPicPr>
            <a:picLocks noChangeAspect="1" noChangeArrowheads="1"/>
          </p:cNvPicPr>
          <p:nvPr/>
        </p:nvPicPr>
        <p:blipFill>
          <a:blip r:embed="rId2" cstate="print">
            <a:lum bright="-28000" contrast="45000"/>
          </a:blip>
          <a:srcRect l="11872" t="12259" r="11049" b="10589"/>
          <a:stretch>
            <a:fillRect/>
          </a:stretch>
        </p:blipFill>
        <p:spPr bwMode="auto">
          <a:xfrm>
            <a:off x="0" y="0"/>
            <a:ext cx="9144000" cy="6858000"/>
          </a:xfrm>
          <a:prstGeom prst="rect">
            <a:avLst/>
          </a:prstGeom>
          <a:noFill/>
        </p:spPr>
      </p:pic>
      <p:sp>
        <p:nvSpPr>
          <p:cNvPr id="4" name="Содержимое 2"/>
          <p:cNvSpPr txBox="1">
            <a:spLocks/>
          </p:cNvSpPr>
          <p:nvPr/>
        </p:nvSpPr>
        <p:spPr bwMode="auto">
          <a:xfrm>
            <a:off x="0" y="0"/>
            <a:ext cx="9144000" cy="6858000"/>
          </a:xfrm>
          <a:prstGeom prst="rect">
            <a:avLst/>
          </a:prstGeom>
          <a:blipFill dpi="0" rotWithShape="1">
            <a:blip r:embed="rId3" cstate="print">
              <a:alphaModFix amt="78000"/>
              <a:lum bright="20000" contrast="-3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sp>
        <p:nvSpPr>
          <p:cNvPr id="2" name="Заголовок 1"/>
          <p:cNvSpPr>
            <a:spLocks noGrp="1"/>
          </p:cNvSpPr>
          <p:nvPr>
            <p:ph type="title"/>
          </p:nvPr>
        </p:nvSpPr>
        <p:spPr>
          <a:xfrm>
            <a:off x="785786" y="214290"/>
            <a:ext cx="7339034" cy="1400164"/>
          </a:xfrm>
        </p:spPr>
        <p:txBody>
          <a:bodyPr>
            <a:noAutofit/>
          </a:bodyPr>
          <a:lstStyle/>
          <a:p>
            <a:pPr algn="ctr"/>
            <a:r>
              <a:rPr lang="ru-RU" sz="2800" b="1" i="1" cap="none" dirty="0" smtClean="0">
                <a:solidFill>
                  <a:srgbClr val="15100D"/>
                </a:solidFill>
                <a:latin typeface="Times New Roman" pitchFamily="18" charset="0"/>
                <a:cs typeface="Times New Roman" pitchFamily="18" charset="0"/>
              </a:rPr>
              <a:t>Работы участников в номинации  </a:t>
            </a:r>
            <a:r>
              <a:rPr lang="ru-RU" sz="2800" b="1" i="1" dirty="0" smtClean="0">
                <a:solidFill>
                  <a:srgbClr val="15100D"/>
                </a:solidFill>
                <a:latin typeface="Times New Roman" pitchFamily="18" charset="0"/>
                <a:cs typeface="Times New Roman" pitchFamily="18" charset="0"/>
              </a:rPr>
              <a:t> «фотоконкурс»</a:t>
            </a:r>
            <a:br>
              <a:rPr lang="ru-RU" sz="2800" b="1" i="1" dirty="0" smtClean="0">
                <a:solidFill>
                  <a:srgbClr val="15100D"/>
                </a:solidFill>
                <a:latin typeface="Times New Roman" pitchFamily="18" charset="0"/>
                <a:cs typeface="Times New Roman" pitchFamily="18" charset="0"/>
              </a:rPr>
            </a:br>
            <a:r>
              <a:rPr lang="ru-RU" sz="2800" b="1" i="1" cap="none" dirty="0" smtClean="0">
                <a:solidFill>
                  <a:srgbClr val="15100D"/>
                </a:solidFill>
                <a:latin typeface="Times New Roman" pitchFamily="18" charset="0"/>
                <a:cs typeface="Times New Roman" pitchFamily="18" charset="0"/>
              </a:rPr>
              <a:t>Жанровое фото</a:t>
            </a:r>
            <a:r>
              <a:rPr lang="ru-RU" sz="2800" b="1" i="1" dirty="0" smtClean="0">
                <a:solidFill>
                  <a:srgbClr val="15100D"/>
                </a:solidFill>
                <a:latin typeface="Times New Roman" pitchFamily="18" charset="0"/>
                <a:cs typeface="Times New Roman" pitchFamily="18" charset="0"/>
              </a:rPr>
              <a:t>:</a:t>
            </a:r>
            <a:r>
              <a:rPr lang="ru-RU" sz="2800" b="1" i="1" cap="none" dirty="0" smtClean="0">
                <a:solidFill>
                  <a:srgbClr val="15100D"/>
                </a:solidFill>
                <a:latin typeface="Times New Roman" pitchFamily="18" charset="0"/>
                <a:cs typeface="Times New Roman" pitchFamily="18" charset="0"/>
              </a:rPr>
              <a:t>«Моё Оренбуржье»</a:t>
            </a:r>
            <a:endParaRPr lang="ru-RU" sz="2800" i="1" dirty="0">
              <a:solidFill>
                <a:srgbClr val="15100D"/>
              </a:solidFill>
            </a:endParaRPr>
          </a:p>
        </p:txBody>
      </p:sp>
      <p:pic>
        <p:nvPicPr>
          <p:cNvPr id="81922" name="Picture 2" descr="D:\РАБОТА-ДОМ\альманах 2020\QIQySaeGdWY.jpg"/>
          <p:cNvPicPr>
            <a:picLocks noChangeAspect="1" noChangeArrowheads="1"/>
          </p:cNvPicPr>
          <p:nvPr/>
        </p:nvPicPr>
        <p:blipFill>
          <a:blip r:embed="rId4" cstate="print">
            <a:lum bright="-10000" contrast="10000"/>
          </a:blip>
          <a:srcRect t="11842" b="10526"/>
          <a:stretch>
            <a:fillRect/>
          </a:stretch>
        </p:blipFill>
        <p:spPr bwMode="auto">
          <a:xfrm>
            <a:off x="785786" y="1714488"/>
            <a:ext cx="7852483" cy="4572032"/>
          </a:xfrm>
          <a:prstGeom prst="rect">
            <a:avLst/>
          </a:prstGeom>
          <a:noFill/>
          <a:effectLst>
            <a:softEdge rad="31750"/>
          </a:effectLst>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Users\Admin\Desktop\istockphoto-526786019-1024x1024.jpg"/>
          <p:cNvPicPr>
            <a:picLocks noChangeAspect="1" noChangeArrowheads="1"/>
          </p:cNvPicPr>
          <p:nvPr/>
        </p:nvPicPr>
        <p:blipFill>
          <a:blip r:embed="rId2" cstate="print">
            <a:lum bright="-28000" contrast="45000"/>
          </a:blip>
          <a:srcRect l="11872" t="12259" r="11049" b="10589"/>
          <a:stretch>
            <a:fillRect/>
          </a:stretch>
        </p:blipFill>
        <p:spPr bwMode="auto">
          <a:xfrm>
            <a:off x="0" y="0"/>
            <a:ext cx="9144000" cy="6858000"/>
          </a:xfrm>
          <a:prstGeom prst="rect">
            <a:avLst/>
          </a:prstGeom>
          <a:noFill/>
        </p:spPr>
      </p:pic>
      <p:sp>
        <p:nvSpPr>
          <p:cNvPr id="4" name="Содержимое 2"/>
          <p:cNvSpPr txBox="1">
            <a:spLocks/>
          </p:cNvSpPr>
          <p:nvPr/>
        </p:nvSpPr>
        <p:spPr bwMode="auto">
          <a:xfrm>
            <a:off x="0" y="0"/>
            <a:ext cx="9144000" cy="6858000"/>
          </a:xfrm>
          <a:prstGeom prst="rect">
            <a:avLst/>
          </a:prstGeom>
          <a:blipFill dpi="0" rotWithShape="1">
            <a:blip r:embed="rId3" cstate="print">
              <a:alphaModFix amt="78000"/>
              <a:lum bright="20000" contrast="-3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sp>
        <p:nvSpPr>
          <p:cNvPr id="8" name="TextBox 7"/>
          <p:cNvSpPr txBox="1"/>
          <p:nvPr/>
        </p:nvSpPr>
        <p:spPr>
          <a:xfrm>
            <a:off x="285720" y="428604"/>
            <a:ext cx="3786214" cy="1477328"/>
          </a:xfrm>
          <a:prstGeom prst="rect">
            <a:avLst/>
          </a:prstGeom>
          <a:noFill/>
        </p:spPr>
        <p:txBody>
          <a:bodyPr wrap="square" rtlCol="0">
            <a:spAutoFit/>
          </a:bodyPr>
          <a:lstStyle/>
          <a:p>
            <a:pPr algn="ctr"/>
            <a:r>
              <a:rPr lang="ru-RU" b="1" dirty="0" err="1" smtClean="0">
                <a:latin typeface="Times New Roman" pitchFamily="18" charset="0"/>
                <a:cs typeface="Times New Roman" pitchFamily="18" charset="0"/>
              </a:rPr>
              <a:t>Бызов</a:t>
            </a:r>
            <a:r>
              <a:rPr lang="ru-RU" b="1" dirty="0" smtClean="0">
                <a:latin typeface="Times New Roman" pitchFamily="18" charset="0"/>
                <a:cs typeface="Times New Roman" pitchFamily="18" charset="0"/>
              </a:rPr>
              <a:t> Дмитрий, 14 лет </a:t>
            </a:r>
          </a:p>
          <a:p>
            <a:pPr algn="ctr"/>
            <a:r>
              <a:rPr lang="ru-RU" dirty="0" smtClean="0">
                <a:latin typeface="Times New Roman" pitchFamily="18" charset="0"/>
                <a:cs typeface="Times New Roman" pitchFamily="18" charset="0"/>
              </a:rPr>
              <a:t>МОБУ «</a:t>
            </a:r>
            <a:r>
              <a:rPr lang="ru-RU" dirty="0" err="1" smtClean="0">
                <a:latin typeface="Times New Roman" pitchFamily="18" charset="0"/>
                <a:cs typeface="Times New Roman" pitchFamily="18" charset="0"/>
              </a:rPr>
              <a:t>Мещеряковская</a:t>
            </a:r>
            <a:r>
              <a:rPr lang="ru-RU" dirty="0" smtClean="0">
                <a:latin typeface="Times New Roman" pitchFamily="18" charset="0"/>
                <a:cs typeface="Times New Roman" pitchFamily="18" charset="0"/>
              </a:rPr>
              <a:t> СОШ»</a:t>
            </a:r>
          </a:p>
          <a:p>
            <a:pPr algn="ctr"/>
            <a:r>
              <a:rPr lang="ru-RU" i="1" dirty="0" smtClean="0">
                <a:latin typeface="Times New Roman" pitchFamily="18" charset="0"/>
                <a:cs typeface="Times New Roman" pitchFamily="18" charset="0"/>
              </a:rPr>
              <a:t>«Осень в парке»</a:t>
            </a:r>
          </a:p>
          <a:p>
            <a:pPr algn="ctr"/>
            <a:r>
              <a:rPr lang="ru-RU" b="1" dirty="0" smtClean="0">
                <a:latin typeface="Times New Roman" pitchFamily="18" charset="0"/>
                <a:cs typeface="Times New Roman" pitchFamily="18" charset="0"/>
              </a:rPr>
              <a:t>Диплом  </a:t>
            </a:r>
            <a:r>
              <a:rPr lang="en-US" b="1" dirty="0" smtClean="0">
                <a:latin typeface="Times New Roman" pitchFamily="18" charset="0"/>
                <a:cs typeface="Times New Roman" pitchFamily="18" charset="0"/>
              </a:rPr>
              <a:t>I</a:t>
            </a:r>
            <a:r>
              <a:rPr lang="ru-RU" b="1" dirty="0" smtClean="0">
                <a:latin typeface="Times New Roman" pitchFamily="18" charset="0"/>
                <a:cs typeface="Times New Roman" pitchFamily="18" charset="0"/>
              </a:rPr>
              <a:t> степени</a:t>
            </a:r>
          </a:p>
          <a:p>
            <a:pPr algn="ctr"/>
            <a:r>
              <a:rPr lang="ru-RU" dirty="0" smtClean="0">
                <a:latin typeface="Times New Roman" pitchFamily="18" charset="0"/>
                <a:cs typeface="Times New Roman" pitchFamily="18" charset="0"/>
              </a:rPr>
              <a:t>Руководитель: </a:t>
            </a:r>
            <a:r>
              <a:rPr lang="ru-RU" dirty="0" err="1" smtClean="0">
                <a:latin typeface="Times New Roman" pitchFamily="18" charset="0"/>
                <a:cs typeface="Times New Roman" pitchFamily="18" charset="0"/>
              </a:rPr>
              <a:t>Бызов</a:t>
            </a:r>
            <a:r>
              <a:rPr lang="ru-RU" dirty="0" smtClean="0">
                <a:latin typeface="Times New Roman" pitchFamily="18" charset="0"/>
                <a:cs typeface="Times New Roman" pitchFamily="18" charset="0"/>
              </a:rPr>
              <a:t> А.Н.</a:t>
            </a:r>
          </a:p>
        </p:txBody>
      </p:sp>
      <p:pic>
        <p:nvPicPr>
          <p:cNvPr id="5" name="Picture 13" descr="0_a847e_4e798b44_L"/>
          <p:cNvPicPr>
            <a:picLocks noChangeAspect="1" noChangeArrowheads="1"/>
          </p:cNvPicPr>
          <p:nvPr/>
        </p:nvPicPr>
        <p:blipFill>
          <a:blip r:embed="rId4" cstate="print"/>
          <a:srcRect/>
          <a:stretch>
            <a:fillRect/>
          </a:stretch>
        </p:blipFill>
        <p:spPr bwMode="auto">
          <a:xfrm rot="827165">
            <a:off x="6460982" y="-40906"/>
            <a:ext cx="2265289" cy="1738145"/>
          </a:xfrm>
          <a:prstGeom prst="rect">
            <a:avLst/>
          </a:prstGeom>
          <a:noFill/>
          <a:effectLst>
            <a:softEdge rad="31750"/>
          </a:effectLst>
        </p:spPr>
      </p:pic>
      <p:pic>
        <p:nvPicPr>
          <p:cNvPr id="1026" name="Picture 2" descr="C:\Users\User\Desktop\фотоконкурс\мещеряковская\CCI12112019_0001.jpg"/>
          <p:cNvPicPr>
            <a:picLocks noChangeAspect="1" noChangeArrowheads="1"/>
          </p:cNvPicPr>
          <p:nvPr/>
        </p:nvPicPr>
        <p:blipFill>
          <a:blip r:embed="rId5" cstate="print"/>
          <a:srcRect/>
          <a:stretch>
            <a:fillRect/>
          </a:stretch>
        </p:blipFill>
        <p:spPr bwMode="auto">
          <a:xfrm>
            <a:off x="1214414" y="1905681"/>
            <a:ext cx="7286676" cy="4952319"/>
          </a:xfrm>
          <a:prstGeom prst="rect">
            <a:avLst/>
          </a:prstGeom>
          <a:noFill/>
          <a:effectLst>
            <a:softEdge rad="63500"/>
          </a:effectLst>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Users\Admin\Desktop\istockphoto-526786019-1024x1024.jpg"/>
          <p:cNvPicPr>
            <a:picLocks noChangeAspect="1" noChangeArrowheads="1"/>
          </p:cNvPicPr>
          <p:nvPr/>
        </p:nvPicPr>
        <p:blipFill>
          <a:blip r:embed="rId2" cstate="print">
            <a:lum bright="-28000" contrast="45000"/>
          </a:blip>
          <a:srcRect l="11872" t="12259" r="11049" b="10589"/>
          <a:stretch>
            <a:fillRect/>
          </a:stretch>
        </p:blipFill>
        <p:spPr bwMode="auto">
          <a:xfrm>
            <a:off x="0" y="0"/>
            <a:ext cx="9144000" cy="6858000"/>
          </a:xfrm>
          <a:prstGeom prst="rect">
            <a:avLst/>
          </a:prstGeom>
          <a:noFill/>
        </p:spPr>
      </p:pic>
      <p:sp>
        <p:nvSpPr>
          <p:cNvPr id="4" name="Содержимое 2"/>
          <p:cNvSpPr txBox="1">
            <a:spLocks/>
          </p:cNvSpPr>
          <p:nvPr/>
        </p:nvSpPr>
        <p:spPr bwMode="auto">
          <a:xfrm>
            <a:off x="0" y="0"/>
            <a:ext cx="9144000" cy="6858000"/>
          </a:xfrm>
          <a:prstGeom prst="rect">
            <a:avLst/>
          </a:prstGeom>
          <a:blipFill dpi="0" rotWithShape="1">
            <a:blip r:embed="rId3" cstate="print">
              <a:alphaModFix amt="78000"/>
              <a:lum bright="20000" contrast="-3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sp>
        <p:nvSpPr>
          <p:cNvPr id="8" name="TextBox 7"/>
          <p:cNvSpPr txBox="1"/>
          <p:nvPr/>
        </p:nvSpPr>
        <p:spPr>
          <a:xfrm>
            <a:off x="0" y="357166"/>
            <a:ext cx="3786214" cy="1477328"/>
          </a:xfrm>
          <a:prstGeom prst="rect">
            <a:avLst/>
          </a:prstGeom>
          <a:noFill/>
        </p:spPr>
        <p:txBody>
          <a:bodyPr wrap="square" rtlCol="0">
            <a:spAutoFit/>
          </a:bodyPr>
          <a:lstStyle/>
          <a:p>
            <a:pPr algn="ctr"/>
            <a:r>
              <a:rPr lang="ru-RU" b="1" dirty="0" err="1" smtClean="0">
                <a:latin typeface="Times New Roman" pitchFamily="18" charset="0"/>
                <a:cs typeface="Times New Roman" pitchFamily="18" charset="0"/>
              </a:rPr>
              <a:t>Бызова</a:t>
            </a:r>
            <a:r>
              <a:rPr lang="ru-RU" b="1" dirty="0" smtClean="0">
                <a:latin typeface="Times New Roman" pitchFamily="18" charset="0"/>
                <a:cs typeface="Times New Roman" pitchFamily="18" charset="0"/>
              </a:rPr>
              <a:t> Анастасия,  7лет </a:t>
            </a:r>
          </a:p>
          <a:p>
            <a:pPr algn="ctr"/>
            <a:r>
              <a:rPr lang="ru-RU" dirty="0" smtClean="0">
                <a:latin typeface="Times New Roman" pitchFamily="18" charset="0"/>
                <a:cs typeface="Times New Roman" pitchFamily="18" charset="0"/>
              </a:rPr>
              <a:t>МОБУ «</a:t>
            </a:r>
            <a:r>
              <a:rPr lang="ru-RU" dirty="0" err="1" smtClean="0">
                <a:latin typeface="Times New Roman" pitchFamily="18" charset="0"/>
                <a:cs typeface="Times New Roman" pitchFamily="18" charset="0"/>
              </a:rPr>
              <a:t>Мещеряковская</a:t>
            </a:r>
            <a:r>
              <a:rPr lang="ru-RU" dirty="0" smtClean="0">
                <a:latin typeface="Times New Roman" pitchFamily="18" charset="0"/>
                <a:cs typeface="Times New Roman" pitchFamily="18" charset="0"/>
              </a:rPr>
              <a:t> СОШ»</a:t>
            </a:r>
          </a:p>
          <a:p>
            <a:pPr algn="ctr"/>
            <a:r>
              <a:rPr lang="ru-RU" i="1" dirty="0" smtClean="0">
                <a:latin typeface="Times New Roman" pitchFamily="18" charset="0"/>
                <a:cs typeface="Times New Roman" pitchFamily="18" charset="0"/>
              </a:rPr>
              <a:t>«Вот моя деревня…»</a:t>
            </a:r>
          </a:p>
          <a:p>
            <a:pPr algn="ctr"/>
            <a:r>
              <a:rPr lang="ru-RU" b="1" dirty="0" smtClean="0">
                <a:latin typeface="Times New Roman" pitchFamily="18" charset="0"/>
                <a:cs typeface="Times New Roman" pitchFamily="18" charset="0"/>
              </a:rPr>
              <a:t>Диплом </a:t>
            </a:r>
            <a:r>
              <a:rPr lang="en-US" b="1" dirty="0" smtClean="0">
                <a:latin typeface="Times New Roman" pitchFamily="18" charset="0"/>
                <a:cs typeface="Times New Roman" pitchFamily="18" charset="0"/>
              </a:rPr>
              <a:t>II</a:t>
            </a:r>
            <a:r>
              <a:rPr lang="ru-RU" b="1" dirty="0" smtClean="0">
                <a:latin typeface="Times New Roman" pitchFamily="18" charset="0"/>
                <a:cs typeface="Times New Roman" pitchFamily="18" charset="0"/>
              </a:rPr>
              <a:t> степени</a:t>
            </a:r>
          </a:p>
          <a:p>
            <a:pPr algn="ctr"/>
            <a:r>
              <a:rPr lang="ru-RU" dirty="0" smtClean="0">
                <a:latin typeface="Times New Roman" pitchFamily="18" charset="0"/>
                <a:cs typeface="Times New Roman" pitchFamily="18" charset="0"/>
              </a:rPr>
              <a:t>Руководитель: </a:t>
            </a:r>
            <a:r>
              <a:rPr lang="ru-RU" dirty="0" err="1" smtClean="0">
                <a:latin typeface="Times New Roman" pitchFamily="18" charset="0"/>
                <a:cs typeface="Times New Roman" pitchFamily="18" charset="0"/>
              </a:rPr>
              <a:t>Бызова</a:t>
            </a:r>
            <a:r>
              <a:rPr lang="ru-RU" dirty="0" smtClean="0">
                <a:latin typeface="Times New Roman" pitchFamily="18" charset="0"/>
                <a:cs typeface="Times New Roman" pitchFamily="18" charset="0"/>
              </a:rPr>
              <a:t> О.В.</a:t>
            </a:r>
          </a:p>
        </p:txBody>
      </p:sp>
      <p:pic>
        <p:nvPicPr>
          <p:cNvPr id="5" name="Picture 13" descr="0_a847e_4e798b44_L"/>
          <p:cNvPicPr>
            <a:picLocks noChangeAspect="1" noChangeArrowheads="1"/>
          </p:cNvPicPr>
          <p:nvPr/>
        </p:nvPicPr>
        <p:blipFill>
          <a:blip r:embed="rId4" cstate="print"/>
          <a:srcRect/>
          <a:stretch>
            <a:fillRect/>
          </a:stretch>
        </p:blipFill>
        <p:spPr bwMode="auto">
          <a:xfrm rot="827165">
            <a:off x="6460981" y="-40905"/>
            <a:ext cx="2265289" cy="1738145"/>
          </a:xfrm>
          <a:prstGeom prst="rect">
            <a:avLst/>
          </a:prstGeom>
          <a:noFill/>
          <a:effectLst>
            <a:softEdge rad="31750"/>
          </a:effectLst>
        </p:spPr>
      </p:pic>
      <p:pic>
        <p:nvPicPr>
          <p:cNvPr id="5122" name="Picture 2" descr="C:\Users\User\Desktop\РАБОТА-ДОМ\альманах 2020\доделать альманах\ВОТ моя деревня.jpg"/>
          <p:cNvPicPr>
            <a:picLocks noChangeAspect="1" noChangeArrowheads="1"/>
          </p:cNvPicPr>
          <p:nvPr/>
        </p:nvPicPr>
        <p:blipFill>
          <a:blip r:embed="rId5" cstate="print"/>
          <a:srcRect/>
          <a:stretch>
            <a:fillRect/>
          </a:stretch>
        </p:blipFill>
        <p:spPr bwMode="auto">
          <a:xfrm>
            <a:off x="1214414" y="1785926"/>
            <a:ext cx="6929486" cy="4867480"/>
          </a:xfrm>
          <a:prstGeom prst="rect">
            <a:avLst/>
          </a:prstGeom>
          <a:noFill/>
          <a:effectLst>
            <a:softEdge rad="63500"/>
          </a:effectLst>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Users\Admin\Desktop\istockphoto-526786019-1024x1024.jpg"/>
          <p:cNvPicPr>
            <a:picLocks noChangeAspect="1" noChangeArrowheads="1"/>
          </p:cNvPicPr>
          <p:nvPr/>
        </p:nvPicPr>
        <p:blipFill>
          <a:blip r:embed="rId2" cstate="print">
            <a:lum bright="-28000" contrast="45000"/>
          </a:blip>
          <a:srcRect l="11872" t="12259" r="11049" b="10589"/>
          <a:stretch>
            <a:fillRect/>
          </a:stretch>
        </p:blipFill>
        <p:spPr bwMode="auto">
          <a:xfrm>
            <a:off x="0" y="0"/>
            <a:ext cx="9144000" cy="6858000"/>
          </a:xfrm>
          <a:prstGeom prst="rect">
            <a:avLst/>
          </a:prstGeom>
          <a:noFill/>
        </p:spPr>
      </p:pic>
      <p:sp>
        <p:nvSpPr>
          <p:cNvPr id="4" name="Содержимое 2"/>
          <p:cNvSpPr txBox="1">
            <a:spLocks/>
          </p:cNvSpPr>
          <p:nvPr/>
        </p:nvSpPr>
        <p:spPr bwMode="auto">
          <a:xfrm>
            <a:off x="0" y="0"/>
            <a:ext cx="9144000" cy="6858000"/>
          </a:xfrm>
          <a:prstGeom prst="rect">
            <a:avLst/>
          </a:prstGeom>
          <a:blipFill dpi="0" rotWithShape="1">
            <a:blip r:embed="rId3" cstate="print">
              <a:alphaModFix amt="78000"/>
              <a:lum bright="20000" contrast="-3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sp>
        <p:nvSpPr>
          <p:cNvPr id="8" name="TextBox 7"/>
          <p:cNvSpPr txBox="1"/>
          <p:nvPr/>
        </p:nvSpPr>
        <p:spPr>
          <a:xfrm>
            <a:off x="5357786" y="3214686"/>
            <a:ext cx="3786214" cy="1754326"/>
          </a:xfrm>
          <a:prstGeom prst="rect">
            <a:avLst/>
          </a:prstGeom>
          <a:noFill/>
        </p:spPr>
        <p:txBody>
          <a:bodyPr wrap="square" rtlCol="0">
            <a:spAutoFit/>
          </a:bodyPr>
          <a:lstStyle/>
          <a:p>
            <a:pPr algn="ctr"/>
            <a:r>
              <a:rPr lang="ru-RU" b="1" dirty="0" smtClean="0">
                <a:latin typeface="Times New Roman" pitchFamily="18" charset="0"/>
                <a:cs typeface="Times New Roman" pitchFamily="18" charset="0"/>
              </a:rPr>
              <a:t>Зверева Александра,16 лет </a:t>
            </a:r>
          </a:p>
          <a:p>
            <a:pPr algn="ctr"/>
            <a:r>
              <a:rPr lang="ru-RU" dirty="0" smtClean="0">
                <a:latin typeface="Times New Roman" pitchFamily="18" charset="0"/>
                <a:cs typeface="Times New Roman" pitchFamily="18" charset="0"/>
              </a:rPr>
              <a:t>МОБУ «Лицей </a:t>
            </a:r>
            <a:r>
              <a:rPr lang="ru-RU" dirty="0" err="1" smtClean="0">
                <a:latin typeface="Times New Roman" pitchFamily="18" charset="0"/>
                <a:cs typeface="Times New Roman" pitchFamily="18" charset="0"/>
              </a:rPr>
              <a:t>Соль-Илецкого</a:t>
            </a:r>
            <a:r>
              <a:rPr lang="ru-RU" dirty="0" smtClean="0">
                <a:latin typeface="Times New Roman" pitchFamily="18" charset="0"/>
                <a:cs typeface="Times New Roman" pitchFamily="18" charset="0"/>
              </a:rPr>
              <a:t> городского округа»</a:t>
            </a:r>
          </a:p>
          <a:p>
            <a:pPr algn="ctr"/>
            <a:r>
              <a:rPr lang="ru-RU" i="1" dirty="0" smtClean="0">
                <a:latin typeface="Times New Roman" pitchFamily="18" charset="0"/>
                <a:cs typeface="Times New Roman" pitchFamily="18" charset="0"/>
              </a:rPr>
              <a:t>«Читая любимые страницы»</a:t>
            </a:r>
          </a:p>
          <a:p>
            <a:pPr algn="ctr"/>
            <a:r>
              <a:rPr lang="ru-RU" b="1" dirty="0" smtClean="0">
                <a:latin typeface="Times New Roman" pitchFamily="18" charset="0"/>
                <a:cs typeface="Times New Roman" pitchFamily="18" charset="0"/>
              </a:rPr>
              <a:t>Диплом </a:t>
            </a:r>
            <a:r>
              <a:rPr lang="en-US" b="1" dirty="0" smtClean="0">
                <a:latin typeface="Times New Roman" pitchFamily="18" charset="0"/>
                <a:cs typeface="Times New Roman" pitchFamily="18" charset="0"/>
              </a:rPr>
              <a:t>II</a:t>
            </a:r>
            <a:r>
              <a:rPr lang="ru-RU" b="1" dirty="0" smtClean="0">
                <a:latin typeface="Times New Roman" pitchFamily="18" charset="0"/>
                <a:cs typeface="Times New Roman" pitchFamily="18" charset="0"/>
              </a:rPr>
              <a:t> степени</a:t>
            </a:r>
          </a:p>
          <a:p>
            <a:pPr algn="ctr"/>
            <a:r>
              <a:rPr lang="ru-RU" dirty="0" smtClean="0">
                <a:latin typeface="Times New Roman" pitchFamily="18" charset="0"/>
                <a:cs typeface="Times New Roman" pitchFamily="18" charset="0"/>
              </a:rPr>
              <a:t>Руководитель: Зинченко М.П.</a:t>
            </a:r>
          </a:p>
        </p:txBody>
      </p:sp>
      <p:pic>
        <p:nvPicPr>
          <p:cNvPr id="5" name="Picture 13" descr="0_a847e_4e798b44_L"/>
          <p:cNvPicPr>
            <a:picLocks noChangeAspect="1" noChangeArrowheads="1"/>
          </p:cNvPicPr>
          <p:nvPr/>
        </p:nvPicPr>
        <p:blipFill>
          <a:blip r:embed="rId4" cstate="print"/>
          <a:srcRect/>
          <a:stretch>
            <a:fillRect/>
          </a:stretch>
        </p:blipFill>
        <p:spPr bwMode="auto">
          <a:xfrm rot="827165">
            <a:off x="6175229" y="459161"/>
            <a:ext cx="2265289" cy="1738145"/>
          </a:xfrm>
          <a:prstGeom prst="rect">
            <a:avLst/>
          </a:prstGeom>
          <a:noFill/>
          <a:effectLst>
            <a:softEdge rad="31750"/>
          </a:effectLst>
        </p:spPr>
      </p:pic>
      <p:pic>
        <p:nvPicPr>
          <p:cNvPr id="2050" name="Picture 2" descr="C:\Users\User\Desktop\фотоконкурс\Зверева  Александра-Лицей\Читая любимые страницы.jpg"/>
          <p:cNvPicPr>
            <a:picLocks noChangeAspect="1" noChangeArrowheads="1"/>
          </p:cNvPicPr>
          <p:nvPr/>
        </p:nvPicPr>
        <p:blipFill>
          <a:blip r:embed="rId5" cstate="print"/>
          <a:srcRect/>
          <a:stretch>
            <a:fillRect/>
          </a:stretch>
        </p:blipFill>
        <p:spPr bwMode="auto">
          <a:xfrm>
            <a:off x="642910" y="214290"/>
            <a:ext cx="4286055" cy="6429396"/>
          </a:xfrm>
          <a:prstGeom prst="rect">
            <a:avLst/>
          </a:prstGeom>
          <a:noFill/>
          <a:effectLst>
            <a:softEdge rad="63500"/>
          </a:effectLst>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Users\Admin\Desktop\istockphoto-526786019-1024x1024.jpg"/>
          <p:cNvPicPr>
            <a:picLocks noChangeAspect="1" noChangeArrowheads="1"/>
          </p:cNvPicPr>
          <p:nvPr/>
        </p:nvPicPr>
        <p:blipFill>
          <a:blip r:embed="rId2" cstate="print">
            <a:lum bright="-28000" contrast="45000"/>
          </a:blip>
          <a:srcRect l="11872" t="12259" r="11049" b="10589"/>
          <a:stretch>
            <a:fillRect/>
          </a:stretch>
        </p:blipFill>
        <p:spPr bwMode="auto">
          <a:xfrm>
            <a:off x="0" y="0"/>
            <a:ext cx="9144000" cy="6858000"/>
          </a:xfrm>
          <a:prstGeom prst="rect">
            <a:avLst/>
          </a:prstGeom>
          <a:noFill/>
        </p:spPr>
      </p:pic>
      <p:sp>
        <p:nvSpPr>
          <p:cNvPr id="4" name="Содержимое 2"/>
          <p:cNvSpPr txBox="1">
            <a:spLocks/>
          </p:cNvSpPr>
          <p:nvPr/>
        </p:nvSpPr>
        <p:spPr bwMode="auto">
          <a:xfrm>
            <a:off x="0" y="0"/>
            <a:ext cx="9144000" cy="6858000"/>
          </a:xfrm>
          <a:prstGeom prst="rect">
            <a:avLst/>
          </a:prstGeom>
          <a:blipFill dpi="0" rotWithShape="1">
            <a:blip r:embed="rId3" cstate="print">
              <a:alphaModFix amt="78000"/>
              <a:lum bright="20000" contrast="-3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pic>
        <p:nvPicPr>
          <p:cNvPr id="5" name="Picture 13" descr="0_a847e_4e798b44_L"/>
          <p:cNvPicPr>
            <a:picLocks noChangeAspect="1" noChangeArrowheads="1"/>
          </p:cNvPicPr>
          <p:nvPr/>
        </p:nvPicPr>
        <p:blipFill>
          <a:blip r:embed="rId4" cstate="print"/>
          <a:srcRect/>
          <a:stretch>
            <a:fillRect/>
          </a:stretch>
        </p:blipFill>
        <p:spPr bwMode="auto">
          <a:xfrm rot="827165">
            <a:off x="6389544" y="-40906"/>
            <a:ext cx="2265289" cy="1738145"/>
          </a:xfrm>
          <a:prstGeom prst="rect">
            <a:avLst/>
          </a:prstGeom>
          <a:noFill/>
          <a:effectLst>
            <a:softEdge rad="31750"/>
          </a:effectLst>
        </p:spPr>
      </p:pic>
      <p:sp>
        <p:nvSpPr>
          <p:cNvPr id="7" name="TextBox 6"/>
          <p:cNvSpPr txBox="1"/>
          <p:nvPr/>
        </p:nvSpPr>
        <p:spPr>
          <a:xfrm>
            <a:off x="357158" y="500042"/>
            <a:ext cx="5500726" cy="1477328"/>
          </a:xfrm>
          <a:prstGeom prst="rect">
            <a:avLst/>
          </a:prstGeom>
          <a:noFill/>
        </p:spPr>
        <p:txBody>
          <a:bodyPr wrap="square" rtlCol="0">
            <a:spAutoFit/>
          </a:bodyPr>
          <a:lstStyle/>
          <a:p>
            <a:pPr algn="ctr"/>
            <a:r>
              <a:rPr lang="ru-RU" b="1" dirty="0" smtClean="0">
                <a:latin typeface="Times New Roman" pitchFamily="18" charset="0"/>
                <a:cs typeface="Times New Roman" pitchFamily="18" charset="0"/>
              </a:rPr>
              <a:t>Молотова Вероника, 17 лет</a:t>
            </a:r>
          </a:p>
          <a:p>
            <a:pPr algn="ctr"/>
            <a:r>
              <a:rPr lang="ru-RU" dirty="0" smtClean="0">
                <a:latin typeface="Times New Roman" pitchFamily="18" charset="0"/>
                <a:cs typeface="Times New Roman" pitchFamily="18" charset="0"/>
              </a:rPr>
              <a:t>МОБУ «Лицей </a:t>
            </a:r>
            <a:r>
              <a:rPr lang="ru-RU" dirty="0" err="1" smtClean="0">
                <a:latin typeface="Times New Roman" pitchFamily="18" charset="0"/>
                <a:cs typeface="Times New Roman" pitchFamily="18" charset="0"/>
              </a:rPr>
              <a:t>Соль-Илецкого</a:t>
            </a:r>
            <a:r>
              <a:rPr lang="ru-RU" dirty="0" smtClean="0">
                <a:latin typeface="Times New Roman" pitchFamily="18" charset="0"/>
                <a:cs typeface="Times New Roman" pitchFamily="18" charset="0"/>
              </a:rPr>
              <a:t> городского округа»</a:t>
            </a:r>
          </a:p>
          <a:p>
            <a:pPr algn="ctr"/>
            <a:r>
              <a:rPr lang="ru-RU" i="1" dirty="0" smtClean="0">
                <a:latin typeface="Times New Roman" pitchFamily="18" charset="0"/>
                <a:cs typeface="Times New Roman" pitchFamily="18" charset="0"/>
              </a:rPr>
              <a:t>«Языки пламени, ласкающее небо»</a:t>
            </a:r>
          </a:p>
          <a:p>
            <a:pPr algn="ctr"/>
            <a:r>
              <a:rPr lang="ru-RU" b="1" dirty="0" smtClean="0">
                <a:latin typeface="Times New Roman" pitchFamily="18" charset="0"/>
                <a:cs typeface="Times New Roman" pitchFamily="18" charset="0"/>
              </a:rPr>
              <a:t>Диплом </a:t>
            </a:r>
            <a:r>
              <a:rPr lang="en-US" b="1" dirty="0" smtClean="0">
                <a:latin typeface="Times New Roman" pitchFamily="18" charset="0"/>
                <a:cs typeface="Times New Roman" pitchFamily="18" charset="0"/>
              </a:rPr>
              <a:t>II</a:t>
            </a:r>
            <a:r>
              <a:rPr lang="ru-RU" b="1" dirty="0" smtClean="0">
                <a:latin typeface="Times New Roman" pitchFamily="18" charset="0"/>
                <a:cs typeface="Times New Roman" pitchFamily="18" charset="0"/>
              </a:rPr>
              <a:t> степени</a:t>
            </a:r>
          </a:p>
          <a:p>
            <a:pPr algn="ctr"/>
            <a:r>
              <a:rPr lang="ru-RU" dirty="0" smtClean="0">
                <a:latin typeface="Times New Roman" pitchFamily="18" charset="0"/>
                <a:cs typeface="Times New Roman" pitchFamily="18" charset="0"/>
              </a:rPr>
              <a:t>Руководитель: </a:t>
            </a:r>
            <a:r>
              <a:rPr lang="ru-RU" dirty="0" err="1" smtClean="0">
                <a:latin typeface="Times New Roman" pitchFamily="18" charset="0"/>
                <a:cs typeface="Times New Roman" pitchFamily="18" charset="0"/>
              </a:rPr>
              <a:t>Шехавцова</a:t>
            </a:r>
            <a:r>
              <a:rPr lang="ru-RU" dirty="0" smtClean="0">
                <a:latin typeface="Times New Roman" pitchFamily="18" charset="0"/>
                <a:cs typeface="Times New Roman" pitchFamily="18" charset="0"/>
              </a:rPr>
              <a:t> О.В</a:t>
            </a:r>
            <a:r>
              <a:rPr lang="ru-RU" i="1" dirty="0" smtClean="0">
                <a:latin typeface="Times New Roman" pitchFamily="18" charset="0"/>
                <a:cs typeface="Times New Roman" pitchFamily="18" charset="0"/>
              </a:rPr>
              <a:t>.</a:t>
            </a:r>
          </a:p>
        </p:txBody>
      </p:sp>
      <p:pic>
        <p:nvPicPr>
          <p:cNvPr id="4098" name="Picture 2" descr="C:\Users\User\Desktop\РАБОТА-ДОМ\альманах 2020\доделать альманах\МОЛОТОВА.jpg"/>
          <p:cNvPicPr>
            <a:picLocks noChangeAspect="1" noChangeArrowheads="1"/>
          </p:cNvPicPr>
          <p:nvPr/>
        </p:nvPicPr>
        <p:blipFill>
          <a:blip r:embed="rId5" cstate="print"/>
          <a:srcRect/>
          <a:stretch>
            <a:fillRect/>
          </a:stretch>
        </p:blipFill>
        <p:spPr bwMode="auto">
          <a:xfrm>
            <a:off x="1428728" y="1928802"/>
            <a:ext cx="6735773" cy="4722291"/>
          </a:xfrm>
          <a:prstGeom prst="rect">
            <a:avLst/>
          </a:prstGeom>
          <a:noFill/>
          <a:effectLst>
            <a:softEdge rad="63500"/>
          </a:effectLst>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Users\Admin\Desktop\istockphoto-526786019-1024x1024.jpg"/>
          <p:cNvPicPr>
            <a:picLocks noChangeAspect="1" noChangeArrowheads="1"/>
          </p:cNvPicPr>
          <p:nvPr/>
        </p:nvPicPr>
        <p:blipFill>
          <a:blip r:embed="rId2" cstate="print">
            <a:lum bright="-28000" contrast="45000"/>
          </a:blip>
          <a:srcRect l="11872" t="12259" r="11049" b="10589"/>
          <a:stretch>
            <a:fillRect/>
          </a:stretch>
        </p:blipFill>
        <p:spPr bwMode="auto">
          <a:xfrm>
            <a:off x="0" y="0"/>
            <a:ext cx="9144000" cy="6858000"/>
          </a:xfrm>
          <a:prstGeom prst="rect">
            <a:avLst/>
          </a:prstGeom>
          <a:noFill/>
        </p:spPr>
      </p:pic>
      <p:sp>
        <p:nvSpPr>
          <p:cNvPr id="4" name="Содержимое 2"/>
          <p:cNvSpPr txBox="1">
            <a:spLocks/>
          </p:cNvSpPr>
          <p:nvPr/>
        </p:nvSpPr>
        <p:spPr bwMode="auto">
          <a:xfrm>
            <a:off x="0" y="0"/>
            <a:ext cx="9144000" cy="6858000"/>
          </a:xfrm>
          <a:prstGeom prst="rect">
            <a:avLst/>
          </a:prstGeom>
          <a:blipFill dpi="0" rotWithShape="1">
            <a:blip r:embed="rId3" cstate="print">
              <a:alphaModFix amt="78000"/>
              <a:lum bright="20000" contrast="-3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pic>
        <p:nvPicPr>
          <p:cNvPr id="5" name="Picture 13" descr="0_a847e_4e798b44_L"/>
          <p:cNvPicPr>
            <a:picLocks noChangeAspect="1" noChangeArrowheads="1"/>
          </p:cNvPicPr>
          <p:nvPr/>
        </p:nvPicPr>
        <p:blipFill>
          <a:blip r:embed="rId4" cstate="print"/>
          <a:srcRect/>
          <a:stretch>
            <a:fillRect/>
          </a:stretch>
        </p:blipFill>
        <p:spPr bwMode="auto">
          <a:xfrm rot="827165">
            <a:off x="6246666" y="244870"/>
            <a:ext cx="2265289" cy="1738145"/>
          </a:xfrm>
          <a:prstGeom prst="rect">
            <a:avLst/>
          </a:prstGeom>
          <a:noFill/>
          <a:effectLst>
            <a:softEdge rad="31750"/>
          </a:effectLst>
        </p:spPr>
      </p:pic>
      <p:sp>
        <p:nvSpPr>
          <p:cNvPr id="7" name="TextBox 6"/>
          <p:cNvSpPr txBox="1"/>
          <p:nvPr/>
        </p:nvSpPr>
        <p:spPr>
          <a:xfrm>
            <a:off x="500034" y="357166"/>
            <a:ext cx="3786214" cy="1477328"/>
          </a:xfrm>
          <a:prstGeom prst="rect">
            <a:avLst/>
          </a:prstGeom>
          <a:noFill/>
        </p:spPr>
        <p:txBody>
          <a:bodyPr wrap="square" rtlCol="0">
            <a:spAutoFit/>
          </a:bodyPr>
          <a:lstStyle/>
          <a:p>
            <a:pPr algn="ctr"/>
            <a:r>
              <a:rPr lang="ru-RU" b="1" dirty="0" smtClean="0">
                <a:latin typeface="Times New Roman" pitchFamily="18" charset="0"/>
                <a:cs typeface="Times New Roman" pitchFamily="18" charset="0"/>
              </a:rPr>
              <a:t>Гринченко Анастасия, 16 лет</a:t>
            </a:r>
          </a:p>
          <a:p>
            <a:pPr algn="ctr"/>
            <a:r>
              <a:rPr lang="ru-RU" dirty="0" smtClean="0">
                <a:latin typeface="Times New Roman" pitchFamily="18" charset="0"/>
                <a:cs typeface="Times New Roman" pitchFamily="18" charset="0"/>
              </a:rPr>
              <a:t>МОБУ «СОШ №7»</a:t>
            </a:r>
          </a:p>
          <a:p>
            <a:pPr algn="ctr"/>
            <a:r>
              <a:rPr lang="ru-RU" i="1" dirty="0" smtClean="0">
                <a:latin typeface="Times New Roman" pitchFamily="18" charset="0"/>
                <a:cs typeface="Times New Roman" pitchFamily="18" charset="0"/>
              </a:rPr>
              <a:t>«Подсолнух»  «Мой гость»</a:t>
            </a:r>
          </a:p>
          <a:p>
            <a:pPr algn="ctr"/>
            <a:r>
              <a:rPr lang="ru-RU" b="1" dirty="0" smtClean="0">
                <a:latin typeface="Times New Roman" pitchFamily="18" charset="0"/>
                <a:cs typeface="Times New Roman" pitchFamily="18" charset="0"/>
              </a:rPr>
              <a:t>Диплом  </a:t>
            </a:r>
            <a:r>
              <a:rPr lang="en-US" b="1" dirty="0" smtClean="0">
                <a:latin typeface="Times New Roman" pitchFamily="18" charset="0"/>
                <a:cs typeface="Times New Roman" pitchFamily="18" charset="0"/>
              </a:rPr>
              <a:t>II</a:t>
            </a:r>
            <a:r>
              <a:rPr lang="ru-RU" b="1" dirty="0" smtClean="0">
                <a:latin typeface="Times New Roman" pitchFamily="18" charset="0"/>
                <a:cs typeface="Times New Roman" pitchFamily="18" charset="0"/>
              </a:rPr>
              <a:t> степени</a:t>
            </a:r>
          </a:p>
          <a:p>
            <a:pPr algn="ctr"/>
            <a:r>
              <a:rPr lang="ru-RU" dirty="0" smtClean="0">
                <a:latin typeface="Times New Roman" pitchFamily="18" charset="0"/>
                <a:cs typeface="Times New Roman" pitchFamily="18" charset="0"/>
              </a:rPr>
              <a:t>Руководитель: </a:t>
            </a:r>
            <a:r>
              <a:rPr lang="ru-RU" dirty="0" err="1" smtClean="0">
                <a:latin typeface="Times New Roman" pitchFamily="18" charset="0"/>
                <a:cs typeface="Times New Roman" pitchFamily="18" charset="0"/>
              </a:rPr>
              <a:t>Сименько</a:t>
            </a:r>
            <a:r>
              <a:rPr lang="ru-RU" dirty="0" smtClean="0">
                <a:latin typeface="Times New Roman" pitchFamily="18" charset="0"/>
                <a:cs typeface="Times New Roman" pitchFamily="18" charset="0"/>
              </a:rPr>
              <a:t> Н.Ф.</a:t>
            </a:r>
            <a:endParaRPr lang="ru-RU" b="1" i="1" dirty="0" smtClean="0">
              <a:latin typeface="Times New Roman" pitchFamily="18" charset="0"/>
              <a:cs typeface="Times New Roman" pitchFamily="18" charset="0"/>
            </a:endParaRPr>
          </a:p>
        </p:txBody>
      </p:sp>
      <p:pic>
        <p:nvPicPr>
          <p:cNvPr id="5122" name="Picture 2" descr="C:\Users\User\Desktop\фотоконкурс\СОШ № 7-фото\Подсолнух.jpg"/>
          <p:cNvPicPr>
            <a:picLocks noChangeAspect="1" noChangeArrowheads="1"/>
          </p:cNvPicPr>
          <p:nvPr/>
        </p:nvPicPr>
        <p:blipFill>
          <a:blip r:embed="rId5" cstate="print">
            <a:lum bright="-10000" contrast="10000"/>
          </a:blip>
          <a:srcRect l="4663" r="5181"/>
          <a:stretch>
            <a:fillRect/>
          </a:stretch>
        </p:blipFill>
        <p:spPr bwMode="auto">
          <a:xfrm>
            <a:off x="428596" y="1785926"/>
            <a:ext cx="4286280" cy="4754278"/>
          </a:xfrm>
          <a:prstGeom prst="rect">
            <a:avLst/>
          </a:prstGeom>
          <a:noFill/>
          <a:effectLst>
            <a:softEdge rad="63500"/>
          </a:effectLst>
        </p:spPr>
      </p:pic>
      <p:pic>
        <p:nvPicPr>
          <p:cNvPr id="5123" name="Picture 3" descr="C:\Users\User\Desktop\фотоконкурс\СОШ № 7-фото\Мой гость.jpg"/>
          <p:cNvPicPr>
            <a:picLocks noChangeAspect="1" noChangeArrowheads="1"/>
          </p:cNvPicPr>
          <p:nvPr/>
        </p:nvPicPr>
        <p:blipFill>
          <a:blip r:embed="rId6" cstate="print">
            <a:lum bright="-10000" contrast="10000"/>
          </a:blip>
          <a:srcRect l="8152"/>
          <a:stretch>
            <a:fillRect/>
          </a:stretch>
        </p:blipFill>
        <p:spPr bwMode="auto">
          <a:xfrm>
            <a:off x="4797962" y="2143116"/>
            <a:ext cx="4155526" cy="4524364"/>
          </a:xfrm>
          <a:prstGeom prst="rect">
            <a:avLst/>
          </a:prstGeom>
          <a:noFill/>
          <a:effectLst>
            <a:softEdge rad="63500"/>
          </a:effectLst>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Users\Admin\Desktop\istockphoto-526786019-1024x1024.jpg"/>
          <p:cNvPicPr>
            <a:picLocks noChangeAspect="1" noChangeArrowheads="1"/>
          </p:cNvPicPr>
          <p:nvPr/>
        </p:nvPicPr>
        <p:blipFill>
          <a:blip r:embed="rId2" cstate="print">
            <a:lum bright="-28000" contrast="45000"/>
          </a:blip>
          <a:srcRect l="11872" t="12259" r="11049" b="10589"/>
          <a:stretch>
            <a:fillRect/>
          </a:stretch>
        </p:blipFill>
        <p:spPr bwMode="auto">
          <a:xfrm>
            <a:off x="0" y="0"/>
            <a:ext cx="9144000" cy="6858000"/>
          </a:xfrm>
          <a:prstGeom prst="rect">
            <a:avLst/>
          </a:prstGeom>
          <a:noFill/>
        </p:spPr>
      </p:pic>
      <p:sp>
        <p:nvSpPr>
          <p:cNvPr id="4" name="Содержимое 2"/>
          <p:cNvSpPr txBox="1">
            <a:spLocks/>
          </p:cNvSpPr>
          <p:nvPr/>
        </p:nvSpPr>
        <p:spPr bwMode="auto">
          <a:xfrm>
            <a:off x="0" y="0"/>
            <a:ext cx="9144000" cy="6858000"/>
          </a:xfrm>
          <a:prstGeom prst="rect">
            <a:avLst/>
          </a:prstGeom>
          <a:blipFill dpi="0" rotWithShape="1">
            <a:blip r:embed="rId3" cstate="print">
              <a:alphaModFix amt="78000"/>
              <a:lum bright="20000" contrast="-3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pic>
        <p:nvPicPr>
          <p:cNvPr id="5" name="Picture 13" descr="0_a847e_4e798b44_L"/>
          <p:cNvPicPr>
            <a:picLocks noChangeAspect="1" noChangeArrowheads="1"/>
          </p:cNvPicPr>
          <p:nvPr/>
        </p:nvPicPr>
        <p:blipFill>
          <a:blip r:embed="rId4" cstate="print"/>
          <a:srcRect/>
          <a:stretch>
            <a:fillRect/>
          </a:stretch>
        </p:blipFill>
        <p:spPr bwMode="auto">
          <a:xfrm rot="827165">
            <a:off x="603066" y="4388250"/>
            <a:ext cx="2265289" cy="1738145"/>
          </a:xfrm>
          <a:prstGeom prst="rect">
            <a:avLst/>
          </a:prstGeom>
          <a:noFill/>
          <a:effectLst>
            <a:softEdge rad="31750"/>
          </a:effectLst>
        </p:spPr>
      </p:pic>
      <p:sp>
        <p:nvSpPr>
          <p:cNvPr id="8" name="TextBox 7"/>
          <p:cNvSpPr txBox="1"/>
          <p:nvPr/>
        </p:nvSpPr>
        <p:spPr>
          <a:xfrm>
            <a:off x="785786" y="1857364"/>
            <a:ext cx="3214710" cy="1477328"/>
          </a:xfrm>
          <a:prstGeom prst="rect">
            <a:avLst/>
          </a:prstGeom>
          <a:noFill/>
        </p:spPr>
        <p:txBody>
          <a:bodyPr wrap="square" rtlCol="0">
            <a:spAutoFit/>
          </a:bodyPr>
          <a:lstStyle/>
          <a:p>
            <a:pPr algn="ctr"/>
            <a:r>
              <a:rPr lang="ru-RU" b="1" dirty="0" smtClean="0">
                <a:latin typeface="Times New Roman" pitchFamily="18" charset="0"/>
                <a:cs typeface="Times New Roman" pitchFamily="18" charset="0"/>
              </a:rPr>
              <a:t>Алиева </a:t>
            </a:r>
            <a:r>
              <a:rPr lang="ru-RU" b="1" dirty="0" err="1" smtClean="0">
                <a:latin typeface="Times New Roman" pitchFamily="18" charset="0"/>
                <a:cs typeface="Times New Roman" pitchFamily="18" charset="0"/>
              </a:rPr>
              <a:t>Зейнаб</a:t>
            </a:r>
            <a:r>
              <a:rPr lang="ru-RU" b="1" dirty="0" smtClean="0">
                <a:latin typeface="Times New Roman" pitchFamily="18" charset="0"/>
                <a:cs typeface="Times New Roman" pitchFamily="18" charset="0"/>
              </a:rPr>
              <a:t>, 16 лет</a:t>
            </a:r>
          </a:p>
          <a:p>
            <a:pPr algn="ctr"/>
            <a:r>
              <a:rPr lang="ru-RU" dirty="0" smtClean="0">
                <a:latin typeface="Times New Roman" pitchFamily="18" charset="0"/>
                <a:cs typeface="Times New Roman" pitchFamily="18" charset="0"/>
              </a:rPr>
              <a:t>МОБУ «</a:t>
            </a:r>
            <a:r>
              <a:rPr lang="ru-RU" dirty="0" err="1" smtClean="0">
                <a:latin typeface="Times New Roman" pitchFamily="18" charset="0"/>
                <a:cs typeface="Times New Roman" pitchFamily="18" charset="0"/>
              </a:rPr>
              <a:t>Дружбинская</a:t>
            </a:r>
            <a:r>
              <a:rPr lang="ru-RU" dirty="0" smtClean="0">
                <a:latin typeface="Times New Roman" pitchFamily="18" charset="0"/>
                <a:cs typeface="Times New Roman" pitchFamily="18" charset="0"/>
              </a:rPr>
              <a:t> СОШ»</a:t>
            </a:r>
          </a:p>
          <a:p>
            <a:pPr algn="ctr"/>
            <a:r>
              <a:rPr lang="ru-RU" i="1" dirty="0" smtClean="0">
                <a:latin typeface="Times New Roman" pitchFamily="18" charset="0"/>
                <a:cs typeface="Times New Roman" pitchFamily="18" charset="0"/>
              </a:rPr>
              <a:t>«Прекрасное рядом»</a:t>
            </a:r>
          </a:p>
          <a:p>
            <a:pPr algn="ctr"/>
            <a:r>
              <a:rPr lang="ru-RU" b="1" dirty="0" smtClean="0">
                <a:latin typeface="Times New Roman" pitchFamily="18" charset="0"/>
                <a:cs typeface="Times New Roman" pitchFamily="18" charset="0"/>
              </a:rPr>
              <a:t>Диплом </a:t>
            </a:r>
            <a:r>
              <a:rPr lang="en-US" b="1" dirty="0" smtClean="0">
                <a:latin typeface="Times New Roman" pitchFamily="18" charset="0"/>
                <a:cs typeface="Times New Roman" pitchFamily="18" charset="0"/>
              </a:rPr>
              <a:t>II</a:t>
            </a:r>
            <a:r>
              <a:rPr lang="ru-RU" b="1" dirty="0" smtClean="0">
                <a:latin typeface="Times New Roman" pitchFamily="18" charset="0"/>
                <a:cs typeface="Times New Roman" pitchFamily="18" charset="0"/>
              </a:rPr>
              <a:t> степени</a:t>
            </a:r>
          </a:p>
          <a:p>
            <a:pPr algn="ctr"/>
            <a:r>
              <a:rPr lang="ru-RU" dirty="0" smtClean="0">
                <a:latin typeface="Times New Roman" pitchFamily="18" charset="0"/>
                <a:cs typeface="Times New Roman" pitchFamily="18" charset="0"/>
              </a:rPr>
              <a:t>Руководитель: Брыль Л.Д.</a:t>
            </a:r>
          </a:p>
        </p:txBody>
      </p:sp>
      <p:pic>
        <p:nvPicPr>
          <p:cNvPr id="3074" name="Picture 2" descr="C:\Users\User\Desktop\фотоконкурс\мобу дружбинская сош\IMG_20190508_184628.jpg"/>
          <p:cNvPicPr>
            <a:picLocks noChangeAspect="1" noChangeArrowheads="1"/>
          </p:cNvPicPr>
          <p:nvPr/>
        </p:nvPicPr>
        <p:blipFill>
          <a:blip r:embed="rId5" cstate="print"/>
          <a:srcRect/>
          <a:stretch>
            <a:fillRect/>
          </a:stretch>
        </p:blipFill>
        <p:spPr bwMode="auto">
          <a:xfrm>
            <a:off x="4071934" y="238103"/>
            <a:ext cx="4750628" cy="6334169"/>
          </a:xfrm>
          <a:prstGeom prst="rect">
            <a:avLst/>
          </a:prstGeom>
          <a:noFill/>
          <a:effectLst>
            <a:softEdge rad="63500"/>
          </a:effectLst>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Users\Admin\Desktop\istockphoto-526786019-1024x1024.jpg"/>
          <p:cNvPicPr>
            <a:picLocks noChangeAspect="1" noChangeArrowheads="1"/>
          </p:cNvPicPr>
          <p:nvPr/>
        </p:nvPicPr>
        <p:blipFill>
          <a:blip r:embed="rId2" cstate="print">
            <a:lum bright="-28000" contrast="45000"/>
          </a:blip>
          <a:srcRect l="11872" t="12259" r="11049" b="10589"/>
          <a:stretch>
            <a:fillRect/>
          </a:stretch>
        </p:blipFill>
        <p:spPr bwMode="auto">
          <a:xfrm>
            <a:off x="0" y="0"/>
            <a:ext cx="9144000" cy="6858000"/>
          </a:xfrm>
          <a:prstGeom prst="rect">
            <a:avLst/>
          </a:prstGeom>
          <a:noFill/>
        </p:spPr>
      </p:pic>
      <p:sp>
        <p:nvSpPr>
          <p:cNvPr id="4" name="Содержимое 2"/>
          <p:cNvSpPr txBox="1">
            <a:spLocks/>
          </p:cNvSpPr>
          <p:nvPr/>
        </p:nvSpPr>
        <p:spPr bwMode="auto">
          <a:xfrm>
            <a:off x="0" y="0"/>
            <a:ext cx="9144000" cy="6858000"/>
          </a:xfrm>
          <a:prstGeom prst="rect">
            <a:avLst/>
          </a:prstGeom>
          <a:blipFill dpi="0" rotWithShape="1">
            <a:blip r:embed="rId3" cstate="print">
              <a:alphaModFix amt="78000"/>
              <a:lum bright="20000" contrast="-3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sp>
        <p:nvSpPr>
          <p:cNvPr id="8" name="TextBox 7"/>
          <p:cNvSpPr txBox="1"/>
          <p:nvPr/>
        </p:nvSpPr>
        <p:spPr>
          <a:xfrm>
            <a:off x="357158" y="500042"/>
            <a:ext cx="3786214" cy="1477328"/>
          </a:xfrm>
          <a:prstGeom prst="rect">
            <a:avLst/>
          </a:prstGeom>
          <a:noFill/>
        </p:spPr>
        <p:txBody>
          <a:bodyPr wrap="square" rtlCol="0">
            <a:spAutoFit/>
          </a:bodyPr>
          <a:lstStyle/>
          <a:p>
            <a:pPr algn="ctr"/>
            <a:r>
              <a:rPr lang="ru-RU" b="1" dirty="0" err="1" smtClean="0">
                <a:latin typeface="Times New Roman" pitchFamily="18" charset="0"/>
                <a:cs typeface="Times New Roman" pitchFamily="18" charset="0"/>
              </a:rPr>
              <a:t>Мустапаев</a:t>
            </a:r>
            <a:r>
              <a:rPr lang="ru-RU" b="1" dirty="0" smtClean="0">
                <a:latin typeface="Times New Roman" pitchFamily="18" charset="0"/>
                <a:cs typeface="Times New Roman" pitchFamily="18" charset="0"/>
              </a:rPr>
              <a:t>  </a:t>
            </a:r>
            <a:r>
              <a:rPr lang="ru-RU" b="1" dirty="0" err="1" smtClean="0">
                <a:latin typeface="Times New Roman" pitchFamily="18" charset="0"/>
                <a:cs typeface="Times New Roman" pitchFamily="18" charset="0"/>
              </a:rPr>
              <a:t>Данияр</a:t>
            </a:r>
            <a:r>
              <a:rPr lang="ru-RU" b="1" dirty="0" smtClean="0">
                <a:latin typeface="Times New Roman" pitchFamily="18" charset="0"/>
                <a:cs typeface="Times New Roman" pitchFamily="18" charset="0"/>
              </a:rPr>
              <a:t>,  13 лет </a:t>
            </a:r>
          </a:p>
          <a:p>
            <a:pPr algn="ctr"/>
            <a:r>
              <a:rPr lang="ru-RU" dirty="0" smtClean="0">
                <a:latin typeface="Times New Roman" pitchFamily="18" charset="0"/>
                <a:cs typeface="Times New Roman" pitchFamily="18" charset="0"/>
              </a:rPr>
              <a:t>МОБУ «</a:t>
            </a:r>
            <a:r>
              <a:rPr lang="ru-RU" dirty="0" err="1" smtClean="0">
                <a:latin typeface="Times New Roman" pitchFamily="18" charset="0"/>
                <a:cs typeface="Times New Roman" pitchFamily="18" charset="0"/>
              </a:rPr>
              <a:t>Мещеряковская</a:t>
            </a:r>
            <a:r>
              <a:rPr lang="ru-RU" dirty="0" smtClean="0">
                <a:latin typeface="Times New Roman" pitchFamily="18" charset="0"/>
                <a:cs typeface="Times New Roman" pitchFamily="18" charset="0"/>
              </a:rPr>
              <a:t> СОШ»</a:t>
            </a:r>
          </a:p>
          <a:p>
            <a:pPr algn="ctr"/>
            <a:r>
              <a:rPr lang="ru-RU" i="1" dirty="0" smtClean="0">
                <a:latin typeface="Times New Roman" pitchFamily="18" charset="0"/>
                <a:cs typeface="Times New Roman" pitchFamily="18" charset="0"/>
              </a:rPr>
              <a:t>«Люблю вечерний я закат»</a:t>
            </a:r>
          </a:p>
          <a:p>
            <a:pPr algn="ctr"/>
            <a:r>
              <a:rPr lang="ru-RU" b="1" dirty="0" smtClean="0">
                <a:latin typeface="Times New Roman" pitchFamily="18" charset="0"/>
                <a:cs typeface="Times New Roman" pitchFamily="18" charset="0"/>
              </a:rPr>
              <a:t>Диплом </a:t>
            </a:r>
            <a:r>
              <a:rPr lang="en-US" b="1" dirty="0" smtClean="0">
                <a:latin typeface="Times New Roman" pitchFamily="18" charset="0"/>
                <a:cs typeface="Times New Roman" pitchFamily="18" charset="0"/>
              </a:rPr>
              <a:t>III</a:t>
            </a:r>
            <a:r>
              <a:rPr lang="ru-RU" b="1" dirty="0" smtClean="0">
                <a:latin typeface="Times New Roman" pitchFamily="18" charset="0"/>
                <a:cs typeface="Times New Roman" pitchFamily="18" charset="0"/>
              </a:rPr>
              <a:t> степени</a:t>
            </a:r>
          </a:p>
          <a:p>
            <a:pPr algn="ctr"/>
            <a:r>
              <a:rPr lang="ru-RU" dirty="0" smtClean="0">
                <a:latin typeface="Times New Roman" pitchFamily="18" charset="0"/>
                <a:cs typeface="Times New Roman" pitchFamily="18" charset="0"/>
              </a:rPr>
              <a:t>Руководитель: </a:t>
            </a:r>
            <a:r>
              <a:rPr lang="ru-RU" dirty="0" err="1" smtClean="0">
                <a:latin typeface="Times New Roman" pitchFamily="18" charset="0"/>
                <a:cs typeface="Times New Roman" pitchFamily="18" charset="0"/>
              </a:rPr>
              <a:t>Мустапаева</a:t>
            </a:r>
            <a:r>
              <a:rPr lang="ru-RU" dirty="0" smtClean="0">
                <a:latin typeface="Times New Roman" pitchFamily="18" charset="0"/>
                <a:cs typeface="Times New Roman" pitchFamily="18" charset="0"/>
              </a:rPr>
              <a:t> А.А.</a:t>
            </a:r>
          </a:p>
        </p:txBody>
      </p:sp>
      <p:pic>
        <p:nvPicPr>
          <p:cNvPr id="5" name="Picture 13" descr="0_a847e_4e798b44_L"/>
          <p:cNvPicPr>
            <a:picLocks noChangeAspect="1" noChangeArrowheads="1"/>
          </p:cNvPicPr>
          <p:nvPr/>
        </p:nvPicPr>
        <p:blipFill>
          <a:blip r:embed="rId4" cstate="print"/>
          <a:srcRect/>
          <a:stretch>
            <a:fillRect/>
          </a:stretch>
        </p:blipFill>
        <p:spPr bwMode="auto">
          <a:xfrm rot="827165">
            <a:off x="6460981" y="30532"/>
            <a:ext cx="2265289" cy="1738145"/>
          </a:xfrm>
          <a:prstGeom prst="rect">
            <a:avLst/>
          </a:prstGeom>
          <a:noFill/>
          <a:effectLst>
            <a:softEdge rad="31750"/>
          </a:effectLst>
        </p:spPr>
      </p:pic>
      <p:pic>
        <p:nvPicPr>
          <p:cNvPr id="3074" name="Picture 2" descr="C:\Users\User\Desktop\РАБОТА-ДОМ\альманах 2020\доделать альманах\Мустапаев Данияр.jpg"/>
          <p:cNvPicPr>
            <a:picLocks noChangeAspect="1" noChangeArrowheads="1"/>
          </p:cNvPicPr>
          <p:nvPr/>
        </p:nvPicPr>
        <p:blipFill>
          <a:blip r:embed="rId5" cstate="print"/>
          <a:srcRect/>
          <a:stretch>
            <a:fillRect/>
          </a:stretch>
        </p:blipFill>
        <p:spPr bwMode="auto">
          <a:xfrm>
            <a:off x="1285852" y="1928802"/>
            <a:ext cx="6592897" cy="4622124"/>
          </a:xfrm>
          <a:prstGeom prst="rect">
            <a:avLst/>
          </a:prstGeom>
          <a:noFill/>
          <a:effectLst>
            <a:softEdge rad="63500"/>
          </a:effectLst>
        </p:spPr>
      </p:pic>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Users\Admin\Desktop\istockphoto-526786019-1024x1024.jpg"/>
          <p:cNvPicPr>
            <a:picLocks noChangeAspect="1" noChangeArrowheads="1"/>
          </p:cNvPicPr>
          <p:nvPr/>
        </p:nvPicPr>
        <p:blipFill>
          <a:blip r:embed="rId2" cstate="print">
            <a:lum bright="-28000" contrast="45000"/>
          </a:blip>
          <a:srcRect l="11872" t="12259" r="11049" b="10589"/>
          <a:stretch>
            <a:fillRect/>
          </a:stretch>
        </p:blipFill>
        <p:spPr bwMode="auto">
          <a:xfrm>
            <a:off x="0" y="0"/>
            <a:ext cx="9144000" cy="6858000"/>
          </a:xfrm>
          <a:prstGeom prst="rect">
            <a:avLst/>
          </a:prstGeom>
          <a:noFill/>
        </p:spPr>
      </p:pic>
      <p:sp>
        <p:nvSpPr>
          <p:cNvPr id="4" name="Содержимое 2"/>
          <p:cNvSpPr txBox="1">
            <a:spLocks/>
          </p:cNvSpPr>
          <p:nvPr/>
        </p:nvSpPr>
        <p:spPr bwMode="auto">
          <a:xfrm>
            <a:off x="0" y="0"/>
            <a:ext cx="9144000" cy="6858000"/>
          </a:xfrm>
          <a:prstGeom prst="rect">
            <a:avLst/>
          </a:prstGeom>
          <a:blipFill dpi="0" rotWithShape="1">
            <a:blip r:embed="rId3" cstate="print">
              <a:alphaModFix amt="78000"/>
              <a:lum bright="20000" contrast="-3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sp>
        <p:nvSpPr>
          <p:cNvPr id="8" name="TextBox 7"/>
          <p:cNvSpPr txBox="1"/>
          <p:nvPr/>
        </p:nvSpPr>
        <p:spPr>
          <a:xfrm>
            <a:off x="5072034" y="2714620"/>
            <a:ext cx="4071966" cy="1477328"/>
          </a:xfrm>
          <a:prstGeom prst="rect">
            <a:avLst/>
          </a:prstGeom>
          <a:noFill/>
        </p:spPr>
        <p:txBody>
          <a:bodyPr wrap="square" rtlCol="0">
            <a:spAutoFit/>
          </a:bodyPr>
          <a:lstStyle/>
          <a:p>
            <a:pPr algn="ctr"/>
            <a:r>
              <a:rPr lang="ru-RU" b="1" dirty="0" smtClean="0">
                <a:latin typeface="Times New Roman" pitchFamily="18" charset="0"/>
                <a:cs typeface="Times New Roman" pitchFamily="18" charset="0"/>
              </a:rPr>
              <a:t>Цыганкова Мария, 9 лет </a:t>
            </a:r>
          </a:p>
          <a:p>
            <a:pPr algn="ctr"/>
            <a:r>
              <a:rPr lang="ru-RU" dirty="0" smtClean="0">
                <a:latin typeface="Times New Roman" pitchFamily="18" charset="0"/>
                <a:cs typeface="Times New Roman" pitchFamily="18" charset="0"/>
              </a:rPr>
              <a:t>МОБУ «СОШ № 4 г. Соль-Илецка»</a:t>
            </a:r>
          </a:p>
          <a:p>
            <a:pPr algn="ctr"/>
            <a:r>
              <a:rPr lang="ru-RU" i="1" dirty="0" smtClean="0">
                <a:latin typeface="Times New Roman" pitchFamily="18" charset="0"/>
                <a:cs typeface="Times New Roman" pitchFamily="18" charset="0"/>
              </a:rPr>
              <a:t>«Много мела в Акбулаке»</a:t>
            </a:r>
          </a:p>
          <a:p>
            <a:pPr algn="ctr"/>
            <a:r>
              <a:rPr lang="ru-RU" b="1" dirty="0" smtClean="0">
                <a:latin typeface="Times New Roman" pitchFamily="18" charset="0"/>
                <a:cs typeface="Times New Roman" pitchFamily="18" charset="0"/>
              </a:rPr>
              <a:t>Диплом </a:t>
            </a:r>
            <a:r>
              <a:rPr lang="en-US" b="1" dirty="0" smtClean="0">
                <a:latin typeface="Times New Roman" pitchFamily="18" charset="0"/>
                <a:cs typeface="Times New Roman" pitchFamily="18" charset="0"/>
              </a:rPr>
              <a:t>III</a:t>
            </a:r>
            <a:r>
              <a:rPr lang="ru-RU" b="1" dirty="0" smtClean="0">
                <a:latin typeface="Times New Roman" pitchFamily="18" charset="0"/>
                <a:cs typeface="Times New Roman" pitchFamily="18" charset="0"/>
              </a:rPr>
              <a:t> степени</a:t>
            </a:r>
          </a:p>
          <a:p>
            <a:pPr algn="ctr"/>
            <a:r>
              <a:rPr lang="ru-RU" dirty="0" smtClean="0">
                <a:latin typeface="Times New Roman" pitchFamily="18" charset="0"/>
                <a:cs typeface="Times New Roman" pitchFamily="18" charset="0"/>
              </a:rPr>
              <a:t>Руководитель: </a:t>
            </a:r>
            <a:r>
              <a:rPr lang="ru-RU" dirty="0" err="1" smtClean="0">
                <a:latin typeface="Times New Roman" pitchFamily="18" charset="0"/>
                <a:cs typeface="Times New Roman" pitchFamily="18" charset="0"/>
              </a:rPr>
              <a:t>Немечкина</a:t>
            </a:r>
            <a:r>
              <a:rPr lang="ru-RU" dirty="0" smtClean="0">
                <a:latin typeface="Times New Roman" pitchFamily="18" charset="0"/>
                <a:cs typeface="Times New Roman" pitchFamily="18" charset="0"/>
              </a:rPr>
              <a:t> Н.С</a:t>
            </a:r>
          </a:p>
        </p:txBody>
      </p:sp>
      <p:pic>
        <p:nvPicPr>
          <p:cNvPr id="5" name="Picture 13" descr="0_a847e_4e798b44_L"/>
          <p:cNvPicPr>
            <a:picLocks noChangeAspect="1" noChangeArrowheads="1"/>
          </p:cNvPicPr>
          <p:nvPr/>
        </p:nvPicPr>
        <p:blipFill>
          <a:blip r:embed="rId4" cstate="print"/>
          <a:srcRect/>
          <a:stretch>
            <a:fillRect/>
          </a:stretch>
        </p:blipFill>
        <p:spPr bwMode="auto">
          <a:xfrm rot="827165">
            <a:off x="6389542" y="244870"/>
            <a:ext cx="2265289" cy="1738145"/>
          </a:xfrm>
          <a:prstGeom prst="rect">
            <a:avLst/>
          </a:prstGeom>
          <a:noFill/>
          <a:effectLst>
            <a:softEdge rad="31750"/>
          </a:effectLst>
        </p:spPr>
      </p:pic>
      <p:pic>
        <p:nvPicPr>
          <p:cNvPr id="4098" name="Picture 2" descr="E:\20160627_192407.jpg"/>
          <p:cNvPicPr>
            <a:picLocks noChangeAspect="1" noChangeArrowheads="1"/>
          </p:cNvPicPr>
          <p:nvPr/>
        </p:nvPicPr>
        <p:blipFill>
          <a:blip r:embed="rId5" cstate="print">
            <a:lum bright="-10000" contrast="10000"/>
          </a:blip>
          <a:srcRect/>
          <a:stretch>
            <a:fillRect/>
          </a:stretch>
        </p:blipFill>
        <p:spPr bwMode="auto">
          <a:xfrm>
            <a:off x="357158" y="214289"/>
            <a:ext cx="4786346" cy="6381795"/>
          </a:xfrm>
          <a:prstGeom prst="rect">
            <a:avLst/>
          </a:prstGeom>
          <a:noFill/>
          <a:effectLst>
            <a:softEdge rad="63500"/>
          </a:effectLst>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Users\Admin\Desktop\istockphoto-526786019-1024x1024.jpg"/>
          <p:cNvPicPr>
            <a:picLocks noChangeAspect="1" noChangeArrowheads="1"/>
          </p:cNvPicPr>
          <p:nvPr/>
        </p:nvPicPr>
        <p:blipFill>
          <a:blip r:embed="rId2" cstate="print">
            <a:lum bright="-28000" contrast="45000"/>
          </a:blip>
          <a:srcRect l="11872" t="12259" r="11049" b="10589"/>
          <a:stretch>
            <a:fillRect/>
          </a:stretch>
        </p:blipFill>
        <p:spPr bwMode="auto">
          <a:xfrm>
            <a:off x="0" y="0"/>
            <a:ext cx="9144000" cy="6858000"/>
          </a:xfrm>
          <a:prstGeom prst="rect">
            <a:avLst/>
          </a:prstGeom>
          <a:noFill/>
        </p:spPr>
      </p:pic>
      <p:sp>
        <p:nvSpPr>
          <p:cNvPr id="4" name="Содержимое 2"/>
          <p:cNvSpPr txBox="1">
            <a:spLocks/>
          </p:cNvSpPr>
          <p:nvPr/>
        </p:nvSpPr>
        <p:spPr bwMode="auto">
          <a:xfrm>
            <a:off x="0" y="0"/>
            <a:ext cx="9144000" cy="6858000"/>
          </a:xfrm>
          <a:prstGeom prst="rect">
            <a:avLst/>
          </a:prstGeom>
          <a:blipFill dpi="0" rotWithShape="1">
            <a:blip r:embed="rId3" cstate="print">
              <a:alphaModFix amt="78000"/>
              <a:lum bright="20000" contrast="-3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sp>
        <p:nvSpPr>
          <p:cNvPr id="2" name="Заголовок 1"/>
          <p:cNvSpPr>
            <a:spLocks noGrp="1"/>
          </p:cNvSpPr>
          <p:nvPr>
            <p:ph type="title"/>
          </p:nvPr>
        </p:nvSpPr>
        <p:spPr>
          <a:xfrm>
            <a:off x="785786" y="214290"/>
            <a:ext cx="7339034" cy="1400164"/>
          </a:xfrm>
        </p:spPr>
        <p:txBody>
          <a:bodyPr>
            <a:noAutofit/>
          </a:bodyPr>
          <a:lstStyle/>
          <a:p>
            <a:pPr algn="ctr"/>
            <a:r>
              <a:rPr lang="ru-RU" sz="2800" b="1" i="1" cap="none" dirty="0" smtClean="0">
                <a:solidFill>
                  <a:srgbClr val="15100D"/>
                </a:solidFill>
                <a:latin typeface="Times New Roman" pitchFamily="18" charset="0"/>
                <a:cs typeface="Times New Roman" pitchFamily="18" charset="0"/>
              </a:rPr>
              <a:t>Работы участников в номинации  </a:t>
            </a:r>
            <a:r>
              <a:rPr lang="ru-RU" sz="2800" b="1" i="1" dirty="0" smtClean="0">
                <a:solidFill>
                  <a:srgbClr val="15100D"/>
                </a:solidFill>
                <a:latin typeface="Times New Roman" pitchFamily="18" charset="0"/>
                <a:cs typeface="Times New Roman" pitchFamily="18" charset="0"/>
              </a:rPr>
              <a:t> «фотоконкурс»</a:t>
            </a:r>
            <a:br>
              <a:rPr lang="ru-RU" sz="2800" b="1" i="1" dirty="0" smtClean="0">
                <a:solidFill>
                  <a:srgbClr val="15100D"/>
                </a:solidFill>
                <a:latin typeface="Times New Roman" pitchFamily="18" charset="0"/>
                <a:cs typeface="Times New Roman" pitchFamily="18" charset="0"/>
              </a:rPr>
            </a:br>
            <a:r>
              <a:rPr lang="ru-RU" sz="2800" b="1" i="1" cap="none" dirty="0" smtClean="0">
                <a:solidFill>
                  <a:srgbClr val="15100D"/>
                </a:solidFill>
                <a:latin typeface="Times New Roman" pitchFamily="18" charset="0"/>
                <a:cs typeface="Times New Roman" pitchFamily="18" charset="0"/>
              </a:rPr>
              <a:t>Жанровое фото</a:t>
            </a:r>
            <a:r>
              <a:rPr lang="ru-RU" sz="2800" b="1" i="1" dirty="0" smtClean="0">
                <a:solidFill>
                  <a:srgbClr val="15100D"/>
                </a:solidFill>
                <a:latin typeface="Times New Roman" pitchFamily="18" charset="0"/>
                <a:cs typeface="Times New Roman" pitchFamily="18" charset="0"/>
              </a:rPr>
              <a:t>:</a:t>
            </a:r>
            <a:r>
              <a:rPr lang="ru-RU" sz="2800" b="1" i="1" cap="none" dirty="0" smtClean="0">
                <a:solidFill>
                  <a:srgbClr val="15100D"/>
                </a:solidFill>
                <a:latin typeface="Times New Roman" pitchFamily="18" charset="0"/>
                <a:cs typeface="Times New Roman" pitchFamily="18" charset="0"/>
              </a:rPr>
              <a:t>«Победа в лицах»</a:t>
            </a:r>
            <a:endParaRPr lang="ru-RU" sz="2800" i="1" dirty="0">
              <a:solidFill>
                <a:srgbClr val="15100D"/>
              </a:solidFill>
            </a:endParaRPr>
          </a:p>
        </p:txBody>
      </p:sp>
      <p:pic>
        <p:nvPicPr>
          <p:cNvPr id="81923" name="Picture 3" descr="D:\РАБОТА-ДОМ\альманах 2020\SZlvVflAHCo.jpg"/>
          <p:cNvPicPr>
            <a:picLocks noChangeAspect="1" noChangeArrowheads="1"/>
          </p:cNvPicPr>
          <p:nvPr/>
        </p:nvPicPr>
        <p:blipFill>
          <a:blip r:embed="rId4" cstate="print">
            <a:lum bright="-10000" contrast="10000"/>
          </a:blip>
          <a:srcRect t="2655" b="9735"/>
          <a:stretch>
            <a:fillRect/>
          </a:stretch>
        </p:blipFill>
        <p:spPr bwMode="auto">
          <a:xfrm>
            <a:off x="2500298" y="1643050"/>
            <a:ext cx="4357718" cy="5090430"/>
          </a:xfrm>
          <a:prstGeom prst="rect">
            <a:avLst/>
          </a:prstGeom>
          <a:noFill/>
          <a:effectLst>
            <a:softEdge rad="31750"/>
          </a:effectLst>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Users\Admin\Desktop\istockphoto-526786019-1024x1024.jpg"/>
          <p:cNvPicPr>
            <a:picLocks noChangeAspect="1" noChangeArrowheads="1"/>
          </p:cNvPicPr>
          <p:nvPr/>
        </p:nvPicPr>
        <p:blipFill>
          <a:blip r:embed="rId2" cstate="print">
            <a:lum bright="-28000" contrast="45000"/>
          </a:blip>
          <a:srcRect l="11872" t="12259" r="11049" b="10589"/>
          <a:stretch>
            <a:fillRect/>
          </a:stretch>
        </p:blipFill>
        <p:spPr bwMode="auto">
          <a:xfrm>
            <a:off x="0" y="0"/>
            <a:ext cx="9144000" cy="6858000"/>
          </a:xfrm>
          <a:prstGeom prst="rect">
            <a:avLst/>
          </a:prstGeom>
          <a:noFill/>
        </p:spPr>
      </p:pic>
      <p:sp>
        <p:nvSpPr>
          <p:cNvPr id="4" name="Содержимое 2"/>
          <p:cNvSpPr txBox="1">
            <a:spLocks/>
          </p:cNvSpPr>
          <p:nvPr/>
        </p:nvSpPr>
        <p:spPr bwMode="auto">
          <a:xfrm>
            <a:off x="0" y="0"/>
            <a:ext cx="9144000" cy="6858000"/>
          </a:xfrm>
          <a:prstGeom prst="rect">
            <a:avLst/>
          </a:prstGeom>
          <a:blipFill dpi="0" rotWithShape="1">
            <a:blip r:embed="rId3" cstate="print">
              <a:alphaModFix amt="78000"/>
              <a:lum bright="20000" contrast="-3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pic>
        <p:nvPicPr>
          <p:cNvPr id="5" name="Picture 13" descr="0_a847e_4e798b44_L"/>
          <p:cNvPicPr>
            <a:picLocks noChangeAspect="1" noChangeArrowheads="1"/>
          </p:cNvPicPr>
          <p:nvPr/>
        </p:nvPicPr>
        <p:blipFill>
          <a:blip r:embed="rId4" cstate="print"/>
          <a:srcRect/>
          <a:stretch>
            <a:fillRect/>
          </a:stretch>
        </p:blipFill>
        <p:spPr bwMode="auto">
          <a:xfrm rot="827165">
            <a:off x="6175229" y="459161"/>
            <a:ext cx="2265289" cy="1738145"/>
          </a:xfrm>
          <a:prstGeom prst="rect">
            <a:avLst/>
          </a:prstGeom>
          <a:noFill/>
          <a:effectLst>
            <a:softEdge rad="31750"/>
          </a:effectLst>
        </p:spPr>
      </p:pic>
      <p:sp>
        <p:nvSpPr>
          <p:cNvPr id="8" name="TextBox 7"/>
          <p:cNvSpPr txBox="1"/>
          <p:nvPr/>
        </p:nvSpPr>
        <p:spPr>
          <a:xfrm>
            <a:off x="5143504" y="3214686"/>
            <a:ext cx="3571900" cy="1477328"/>
          </a:xfrm>
          <a:prstGeom prst="rect">
            <a:avLst/>
          </a:prstGeom>
          <a:noFill/>
        </p:spPr>
        <p:txBody>
          <a:bodyPr wrap="square" rtlCol="0">
            <a:spAutoFit/>
          </a:bodyPr>
          <a:lstStyle/>
          <a:p>
            <a:pPr algn="ctr"/>
            <a:r>
              <a:rPr lang="ru-RU" b="1" dirty="0" smtClean="0">
                <a:latin typeface="Times New Roman" pitchFamily="18" charset="0"/>
                <a:cs typeface="Times New Roman" pitchFamily="18" charset="0"/>
              </a:rPr>
              <a:t>Горшкова Екатерина, 10 лет</a:t>
            </a:r>
          </a:p>
          <a:p>
            <a:pPr algn="ctr"/>
            <a:r>
              <a:rPr lang="ru-RU" dirty="0" smtClean="0">
                <a:latin typeface="Times New Roman" pitchFamily="18" charset="0"/>
                <a:cs typeface="Times New Roman" pitchFamily="18" charset="0"/>
              </a:rPr>
              <a:t>МОАУ «</a:t>
            </a:r>
            <a:r>
              <a:rPr lang="ru-RU" dirty="0" err="1" smtClean="0">
                <a:latin typeface="Times New Roman" pitchFamily="18" charset="0"/>
                <a:cs typeface="Times New Roman" pitchFamily="18" charset="0"/>
              </a:rPr>
              <a:t>Ветлянская</a:t>
            </a:r>
            <a:r>
              <a:rPr lang="ru-RU" dirty="0" smtClean="0">
                <a:latin typeface="Times New Roman" pitchFamily="18" charset="0"/>
                <a:cs typeface="Times New Roman" pitchFamily="18" charset="0"/>
              </a:rPr>
              <a:t> СОШ»</a:t>
            </a:r>
          </a:p>
          <a:p>
            <a:pPr algn="ctr"/>
            <a:r>
              <a:rPr lang="ru-RU" i="1" dirty="0" smtClean="0">
                <a:latin typeface="Times New Roman" pitchFamily="18" charset="0"/>
                <a:cs typeface="Times New Roman" pitchFamily="18" charset="0"/>
              </a:rPr>
              <a:t>«Мы помним, мы гордимся!»</a:t>
            </a:r>
          </a:p>
          <a:p>
            <a:pPr algn="ctr"/>
            <a:r>
              <a:rPr lang="ru-RU" b="1" dirty="0" smtClean="0">
                <a:latin typeface="Times New Roman" pitchFamily="18" charset="0"/>
                <a:cs typeface="Times New Roman" pitchFamily="18" charset="0"/>
              </a:rPr>
              <a:t>Диплом </a:t>
            </a:r>
            <a:r>
              <a:rPr lang="en-US" b="1" dirty="0" smtClean="0">
                <a:latin typeface="Times New Roman" pitchFamily="18" charset="0"/>
                <a:cs typeface="Times New Roman" pitchFamily="18" charset="0"/>
              </a:rPr>
              <a:t>III</a:t>
            </a:r>
            <a:r>
              <a:rPr lang="ru-RU" b="1" dirty="0" smtClean="0">
                <a:latin typeface="Times New Roman" pitchFamily="18" charset="0"/>
                <a:cs typeface="Times New Roman" pitchFamily="18" charset="0"/>
              </a:rPr>
              <a:t> степени</a:t>
            </a:r>
          </a:p>
          <a:p>
            <a:pPr algn="ctr"/>
            <a:r>
              <a:rPr lang="ru-RU" dirty="0" smtClean="0">
                <a:latin typeface="Times New Roman" pitchFamily="18" charset="0"/>
                <a:cs typeface="Times New Roman" pitchFamily="18" charset="0"/>
              </a:rPr>
              <a:t>Руководитель: </a:t>
            </a:r>
            <a:r>
              <a:rPr lang="ru-RU" dirty="0" err="1" smtClean="0">
                <a:latin typeface="Times New Roman" pitchFamily="18" charset="0"/>
                <a:cs typeface="Times New Roman" pitchFamily="18" charset="0"/>
              </a:rPr>
              <a:t>Кривохижина</a:t>
            </a:r>
            <a:r>
              <a:rPr lang="ru-RU" dirty="0" smtClean="0">
                <a:latin typeface="Times New Roman" pitchFamily="18" charset="0"/>
                <a:cs typeface="Times New Roman" pitchFamily="18" charset="0"/>
              </a:rPr>
              <a:t> С.П.</a:t>
            </a:r>
          </a:p>
        </p:txBody>
      </p:sp>
      <p:pic>
        <p:nvPicPr>
          <p:cNvPr id="2050" name="Picture 2" descr="C:\Users\User\Desktop\РАБОТА-ДОМ\альманах 2020\доделать альманах\горшкова Мы помним,.jpg"/>
          <p:cNvPicPr>
            <a:picLocks noChangeAspect="1" noChangeArrowheads="1"/>
          </p:cNvPicPr>
          <p:nvPr/>
        </p:nvPicPr>
        <p:blipFill>
          <a:blip r:embed="rId5" cstate="print">
            <a:lum/>
          </a:blip>
          <a:srcRect/>
          <a:stretch>
            <a:fillRect/>
          </a:stretch>
        </p:blipFill>
        <p:spPr bwMode="auto">
          <a:xfrm>
            <a:off x="357158" y="357166"/>
            <a:ext cx="4572032" cy="6129237"/>
          </a:xfrm>
          <a:prstGeom prst="rect">
            <a:avLst/>
          </a:prstGeom>
          <a:noFill/>
          <a:effectLst>
            <a:softEdge rad="63500"/>
          </a:effectLst>
        </p:spPr>
      </p:pic>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Users\Admin\Desktop\istockphoto-526786019-1024x1024.jpg"/>
          <p:cNvPicPr>
            <a:picLocks noChangeAspect="1" noChangeArrowheads="1"/>
          </p:cNvPicPr>
          <p:nvPr/>
        </p:nvPicPr>
        <p:blipFill>
          <a:blip r:embed="rId2" cstate="print">
            <a:lum bright="-28000" contrast="45000"/>
          </a:blip>
          <a:srcRect l="11872" t="12259" r="11049" b="10589"/>
          <a:stretch>
            <a:fillRect/>
          </a:stretch>
        </p:blipFill>
        <p:spPr bwMode="auto">
          <a:xfrm>
            <a:off x="0" y="0"/>
            <a:ext cx="9144000" cy="6858000"/>
          </a:xfrm>
          <a:prstGeom prst="rect">
            <a:avLst/>
          </a:prstGeom>
          <a:noFill/>
        </p:spPr>
      </p:pic>
      <p:sp>
        <p:nvSpPr>
          <p:cNvPr id="4" name="Содержимое 2"/>
          <p:cNvSpPr txBox="1">
            <a:spLocks/>
          </p:cNvSpPr>
          <p:nvPr/>
        </p:nvSpPr>
        <p:spPr bwMode="auto">
          <a:xfrm>
            <a:off x="0" y="0"/>
            <a:ext cx="9144000" cy="6858000"/>
          </a:xfrm>
          <a:prstGeom prst="rect">
            <a:avLst/>
          </a:prstGeom>
          <a:blipFill dpi="0" rotWithShape="1">
            <a:blip r:embed="rId3" cstate="print">
              <a:alphaModFix amt="78000"/>
              <a:lum bright="20000" contrast="-3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pic>
        <p:nvPicPr>
          <p:cNvPr id="5" name="Picture 13" descr="0_a847e_4e798b44_L"/>
          <p:cNvPicPr>
            <a:picLocks noChangeAspect="1" noChangeArrowheads="1"/>
          </p:cNvPicPr>
          <p:nvPr/>
        </p:nvPicPr>
        <p:blipFill>
          <a:blip r:embed="rId4" cstate="print"/>
          <a:srcRect/>
          <a:stretch>
            <a:fillRect/>
          </a:stretch>
        </p:blipFill>
        <p:spPr bwMode="auto">
          <a:xfrm rot="827165">
            <a:off x="6704241" y="244870"/>
            <a:ext cx="2265289" cy="1738145"/>
          </a:xfrm>
          <a:prstGeom prst="rect">
            <a:avLst/>
          </a:prstGeom>
          <a:noFill/>
          <a:effectLst>
            <a:softEdge rad="31750"/>
          </a:effectLst>
        </p:spPr>
      </p:pic>
      <p:sp>
        <p:nvSpPr>
          <p:cNvPr id="8" name="TextBox 7"/>
          <p:cNvSpPr txBox="1"/>
          <p:nvPr/>
        </p:nvSpPr>
        <p:spPr>
          <a:xfrm>
            <a:off x="428596" y="357166"/>
            <a:ext cx="3571900" cy="1477328"/>
          </a:xfrm>
          <a:prstGeom prst="rect">
            <a:avLst/>
          </a:prstGeom>
          <a:noFill/>
        </p:spPr>
        <p:txBody>
          <a:bodyPr wrap="square" rtlCol="0">
            <a:spAutoFit/>
          </a:bodyPr>
          <a:lstStyle/>
          <a:p>
            <a:pPr algn="ctr"/>
            <a:r>
              <a:rPr lang="ru-RU" b="1" dirty="0" err="1" smtClean="0">
                <a:latin typeface="Times New Roman" pitchFamily="18" charset="0"/>
                <a:cs typeface="Times New Roman" pitchFamily="18" charset="0"/>
              </a:rPr>
              <a:t>Кривохижина</a:t>
            </a:r>
            <a:r>
              <a:rPr lang="ru-RU" b="1" dirty="0" smtClean="0">
                <a:latin typeface="Times New Roman" pitchFamily="18" charset="0"/>
                <a:cs typeface="Times New Roman" pitchFamily="18" charset="0"/>
              </a:rPr>
              <a:t> Ксения, 17 лет</a:t>
            </a:r>
          </a:p>
          <a:p>
            <a:pPr algn="ctr"/>
            <a:r>
              <a:rPr lang="ru-RU" dirty="0" smtClean="0">
                <a:latin typeface="Times New Roman" pitchFamily="18" charset="0"/>
                <a:cs typeface="Times New Roman" pitchFamily="18" charset="0"/>
              </a:rPr>
              <a:t>МОАУ «</a:t>
            </a:r>
            <a:r>
              <a:rPr lang="ru-RU" dirty="0" err="1" smtClean="0">
                <a:latin typeface="Times New Roman" pitchFamily="18" charset="0"/>
                <a:cs typeface="Times New Roman" pitchFamily="18" charset="0"/>
              </a:rPr>
              <a:t>Ветлянская</a:t>
            </a:r>
            <a:r>
              <a:rPr lang="ru-RU" dirty="0" smtClean="0">
                <a:latin typeface="Times New Roman" pitchFamily="18" charset="0"/>
                <a:cs typeface="Times New Roman" pitchFamily="18" charset="0"/>
              </a:rPr>
              <a:t> СОШ»</a:t>
            </a:r>
          </a:p>
          <a:p>
            <a:pPr algn="ctr"/>
            <a:r>
              <a:rPr lang="ru-RU" i="1" dirty="0" smtClean="0">
                <a:latin typeface="Times New Roman" pitchFamily="18" charset="0"/>
                <a:cs typeface="Times New Roman" pitchFamily="18" charset="0"/>
              </a:rPr>
              <a:t>«Дети войны»</a:t>
            </a:r>
          </a:p>
          <a:p>
            <a:pPr algn="ctr"/>
            <a:r>
              <a:rPr lang="ru-RU" b="1" dirty="0" smtClean="0">
                <a:latin typeface="Times New Roman" pitchFamily="18" charset="0"/>
                <a:cs typeface="Times New Roman" pitchFamily="18" charset="0"/>
              </a:rPr>
              <a:t>Диплом </a:t>
            </a:r>
            <a:r>
              <a:rPr lang="en-US" b="1" dirty="0" smtClean="0">
                <a:latin typeface="Times New Roman" pitchFamily="18" charset="0"/>
                <a:cs typeface="Times New Roman" pitchFamily="18" charset="0"/>
              </a:rPr>
              <a:t>III</a:t>
            </a:r>
            <a:r>
              <a:rPr lang="ru-RU" b="1" dirty="0" smtClean="0">
                <a:latin typeface="Times New Roman" pitchFamily="18" charset="0"/>
                <a:cs typeface="Times New Roman" pitchFamily="18" charset="0"/>
              </a:rPr>
              <a:t> степени</a:t>
            </a:r>
          </a:p>
          <a:p>
            <a:pPr algn="ctr"/>
            <a:r>
              <a:rPr lang="ru-RU" dirty="0" smtClean="0">
                <a:latin typeface="Times New Roman" pitchFamily="18" charset="0"/>
                <a:cs typeface="Times New Roman" pitchFamily="18" charset="0"/>
              </a:rPr>
              <a:t>Руководитель: </a:t>
            </a:r>
            <a:r>
              <a:rPr lang="ru-RU" dirty="0" err="1" smtClean="0">
                <a:latin typeface="Times New Roman" pitchFamily="18" charset="0"/>
                <a:cs typeface="Times New Roman" pitchFamily="18" charset="0"/>
              </a:rPr>
              <a:t>Кривохижина</a:t>
            </a:r>
            <a:r>
              <a:rPr lang="ru-RU" dirty="0" smtClean="0">
                <a:latin typeface="Times New Roman" pitchFamily="18" charset="0"/>
                <a:cs typeface="Times New Roman" pitchFamily="18" charset="0"/>
              </a:rPr>
              <a:t> С.П</a:t>
            </a:r>
            <a:r>
              <a:rPr lang="ru-RU" i="1" dirty="0" smtClean="0">
                <a:latin typeface="Times New Roman" pitchFamily="18" charset="0"/>
                <a:cs typeface="Times New Roman" pitchFamily="18" charset="0"/>
              </a:rPr>
              <a:t>.</a:t>
            </a:r>
          </a:p>
        </p:txBody>
      </p:sp>
      <p:pic>
        <p:nvPicPr>
          <p:cNvPr id="6146" name="Picture 2" descr="C:\Users\User\Desktop\фотоконкурс\Ветлянская СОШ\IMG_1426.jpg"/>
          <p:cNvPicPr>
            <a:picLocks noChangeAspect="1" noChangeArrowheads="1"/>
          </p:cNvPicPr>
          <p:nvPr/>
        </p:nvPicPr>
        <p:blipFill>
          <a:blip r:embed="rId5" cstate="print"/>
          <a:srcRect/>
          <a:stretch>
            <a:fillRect/>
          </a:stretch>
        </p:blipFill>
        <p:spPr bwMode="auto">
          <a:xfrm>
            <a:off x="1714480" y="1857364"/>
            <a:ext cx="6334150" cy="4751096"/>
          </a:xfrm>
          <a:prstGeom prst="rect">
            <a:avLst/>
          </a:prstGeom>
          <a:noFill/>
          <a:effectLst>
            <a:softEdge rad="63500"/>
          </a:effectLst>
        </p:spPr>
      </p:pic>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4" descr="C:\Users\Admin\Desktop\istockphoto-526786019-1024x1024.jpg"/>
          <p:cNvPicPr>
            <a:picLocks noChangeAspect="1" noChangeArrowheads="1"/>
          </p:cNvPicPr>
          <p:nvPr/>
        </p:nvPicPr>
        <p:blipFill>
          <a:blip r:embed="rId2" cstate="print">
            <a:lum bright="-28000" contrast="45000"/>
          </a:blip>
          <a:srcRect l="11872" t="12259" r="11049" b="10589"/>
          <a:stretch>
            <a:fillRect/>
          </a:stretch>
        </p:blipFill>
        <p:spPr bwMode="auto">
          <a:xfrm>
            <a:off x="0" y="0"/>
            <a:ext cx="9144000" cy="6858000"/>
          </a:xfrm>
          <a:prstGeom prst="rect">
            <a:avLst/>
          </a:prstGeom>
          <a:noFill/>
        </p:spPr>
      </p:pic>
      <p:sp>
        <p:nvSpPr>
          <p:cNvPr id="4" name="Содержимое 2"/>
          <p:cNvSpPr txBox="1">
            <a:spLocks/>
          </p:cNvSpPr>
          <p:nvPr/>
        </p:nvSpPr>
        <p:spPr bwMode="auto">
          <a:xfrm>
            <a:off x="0" y="0"/>
            <a:ext cx="9144000" cy="6858000"/>
          </a:xfrm>
          <a:prstGeom prst="rect">
            <a:avLst/>
          </a:prstGeom>
          <a:blipFill dpi="0" rotWithShape="1">
            <a:blip r:embed="rId3" cstate="print">
              <a:alphaModFix amt="78000"/>
              <a:lum bright="20000" contrast="-3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pic>
        <p:nvPicPr>
          <p:cNvPr id="5" name="Picture 13" descr="0_a847e_4e798b44_L"/>
          <p:cNvPicPr>
            <a:picLocks noChangeAspect="1" noChangeArrowheads="1"/>
          </p:cNvPicPr>
          <p:nvPr/>
        </p:nvPicPr>
        <p:blipFill>
          <a:blip r:embed="rId4" cstate="print"/>
          <a:srcRect/>
          <a:stretch>
            <a:fillRect/>
          </a:stretch>
        </p:blipFill>
        <p:spPr bwMode="auto">
          <a:xfrm rot="827165">
            <a:off x="1174569" y="4102499"/>
            <a:ext cx="2265289" cy="1738145"/>
          </a:xfrm>
          <a:prstGeom prst="rect">
            <a:avLst/>
          </a:prstGeom>
          <a:noFill/>
          <a:effectLst>
            <a:softEdge rad="31750"/>
          </a:effectLst>
        </p:spPr>
      </p:pic>
      <p:sp>
        <p:nvSpPr>
          <p:cNvPr id="8" name="TextBox 7"/>
          <p:cNvSpPr txBox="1"/>
          <p:nvPr/>
        </p:nvSpPr>
        <p:spPr>
          <a:xfrm>
            <a:off x="642910" y="1214422"/>
            <a:ext cx="3571900" cy="1477328"/>
          </a:xfrm>
          <a:prstGeom prst="rect">
            <a:avLst/>
          </a:prstGeom>
          <a:noFill/>
        </p:spPr>
        <p:txBody>
          <a:bodyPr wrap="square" rtlCol="0">
            <a:spAutoFit/>
          </a:bodyPr>
          <a:lstStyle/>
          <a:p>
            <a:pPr algn="ctr"/>
            <a:r>
              <a:rPr lang="ru-RU" b="1" dirty="0" smtClean="0">
                <a:latin typeface="Times New Roman" pitchFamily="18" charset="0"/>
                <a:cs typeface="Times New Roman" pitchFamily="18" charset="0"/>
              </a:rPr>
              <a:t>Василькова Екатерина, 9 лет</a:t>
            </a:r>
          </a:p>
          <a:p>
            <a:pPr algn="ctr"/>
            <a:r>
              <a:rPr lang="ru-RU" dirty="0" smtClean="0">
                <a:latin typeface="Times New Roman" pitchFamily="18" charset="0"/>
                <a:cs typeface="Times New Roman" pitchFamily="18" charset="0"/>
              </a:rPr>
              <a:t>МОАУ «Григорьевская СОШ»</a:t>
            </a:r>
          </a:p>
          <a:p>
            <a:pPr algn="ctr"/>
            <a:r>
              <a:rPr lang="ru-RU" i="1" dirty="0" smtClean="0">
                <a:latin typeface="Times New Roman" pitchFamily="18" charset="0"/>
                <a:cs typeface="Times New Roman" pitchFamily="18" charset="0"/>
              </a:rPr>
              <a:t>«Бессмертный полк!»</a:t>
            </a:r>
          </a:p>
          <a:p>
            <a:pPr algn="ctr"/>
            <a:r>
              <a:rPr lang="ru-RU" b="1" dirty="0" smtClean="0">
                <a:latin typeface="Times New Roman" pitchFamily="18" charset="0"/>
                <a:cs typeface="Times New Roman" pitchFamily="18" charset="0"/>
              </a:rPr>
              <a:t>Диплом </a:t>
            </a:r>
            <a:r>
              <a:rPr lang="en-US" b="1" dirty="0" smtClean="0">
                <a:latin typeface="Times New Roman" pitchFamily="18" charset="0"/>
                <a:cs typeface="Times New Roman" pitchFamily="18" charset="0"/>
              </a:rPr>
              <a:t>III</a:t>
            </a:r>
            <a:r>
              <a:rPr lang="ru-RU" b="1" dirty="0" smtClean="0">
                <a:latin typeface="Times New Roman" pitchFamily="18" charset="0"/>
                <a:cs typeface="Times New Roman" pitchFamily="18" charset="0"/>
              </a:rPr>
              <a:t> степени</a:t>
            </a:r>
          </a:p>
          <a:p>
            <a:pPr algn="ctr"/>
            <a:r>
              <a:rPr lang="ru-RU" dirty="0" smtClean="0">
                <a:latin typeface="Times New Roman" pitchFamily="18" charset="0"/>
                <a:cs typeface="Times New Roman" pitchFamily="18" charset="0"/>
              </a:rPr>
              <a:t>Руководитель: </a:t>
            </a:r>
            <a:r>
              <a:rPr lang="ru-RU" dirty="0" err="1" smtClean="0">
                <a:latin typeface="Times New Roman" pitchFamily="18" charset="0"/>
                <a:cs typeface="Times New Roman" pitchFamily="18" charset="0"/>
              </a:rPr>
              <a:t>Байбакова</a:t>
            </a:r>
            <a:r>
              <a:rPr lang="ru-RU" dirty="0" smtClean="0">
                <a:latin typeface="Times New Roman" pitchFamily="18" charset="0"/>
                <a:cs typeface="Times New Roman" pitchFamily="18" charset="0"/>
              </a:rPr>
              <a:t> О.П.</a:t>
            </a:r>
          </a:p>
        </p:txBody>
      </p:sp>
      <p:pic>
        <p:nvPicPr>
          <p:cNvPr id="1026" name="Picture 2" descr="C:\Users\User\Desktop\РАБОТА-ДОМ\альманах 2020\доделать альманах\Василькова Бп.jpg"/>
          <p:cNvPicPr>
            <a:picLocks noChangeAspect="1" noChangeArrowheads="1"/>
          </p:cNvPicPr>
          <p:nvPr/>
        </p:nvPicPr>
        <p:blipFill>
          <a:blip r:embed="rId5" cstate="print">
            <a:lum bright="-10000" contrast="-10000"/>
          </a:blip>
          <a:srcRect/>
          <a:stretch>
            <a:fillRect/>
          </a:stretch>
        </p:blipFill>
        <p:spPr bwMode="auto">
          <a:xfrm>
            <a:off x="4429124" y="428604"/>
            <a:ext cx="4289430" cy="5964632"/>
          </a:xfrm>
          <a:prstGeom prst="rect">
            <a:avLst/>
          </a:prstGeom>
          <a:noFill/>
          <a:effectLst>
            <a:softEdge rad="63500"/>
          </a:effectLst>
        </p:spPr>
      </p:pic>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4" descr="C:\Users\Admin\Desktop\istockphoto-526786019-1024x1024.jpg"/>
          <p:cNvPicPr>
            <a:picLocks noChangeAspect="1" noChangeArrowheads="1"/>
          </p:cNvPicPr>
          <p:nvPr/>
        </p:nvPicPr>
        <p:blipFill>
          <a:blip r:embed="rId2" cstate="print">
            <a:lum bright="-28000" contrast="45000"/>
          </a:blip>
          <a:srcRect l="11872" t="12259" r="11049" b="10589"/>
          <a:stretch>
            <a:fillRect/>
          </a:stretch>
        </p:blipFill>
        <p:spPr bwMode="auto">
          <a:xfrm>
            <a:off x="0" y="0"/>
            <a:ext cx="9144000" cy="6858000"/>
          </a:xfrm>
          <a:prstGeom prst="rect">
            <a:avLst/>
          </a:prstGeom>
          <a:noFill/>
        </p:spPr>
      </p:pic>
      <p:sp>
        <p:nvSpPr>
          <p:cNvPr id="5" name="Содержимое 2"/>
          <p:cNvSpPr txBox="1">
            <a:spLocks/>
          </p:cNvSpPr>
          <p:nvPr/>
        </p:nvSpPr>
        <p:spPr bwMode="auto">
          <a:xfrm>
            <a:off x="0" y="0"/>
            <a:ext cx="9144000" cy="6858000"/>
          </a:xfrm>
          <a:prstGeom prst="rect">
            <a:avLst/>
          </a:prstGeom>
          <a:blipFill dpi="0" rotWithShape="1">
            <a:blip r:embed="rId3" cstate="print">
              <a:alphaModFix amt="78000"/>
              <a:lum bright="10000" contrast="-2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sp>
        <p:nvSpPr>
          <p:cNvPr id="3" name="Содержимое 2"/>
          <p:cNvSpPr>
            <a:spLocks noGrp="1"/>
          </p:cNvSpPr>
          <p:nvPr>
            <p:ph idx="1"/>
          </p:nvPr>
        </p:nvSpPr>
        <p:spPr>
          <a:xfrm>
            <a:off x="285720" y="357166"/>
            <a:ext cx="8358246" cy="3000396"/>
          </a:xfrm>
        </p:spPr>
        <p:txBody>
          <a:bodyPr/>
          <a:lstStyle/>
          <a:p>
            <a:pPr algn="just">
              <a:buNone/>
            </a:pPr>
            <a:r>
              <a:rPr lang="en-US" sz="1800" dirty="0" smtClean="0">
                <a:solidFill>
                  <a:srgbClr val="15100D"/>
                </a:solidFill>
                <a:latin typeface="Times New Roman" pitchFamily="18" charset="0"/>
                <a:ea typeface="Times New Roman" pitchFamily="18" charset="0"/>
                <a:cs typeface="Times New Roman" pitchFamily="18" charset="0"/>
              </a:rPr>
              <a:t>         </a:t>
            </a:r>
            <a:r>
              <a:rPr lang="ru-RU" sz="1800" dirty="0" smtClean="0">
                <a:solidFill>
                  <a:srgbClr val="15100D"/>
                </a:solidFill>
                <a:latin typeface="Times New Roman" pitchFamily="18" charset="0"/>
                <a:ea typeface="Times New Roman" pitchFamily="18" charset="0"/>
                <a:cs typeface="Times New Roman" pitchFamily="18" charset="0"/>
              </a:rPr>
              <a:t> </a:t>
            </a:r>
            <a:r>
              <a:rPr lang="ru-RU" sz="1800" dirty="0" smtClean="0">
                <a:solidFill>
                  <a:srgbClr val="15100D"/>
                </a:solidFill>
                <a:latin typeface="Times New Roman" pitchFamily="18" charset="0"/>
                <a:cs typeface="Times New Roman" pitchFamily="18" charset="0"/>
              </a:rPr>
              <a:t>Награждение победителей и призёров проходило в тёплой дружеской</a:t>
            </a:r>
            <a:r>
              <a:rPr lang="en-US" sz="1800" dirty="0" smtClean="0">
                <a:solidFill>
                  <a:srgbClr val="15100D"/>
                </a:solidFill>
                <a:latin typeface="Times New Roman" pitchFamily="18" charset="0"/>
                <a:cs typeface="Times New Roman" pitchFamily="18" charset="0"/>
              </a:rPr>
              <a:t> </a:t>
            </a:r>
            <a:r>
              <a:rPr lang="ru-RU" sz="1800" dirty="0" smtClean="0">
                <a:solidFill>
                  <a:srgbClr val="15100D"/>
                </a:solidFill>
                <a:latin typeface="Times New Roman" pitchFamily="18" charset="0"/>
                <a:cs typeface="Times New Roman" pitchFamily="18" charset="0"/>
              </a:rPr>
              <a:t>обстановке в форме литературной панорамы, приуроченной к Году театра в России. В рамках данного события было организовано выступление заведующей читальным залом центральной детской библиотеки Л.Н. </a:t>
            </a:r>
            <a:r>
              <a:rPr lang="ru-RU" sz="1800" dirty="0" err="1" smtClean="0">
                <a:solidFill>
                  <a:srgbClr val="15100D"/>
                </a:solidFill>
                <a:latin typeface="Times New Roman" pitchFamily="18" charset="0"/>
                <a:cs typeface="Times New Roman" pitchFamily="18" charset="0"/>
              </a:rPr>
              <a:t>Буркеевой</a:t>
            </a:r>
            <a:r>
              <a:rPr lang="ru-RU" sz="1800" dirty="0" smtClean="0">
                <a:solidFill>
                  <a:srgbClr val="15100D"/>
                </a:solidFill>
                <a:latin typeface="Times New Roman" pitchFamily="18" charset="0"/>
                <a:cs typeface="Times New Roman" pitchFamily="18" charset="0"/>
              </a:rPr>
              <a:t>. Кроме этого, ребята смогли стать участниками мастер-класса от актёра областного театра кукол «Пьеро» Александра Семёнова. Он дал ребятам ценные советы по подготовке к конкурсам в номинации «Художественное слово» и провёл тренинг по сценической речи и актёрскому мастерству. </a:t>
            </a:r>
            <a:endParaRPr lang="ru-RU" sz="1800" dirty="0">
              <a:solidFill>
                <a:srgbClr val="15100D"/>
              </a:solidFill>
              <a:latin typeface="Times New Roman" pitchFamily="18" charset="0"/>
              <a:cs typeface="Times New Roman" pitchFamily="18" charset="0"/>
            </a:endParaRPr>
          </a:p>
        </p:txBody>
      </p:sp>
      <p:pic>
        <p:nvPicPr>
          <p:cNvPr id="82947" name="Picture 3" descr="D:\РАБОТА-ДОМ\альманах 2020\FwCNU7eTj80.jpg"/>
          <p:cNvPicPr>
            <a:picLocks noChangeAspect="1" noChangeArrowheads="1"/>
          </p:cNvPicPr>
          <p:nvPr/>
        </p:nvPicPr>
        <p:blipFill>
          <a:blip r:embed="rId4" cstate="print"/>
          <a:srcRect l="9765" t="9375" r="3516" b="17187"/>
          <a:stretch>
            <a:fillRect/>
          </a:stretch>
        </p:blipFill>
        <p:spPr bwMode="auto">
          <a:xfrm>
            <a:off x="4541601" y="2857496"/>
            <a:ext cx="4499075" cy="2857520"/>
          </a:xfrm>
          <a:prstGeom prst="rect">
            <a:avLst/>
          </a:prstGeom>
          <a:noFill/>
          <a:effectLst>
            <a:softEdge rad="31750"/>
          </a:effectLst>
        </p:spPr>
      </p:pic>
      <p:pic>
        <p:nvPicPr>
          <p:cNvPr id="82948" name="Picture 4" descr="D:\РАБОТА-ДОМ\альманах 2020\_wGH9H2DMRw.jpg"/>
          <p:cNvPicPr>
            <a:picLocks noChangeAspect="1" noChangeArrowheads="1"/>
          </p:cNvPicPr>
          <p:nvPr/>
        </p:nvPicPr>
        <p:blipFill>
          <a:blip r:embed="rId5" cstate="print"/>
          <a:srcRect l="5603" t="10345" r="2586" b="10344"/>
          <a:stretch>
            <a:fillRect/>
          </a:stretch>
        </p:blipFill>
        <p:spPr bwMode="auto">
          <a:xfrm>
            <a:off x="214282" y="3652370"/>
            <a:ext cx="4286280" cy="2777026"/>
          </a:xfrm>
          <a:prstGeom prst="rect">
            <a:avLst/>
          </a:prstGeom>
          <a:noFill/>
          <a:effectLst>
            <a:softEdge rad="31750"/>
          </a:effectLst>
        </p:spPr>
      </p:pic>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4" descr="C:\Users\Admin\Desktop\istockphoto-526786019-1024x1024.jpg"/>
          <p:cNvPicPr>
            <a:picLocks noChangeAspect="1" noChangeArrowheads="1"/>
          </p:cNvPicPr>
          <p:nvPr/>
        </p:nvPicPr>
        <p:blipFill>
          <a:blip r:embed="rId2" cstate="print">
            <a:lum bright="-28000" contrast="45000"/>
          </a:blip>
          <a:srcRect l="11872" t="12259" r="11049" b="10589"/>
          <a:stretch>
            <a:fillRect/>
          </a:stretch>
        </p:blipFill>
        <p:spPr bwMode="auto">
          <a:xfrm>
            <a:off x="0" y="0"/>
            <a:ext cx="9144000" cy="6858000"/>
          </a:xfrm>
          <a:prstGeom prst="rect">
            <a:avLst/>
          </a:prstGeom>
          <a:noFill/>
        </p:spPr>
      </p:pic>
      <p:sp>
        <p:nvSpPr>
          <p:cNvPr id="5" name="Содержимое 2"/>
          <p:cNvSpPr txBox="1">
            <a:spLocks/>
          </p:cNvSpPr>
          <p:nvPr/>
        </p:nvSpPr>
        <p:spPr bwMode="auto">
          <a:xfrm>
            <a:off x="0" y="0"/>
            <a:ext cx="9144000" cy="6858000"/>
          </a:xfrm>
          <a:prstGeom prst="rect">
            <a:avLst/>
          </a:prstGeom>
          <a:blipFill dpi="0" rotWithShape="1">
            <a:blip r:embed="rId3" cstate="print">
              <a:alphaModFix amt="78000"/>
              <a:lum bright="10000" contrast="-2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pic>
        <p:nvPicPr>
          <p:cNvPr id="104450" name="Picture 2" descr="D:\РАБОТА-ДОМ\альманах 2020\OmzJVHwKQPI.jpg"/>
          <p:cNvPicPr>
            <a:picLocks noChangeAspect="1" noChangeArrowheads="1"/>
          </p:cNvPicPr>
          <p:nvPr/>
        </p:nvPicPr>
        <p:blipFill>
          <a:blip r:embed="rId4" cstate="print"/>
          <a:srcRect/>
          <a:stretch>
            <a:fillRect/>
          </a:stretch>
        </p:blipFill>
        <p:spPr bwMode="auto">
          <a:xfrm>
            <a:off x="5357818" y="500042"/>
            <a:ext cx="3548045" cy="2661034"/>
          </a:xfrm>
          <a:prstGeom prst="rect">
            <a:avLst/>
          </a:prstGeom>
          <a:noFill/>
          <a:effectLst>
            <a:softEdge rad="63500"/>
          </a:effectLst>
        </p:spPr>
      </p:pic>
      <p:pic>
        <p:nvPicPr>
          <p:cNvPr id="104451" name="Picture 3" descr="D:\РАБОТА-ДОМ\альманах 2020\s4DEaEWi4t4.jpg"/>
          <p:cNvPicPr>
            <a:picLocks noChangeAspect="1" noChangeArrowheads="1"/>
          </p:cNvPicPr>
          <p:nvPr/>
        </p:nvPicPr>
        <p:blipFill>
          <a:blip r:embed="rId5" cstate="print"/>
          <a:srcRect/>
          <a:stretch>
            <a:fillRect/>
          </a:stretch>
        </p:blipFill>
        <p:spPr bwMode="auto">
          <a:xfrm>
            <a:off x="285720" y="3786190"/>
            <a:ext cx="3667108" cy="2750331"/>
          </a:xfrm>
          <a:prstGeom prst="rect">
            <a:avLst/>
          </a:prstGeom>
          <a:noFill/>
          <a:effectLst>
            <a:softEdge rad="63500"/>
          </a:effectLst>
        </p:spPr>
      </p:pic>
      <p:pic>
        <p:nvPicPr>
          <p:cNvPr id="104452" name="Picture 4" descr="D:\РАБОТА-ДОМ\альманах 2020\0ddhhgM3LZM.jpg"/>
          <p:cNvPicPr>
            <a:picLocks noChangeAspect="1" noChangeArrowheads="1"/>
          </p:cNvPicPr>
          <p:nvPr/>
        </p:nvPicPr>
        <p:blipFill>
          <a:blip r:embed="rId6" cstate="print"/>
          <a:srcRect/>
          <a:stretch>
            <a:fillRect/>
          </a:stretch>
        </p:blipFill>
        <p:spPr bwMode="auto">
          <a:xfrm>
            <a:off x="6357950" y="3357562"/>
            <a:ext cx="2464611" cy="3286148"/>
          </a:xfrm>
          <a:prstGeom prst="rect">
            <a:avLst/>
          </a:prstGeom>
          <a:noFill/>
          <a:effectLst>
            <a:softEdge rad="127000"/>
          </a:effectLst>
        </p:spPr>
      </p:pic>
      <p:pic>
        <p:nvPicPr>
          <p:cNvPr id="104454" name="Picture 6" descr="D:\РАБОТА-ДОМ\альманах 2020\UgW-tIswXGE.jpg"/>
          <p:cNvPicPr>
            <a:picLocks noChangeAspect="1" noChangeArrowheads="1"/>
          </p:cNvPicPr>
          <p:nvPr/>
        </p:nvPicPr>
        <p:blipFill>
          <a:blip r:embed="rId7" cstate="print"/>
          <a:srcRect/>
          <a:stretch>
            <a:fillRect/>
          </a:stretch>
        </p:blipFill>
        <p:spPr bwMode="auto">
          <a:xfrm>
            <a:off x="1000100" y="500042"/>
            <a:ext cx="2536049" cy="3381398"/>
          </a:xfrm>
          <a:prstGeom prst="rect">
            <a:avLst/>
          </a:prstGeom>
          <a:noFill/>
          <a:effectLst>
            <a:softEdge rad="63500"/>
          </a:effectLst>
        </p:spPr>
      </p:pic>
      <p:pic>
        <p:nvPicPr>
          <p:cNvPr id="13" name="Picture 5" descr="D:\РАБОТА-ДОМ\альманах 2020\8Hm5eeWwAWA.jpg"/>
          <p:cNvPicPr>
            <a:picLocks noChangeAspect="1" noChangeArrowheads="1"/>
          </p:cNvPicPr>
          <p:nvPr/>
        </p:nvPicPr>
        <p:blipFill>
          <a:blip r:embed="rId8" cstate="print"/>
          <a:srcRect/>
          <a:stretch>
            <a:fillRect/>
          </a:stretch>
        </p:blipFill>
        <p:spPr bwMode="auto">
          <a:xfrm>
            <a:off x="2857488" y="1857364"/>
            <a:ext cx="4000528" cy="3000396"/>
          </a:xfrm>
          <a:prstGeom prst="rect">
            <a:avLst/>
          </a:prstGeom>
          <a:noFill/>
          <a:effectLst>
            <a:softEdge rad="63500"/>
          </a:effectLst>
        </p:spPr>
      </p:pic>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4" descr="C:\Users\Admin\Desktop\istockphoto-526786019-1024x1024.jpg"/>
          <p:cNvPicPr>
            <a:picLocks noChangeAspect="1" noChangeArrowheads="1"/>
          </p:cNvPicPr>
          <p:nvPr/>
        </p:nvPicPr>
        <p:blipFill>
          <a:blip r:embed="rId3" cstate="print">
            <a:lum bright="-28000" contrast="45000"/>
          </a:blip>
          <a:srcRect l="11872" t="12259" r="11049" b="10589"/>
          <a:stretch>
            <a:fillRect/>
          </a:stretch>
        </p:blipFill>
        <p:spPr bwMode="auto">
          <a:xfrm>
            <a:off x="0" y="0"/>
            <a:ext cx="9144000" cy="6858000"/>
          </a:xfrm>
          <a:prstGeom prst="rect">
            <a:avLst/>
          </a:prstGeom>
          <a:noFill/>
        </p:spPr>
      </p:pic>
      <p:sp>
        <p:nvSpPr>
          <p:cNvPr id="5" name="Содержимое 2"/>
          <p:cNvSpPr txBox="1">
            <a:spLocks/>
          </p:cNvSpPr>
          <p:nvPr/>
        </p:nvSpPr>
        <p:spPr bwMode="auto">
          <a:xfrm>
            <a:off x="0" y="0"/>
            <a:ext cx="9144000" cy="6858000"/>
          </a:xfrm>
          <a:prstGeom prst="rect">
            <a:avLst/>
          </a:prstGeom>
          <a:blipFill dpi="0" rotWithShape="1">
            <a:blip r:embed="rId4" cstate="print">
              <a:alphaModFix amt="78000"/>
              <a:lum bright="10000" contrast="-20000"/>
            </a:blip>
            <a:srcRect/>
            <a:tile tx="0" ty="0" sx="100000" sy="100000" flip="none" algn="tl"/>
          </a:blipFill>
          <a:ln w="9525">
            <a:noFill/>
            <a:miter lim="800000"/>
            <a:headEnd/>
            <a:tailEnd/>
          </a:ln>
        </p:spPr>
        <p:txBody>
          <a:bodyPr vert="horz" wrap="square" lIns="91440" tIns="45720" rIns="91440" bIns="45720" numCol="1" anchor="t" anchorCtr="0" compatLnSpc="1">
            <a:prstTxWarp prst="textNoShape">
              <a:avLst/>
            </a:prstTxWarp>
            <a:normAutofit/>
          </a:bodyPr>
          <a:lstStyle/>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r>
              <a:rPr kumimoji="0" lang="en-US" sz="1600" b="1" i="1" u="none" strike="noStrike" kern="1200" cap="none" spc="0" normalizeH="0" baseline="0" noProof="0" dirty="0" smtClean="0">
                <a:ln>
                  <a:noFill/>
                </a:ln>
                <a:solidFill>
                  <a:schemeClr val="tx1"/>
                </a:solidFill>
                <a:effectLst/>
                <a:uLnTx/>
                <a:uFillTx/>
                <a:latin typeface="Segoe UI" pitchFamily="34" charset="0"/>
                <a:ea typeface="Segoe UI" pitchFamily="34" charset="0"/>
                <a:cs typeface="Segoe UI" pitchFamily="34" charset="0"/>
              </a:rPr>
              <a:t> </a:t>
            </a:r>
            <a:endParaRPr kumimoji="0" lang="ru-RU" sz="1600" b="1" i="0" u="none" strike="noStrike" kern="1200" cap="none" spc="0" normalizeH="0" baseline="0" noProof="0" dirty="0" smtClean="0">
              <a:ln>
                <a:noFill/>
              </a:ln>
              <a:solidFill>
                <a:schemeClr val="tx2"/>
              </a:solidFill>
              <a:effectLst/>
              <a:uLnTx/>
              <a:uFillTx/>
              <a:latin typeface="Segoe Script" pitchFamily="34" charset="0"/>
              <a:ea typeface="Segoe UI Symbol" pitchFamily="34" charset="0"/>
              <a:cs typeface="Times New Roman" pitchFamily="18" charset="0"/>
            </a:endParaRPr>
          </a:p>
          <a:p>
            <a:pPr marL="342900" marR="0" lvl="0" indent="-342900" algn="ctr" defTabSz="914400" rtl="0" eaLnBrk="0" fontAlgn="base" latinLnBrk="0" hangingPunct="0">
              <a:lnSpc>
                <a:spcPct val="100000"/>
              </a:lnSpc>
              <a:spcBef>
                <a:spcPct val="20000"/>
              </a:spcBef>
              <a:spcAft>
                <a:spcPct val="0"/>
              </a:spcAft>
              <a:buClr>
                <a:schemeClr val="accent1"/>
              </a:buClr>
              <a:buSzPct val="70000"/>
              <a:buFont typeface="Wingdings 2" pitchFamily="18" charset="2"/>
              <a:buNone/>
              <a:tabLst/>
              <a:defRPr/>
            </a:pPr>
            <a:endParaRPr kumimoji="0" lang="ru-RU" sz="4800" b="1" i="1" u="none" strike="noStrike" kern="1200" cap="none" spc="0" normalizeH="0" baseline="0" noProof="0" dirty="0">
              <a:ln>
                <a:noFill/>
              </a:ln>
              <a:solidFill>
                <a:schemeClr val="tx1"/>
              </a:solidFill>
              <a:effectLst/>
              <a:uLnTx/>
              <a:uFillTx/>
              <a:latin typeface="Segoe UI" pitchFamily="34" charset="0"/>
              <a:ea typeface="Segoe UI" pitchFamily="34" charset="0"/>
              <a:cs typeface="Segoe UI" pitchFamily="34" charset="0"/>
            </a:endParaRPr>
          </a:p>
        </p:txBody>
      </p:sp>
      <p:sp>
        <p:nvSpPr>
          <p:cNvPr id="3" name="Содержимое 2"/>
          <p:cNvSpPr>
            <a:spLocks noGrp="1"/>
          </p:cNvSpPr>
          <p:nvPr>
            <p:ph idx="1"/>
          </p:nvPr>
        </p:nvSpPr>
        <p:spPr>
          <a:xfrm>
            <a:off x="214282" y="285728"/>
            <a:ext cx="8929718" cy="5214974"/>
          </a:xfrm>
        </p:spPr>
        <p:txBody>
          <a:bodyPr/>
          <a:lstStyle/>
          <a:p>
            <a:pPr>
              <a:buNone/>
            </a:pPr>
            <a:r>
              <a:rPr lang="ru-RU" sz="1800" dirty="0" smtClean="0">
                <a:solidFill>
                  <a:srgbClr val="210E30"/>
                </a:solidFill>
                <a:latin typeface="Times New Roman" pitchFamily="18" charset="0"/>
                <a:cs typeface="Times New Roman" pitchFamily="18" charset="0"/>
              </a:rPr>
              <a:t>                                 Ежегодный конкурс поэтического творчества и фотоискусства             </a:t>
            </a:r>
          </a:p>
          <a:p>
            <a:pPr>
              <a:buNone/>
            </a:pPr>
            <a:r>
              <a:rPr lang="ru-RU" sz="1800" dirty="0" smtClean="0">
                <a:solidFill>
                  <a:srgbClr val="210E30"/>
                </a:solidFill>
                <a:latin typeface="Times New Roman" pitchFamily="18" charset="0"/>
                <a:cs typeface="Times New Roman" pitchFamily="18" charset="0"/>
              </a:rPr>
              <a:t>                            «Певцы степной стороны» позволяет выявить подлинно талантливых               </a:t>
            </a:r>
          </a:p>
          <a:p>
            <a:pPr>
              <a:buNone/>
            </a:pPr>
            <a:r>
              <a:rPr lang="ru-RU" sz="1800" dirty="0" smtClean="0">
                <a:solidFill>
                  <a:srgbClr val="210E30"/>
                </a:solidFill>
                <a:latin typeface="Times New Roman" pitchFamily="18" charset="0"/>
                <a:cs typeface="Times New Roman" pitchFamily="18" charset="0"/>
              </a:rPr>
              <a:t>                          начинающих  фотохудожников и будущих поэтов и писателей. </a:t>
            </a:r>
          </a:p>
          <a:p>
            <a:pPr>
              <a:buNone/>
            </a:pPr>
            <a:r>
              <a:rPr lang="ru-RU" sz="1800" dirty="0" smtClean="0">
                <a:solidFill>
                  <a:srgbClr val="210E30"/>
                </a:solidFill>
                <a:latin typeface="Times New Roman" pitchFamily="18" charset="0"/>
                <a:cs typeface="Times New Roman" pitchFamily="18" charset="0"/>
              </a:rPr>
              <a:t>                         Немало талантливых ребят сделали первые литературные шаги именно </a:t>
            </a:r>
          </a:p>
          <a:p>
            <a:pPr>
              <a:buNone/>
            </a:pPr>
            <a:r>
              <a:rPr lang="ru-RU" sz="1800" dirty="0" smtClean="0">
                <a:solidFill>
                  <a:srgbClr val="210E30"/>
                </a:solidFill>
                <a:latin typeface="Times New Roman" pitchFamily="18" charset="0"/>
                <a:cs typeface="Times New Roman" pitchFamily="18" charset="0"/>
              </a:rPr>
              <a:t>поучаствовав в этом конкурсе. Яркими представителями  и неоднократными </a:t>
            </a:r>
          </a:p>
          <a:p>
            <a:pPr>
              <a:buNone/>
            </a:pPr>
            <a:r>
              <a:rPr lang="ru-RU" sz="1800" dirty="0" smtClean="0">
                <a:solidFill>
                  <a:srgbClr val="210E30"/>
                </a:solidFill>
                <a:latin typeface="Times New Roman" pitchFamily="18" charset="0"/>
                <a:cs typeface="Times New Roman" pitchFamily="18" charset="0"/>
              </a:rPr>
              <a:t>победителями  были Валерия </a:t>
            </a:r>
            <a:r>
              <a:rPr lang="ru-RU" sz="1800" dirty="0" err="1" smtClean="0">
                <a:solidFill>
                  <a:srgbClr val="210E30"/>
                </a:solidFill>
                <a:latin typeface="Times New Roman" pitchFamily="18" charset="0"/>
                <a:cs typeface="Times New Roman" pitchFamily="18" charset="0"/>
              </a:rPr>
              <a:t>Ковинья</a:t>
            </a:r>
            <a:r>
              <a:rPr lang="ru-RU" sz="1800" dirty="0" smtClean="0">
                <a:solidFill>
                  <a:srgbClr val="210E30"/>
                </a:solidFill>
                <a:latin typeface="Times New Roman" pitchFamily="18" charset="0"/>
                <a:cs typeface="Times New Roman" pitchFamily="18" charset="0"/>
              </a:rPr>
              <a:t> (руководитель – Куропаткина Т.О.);Дмитриева </a:t>
            </a:r>
          </a:p>
          <a:p>
            <a:pPr>
              <a:buNone/>
            </a:pPr>
            <a:r>
              <a:rPr lang="ru-RU" sz="1800" dirty="0" smtClean="0">
                <a:solidFill>
                  <a:srgbClr val="210E30"/>
                </a:solidFill>
                <a:latin typeface="Times New Roman" pitchFamily="18" charset="0"/>
                <a:cs typeface="Times New Roman" pitchFamily="18" charset="0"/>
              </a:rPr>
              <a:t>Екатерина (руководитель – Андреева С.А.); </a:t>
            </a:r>
            <a:r>
              <a:rPr lang="ru-RU" sz="1800" dirty="0" smtClean="0">
                <a:solidFill>
                  <a:srgbClr val="210E30"/>
                </a:solidFill>
                <a:latin typeface="Times New Roman" pitchFamily="18" charset="0"/>
                <a:cs typeface="Times New Roman" pitchFamily="18" charset="0"/>
              </a:rPr>
              <a:t>Смоляр Виктория, </a:t>
            </a:r>
            <a:r>
              <a:rPr lang="ru-RU" sz="1800" dirty="0" err="1" smtClean="0">
                <a:solidFill>
                  <a:srgbClr val="210E30"/>
                </a:solidFill>
                <a:latin typeface="Times New Roman" pitchFamily="18" charset="0"/>
                <a:cs typeface="Times New Roman" pitchFamily="18" charset="0"/>
              </a:rPr>
              <a:t>Ханафеева</a:t>
            </a:r>
            <a:r>
              <a:rPr lang="ru-RU" sz="1800" dirty="0" smtClean="0">
                <a:solidFill>
                  <a:srgbClr val="210E30"/>
                </a:solidFill>
                <a:latin typeface="Times New Roman" pitchFamily="18" charset="0"/>
                <a:cs typeface="Times New Roman" pitchFamily="18" charset="0"/>
              </a:rPr>
              <a:t> Анастасия, </a:t>
            </a:r>
            <a:endParaRPr lang="ru-RU" sz="1800" dirty="0" smtClean="0">
              <a:solidFill>
                <a:srgbClr val="210E30"/>
              </a:solidFill>
              <a:latin typeface="Times New Roman" pitchFamily="18" charset="0"/>
              <a:cs typeface="Times New Roman" pitchFamily="18" charset="0"/>
            </a:endParaRPr>
          </a:p>
          <a:p>
            <a:pPr>
              <a:buNone/>
            </a:pPr>
            <a:r>
              <a:rPr lang="ru-RU" sz="1800" dirty="0" smtClean="0">
                <a:solidFill>
                  <a:srgbClr val="210E30"/>
                </a:solidFill>
                <a:latin typeface="Times New Roman" pitchFamily="18" charset="0"/>
                <a:cs typeface="Times New Roman" pitchFamily="18" charset="0"/>
              </a:rPr>
              <a:t>Захарова </a:t>
            </a:r>
            <a:r>
              <a:rPr lang="ru-RU" sz="1800" dirty="0" smtClean="0">
                <a:solidFill>
                  <a:srgbClr val="210E30"/>
                </a:solidFill>
                <a:latin typeface="Times New Roman" pitchFamily="18" charset="0"/>
                <a:cs typeface="Times New Roman" pitchFamily="18" charset="0"/>
              </a:rPr>
              <a:t>Василиса (</a:t>
            </a:r>
            <a:r>
              <a:rPr lang="ru-RU" sz="1800" dirty="0" smtClean="0">
                <a:solidFill>
                  <a:srgbClr val="210E30"/>
                </a:solidFill>
                <a:latin typeface="Times New Roman" pitchFamily="18" charset="0"/>
                <a:cs typeface="Times New Roman" pitchFamily="18" charset="0"/>
              </a:rPr>
              <a:t>руководитель – Смоляр </a:t>
            </a:r>
            <a:r>
              <a:rPr lang="ru-RU" sz="1800" dirty="0" smtClean="0">
                <a:solidFill>
                  <a:srgbClr val="210E30"/>
                </a:solidFill>
                <a:latin typeface="Times New Roman" pitchFamily="18" charset="0"/>
                <a:cs typeface="Times New Roman" pitchFamily="18" charset="0"/>
              </a:rPr>
              <a:t>Т.Ф.). А также две конкурсантки, которые </a:t>
            </a:r>
            <a:endParaRPr lang="ru-RU" sz="1800" dirty="0" smtClean="0">
              <a:solidFill>
                <a:srgbClr val="210E30"/>
              </a:solidFill>
              <a:latin typeface="Times New Roman" pitchFamily="18" charset="0"/>
              <a:cs typeface="Times New Roman" pitchFamily="18" charset="0"/>
            </a:endParaRPr>
          </a:p>
          <a:p>
            <a:pPr>
              <a:buNone/>
            </a:pPr>
            <a:r>
              <a:rPr lang="ru-RU" sz="1800" dirty="0" smtClean="0">
                <a:solidFill>
                  <a:srgbClr val="210E30"/>
                </a:solidFill>
                <a:latin typeface="Times New Roman" pitchFamily="18" charset="0"/>
                <a:cs typeface="Times New Roman" pitchFamily="18" charset="0"/>
              </a:rPr>
              <a:t>продолжают </a:t>
            </a:r>
            <a:r>
              <a:rPr lang="ru-RU" sz="1800" dirty="0" smtClean="0">
                <a:solidFill>
                  <a:srgbClr val="210E30"/>
                </a:solidFill>
                <a:latin typeface="Times New Roman" pitchFamily="18" charset="0"/>
                <a:cs typeface="Times New Roman" pitchFamily="18" charset="0"/>
              </a:rPr>
              <a:t>участвовать и побеждать: </a:t>
            </a:r>
            <a:r>
              <a:rPr lang="ru-RU" sz="1800" dirty="0" smtClean="0">
                <a:solidFill>
                  <a:srgbClr val="210E30"/>
                </a:solidFill>
                <a:latin typeface="Times New Roman" pitchFamily="18" charset="0"/>
                <a:cs typeface="Times New Roman" pitchFamily="18" charset="0"/>
              </a:rPr>
              <a:t>Сом </a:t>
            </a:r>
            <a:r>
              <a:rPr lang="ru-RU" sz="1800" dirty="0" smtClean="0">
                <a:solidFill>
                  <a:srgbClr val="210E30"/>
                </a:solidFill>
                <a:latin typeface="Times New Roman" pitchFamily="18" charset="0"/>
                <a:cs typeface="Times New Roman" pitchFamily="18" charset="0"/>
              </a:rPr>
              <a:t>Валерия, (руководитель – Долгова О.П.)  и </a:t>
            </a:r>
            <a:endParaRPr lang="ru-RU" sz="1800" dirty="0" smtClean="0">
              <a:solidFill>
                <a:srgbClr val="210E30"/>
              </a:solidFill>
              <a:latin typeface="Times New Roman" pitchFamily="18" charset="0"/>
              <a:cs typeface="Times New Roman" pitchFamily="18" charset="0"/>
            </a:endParaRPr>
          </a:p>
          <a:p>
            <a:pPr>
              <a:buNone/>
            </a:pPr>
            <a:r>
              <a:rPr lang="ru-RU" sz="1800" dirty="0" smtClean="0">
                <a:solidFill>
                  <a:srgbClr val="210E30"/>
                </a:solidFill>
                <a:latin typeface="Times New Roman" pitchFamily="18" charset="0"/>
                <a:cs typeface="Times New Roman" pitchFamily="18" charset="0"/>
              </a:rPr>
              <a:t>Кравцова </a:t>
            </a:r>
            <a:r>
              <a:rPr lang="ru-RU" sz="1800" dirty="0" smtClean="0">
                <a:solidFill>
                  <a:srgbClr val="210E30"/>
                </a:solidFill>
                <a:latin typeface="Times New Roman" pitchFamily="18" charset="0"/>
                <a:cs typeface="Times New Roman" pitchFamily="18" charset="0"/>
              </a:rPr>
              <a:t>Анна (руководитель – </a:t>
            </a:r>
            <a:r>
              <a:rPr lang="ru-RU" sz="1800" dirty="0" err="1" smtClean="0">
                <a:solidFill>
                  <a:srgbClr val="210E30"/>
                </a:solidFill>
                <a:latin typeface="Times New Roman" pitchFamily="18" charset="0"/>
                <a:cs typeface="Times New Roman" pitchFamily="18" charset="0"/>
              </a:rPr>
              <a:t>Сименько</a:t>
            </a:r>
            <a:r>
              <a:rPr lang="ru-RU" sz="1800" dirty="0" smtClean="0">
                <a:solidFill>
                  <a:srgbClr val="210E30"/>
                </a:solidFill>
                <a:latin typeface="Times New Roman" pitchFamily="18" charset="0"/>
                <a:cs typeface="Times New Roman" pitchFamily="18" charset="0"/>
              </a:rPr>
              <a:t> </a:t>
            </a:r>
            <a:r>
              <a:rPr lang="ru-RU" sz="1800" dirty="0" smtClean="0">
                <a:solidFill>
                  <a:srgbClr val="210E30"/>
                </a:solidFill>
                <a:latin typeface="Times New Roman" pitchFamily="18" charset="0"/>
                <a:cs typeface="Times New Roman" pitchFamily="18" charset="0"/>
              </a:rPr>
              <a:t>Н.Ф.).  Одарённость, талант, артистизм этих </a:t>
            </a:r>
            <a:endParaRPr lang="ru-RU" sz="1800" dirty="0" smtClean="0">
              <a:solidFill>
                <a:srgbClr val="210E30"/>
              </a:solidFill>
              <a:latin typeface="Times New Roman" pitchFamily="18" charset="0"/>
              <a:cs typeface="Times New Roman" pitchFamily="18" charset="0"/>
            </a:endParaRPr>
          </a:p>
          <a:p>
            <a:pPr>
              <a:buNone/>
            </a:pPr>
            <a:r>
              <a:rPr lang="ru-RU" sz="1800" dirty="0" smtClean="0">
                <a:solidFill>
                  <a:srgbClr val="210E30"/>
                </a:solidFill>
                <a:latin typeface="Times New Roman" pitchFamily="18" charset="0"/>
                <a:cs typeface="Times New Roman" pitchFamily="18" charset="0"/>
              </a:rPr>
              <a:t>участниц </a:t>
            </a:r>
            <a:r>
              <a:rPr lang="ru-RU" sz="1800" dirty="0" smtClean="0">
                <a:solidFill>
                  <a:srgbClr val="210E30"/>
                </a:solidFill>
                <a:latin typeface="Times New Roman" pitchFamily="18" charset="0"/>
                <a:cs typeface="Times New Roman" pitchFamily="18" charset="0"/>
              </a:rPr>
              <a:t>ежегодно восхищал </a:t>
            </a:r>
            <a:r>
              <a:rPr lang="ru-RU" sz="1800" dirty="0" smtClean="0">
                <a:solidFill>
                  <a:srgbClr val="210E30"/>
                </a:solidFill>
                <a:latin typeface="Times New Roman" pitchFamily="18" charset="0"/>
                <a:cs typeface="Times New Roman" pitchFamily="18" charset="0"/>
              </a:rPr>
              <a:t>глубокими  </a:t>
            </a:r>
            <a:r>
              <a:rPr lang="ru-RU" sz="1800" dirty="0" smtClean="0">
                <a:solidFill>
                  <a:srgbClr val="210E30"/>
                </a:solidFill>
                <a:latin typeface="Times New Roman" pitchFamily="18" charset="0"/>
                <a:cs typeface="Times New Roman" pitchFamily="18" charset="0"/>
              </a:rPr>
              <a:t>и содержательными произведениями.</a:t>
            </a:r>
            <a:r>
              <a:rPr lang="ru-RU" sz="1800" dirty="0" smtClean="0">
                <a:latin typeface="Times New Roman" pitchFamily="18" charset="0"/>
                <a:cs typeface="Times New Roman" pitchFamily="18" charset="0"/>
              </a:rPr>
              <a:t>  </a:t>
            </a:r>
          </a:p>
          <a:p>
            <a:pPr>
              <a:buNone/>
            </a:pPr>
            <a:r>
              <a:rPr lang="ru-RU" sz="1800" dirty="0" smtClean="0">
                <a:solidFill>
                  <a:srgbClr val="210E30"/>
                </a:solidFill>
                <a:latin typeface="Times New Roman" pitchFamily="18" charset="0"/>
                <a:cs typeface="Times New Roman" pitchFamily="18" charset="0"/>
              </a:rPr>
              <a:t>    Фотоработы победителей и призёров обращают на себя внимание удивительной </a:t>
            </a:r>
          </a:p>
          <a:p>
            <a:pPr>
              <a:buNone/>
            </a:pPr>
            <a:r>
              <a:rPr lang="ru-RU" sz="1800" dirty="0" smtClean="0">
                <a:solidFill>
                  <a:srgbClr val="210E30"/>
                </a:solidFill>
                <a:latin typeface="Times New Roman" pitchFamily="18" charset="0"/>
                <a:cs typeface="Times New Roman" pitchFamily="18" charset="0"/>
              </a:rPr>
              <a:t>особенностью пробуждать самые разнообразные чувства. </a:t>
            </a:r>
          </a:p>
          <a:p>
            <a:pPr>
              <a:buNone/>
            </a:pPr>
            <a:r>
              <a:rPr lang="ru-RU" sz="1800" dirty="0" smtClean="0">
                <a:solidFill>
                  <a:srgbClr val="241B16"/>
                </a:solidFill>
                <a:latin typeface="Times New Roman" pitchFamily="18" charset="0"/>
                <a:cs typeface="Times New Roman" pitchFamily="18" charset="0"/>
              </a:rPr>
              <a:t>  Лучшие работы участников направлены  по  рекомендации членов жюри</a:t>
            </a:r>
          </a:p>
          <a:p>
            <a:pPr>
              <a:buNone/>
            </a:pPr>
            <a:r>
              <a:rPr lang="ru-RU" sz="1800" dirty="0" smtClean="0">
                <a:solidFill>
                  <a:srgbClr val="241B16"/>
                </a:solidFill>
                <a:latin typeface="Times New Roman" pitchFamily="18" charset="0"/>
                <a:cs typeface="Times New Roman" pitchFamily="18" charset="0"/>
              </a:rPr>
              <a:t>на областной конкурс детского литературного творчества «Рукописная книга». </a:t>
            </a:r>
            <a:endParaRPr lang="ru-RU" sz="1800" dirty="0">
              <a:solidFill>
                <a:srgbClr val="210E30"/>
              </a:solidFill>
              <a:latin typeface="Times New Roman" pitchFamily="18" charset="0"/>
              <a:cs typeface="Times New Roman" pitchFamily="18" charset="0"/>
            </a:endParaRPr>
          </a:p>
        </p:txBody>
      </p:sp>
      <p:sp>
        <p:nvSpPr>
          <p:cNvPr id="8193" name="Rectangle 1"/>
          <p:cNvSpPr>
            <a:spLocks noChangeArrowheads="1"/>
          </p:cNvSpPr>
          <p:nvPr/>
        </p:nvSpPr>
        <p:spPr bwMode="auto">
          <a:xfrm>
            <a:off x="714348" y="5429264"/>
            <a:ext cx="6929486" cy="113877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269875" algn="ctr" defTabSz="914400" rtl="0" eaLnBrk="1" fontAlgn="base" latinLnBrk="0" hangingPunct="1">
              <a:lnSpc>
                <a:spcPct val="100000"/>
              </a:lnSpc>
              <a:spcBef>
                <a:spcPct val="0"/>
              </a:spcBef>
              <a:spcAft>
                <a:spcPct val="0"/>
              </a:spcAft>
              <a:buClrTx/>
              <a:buSzTx/>
              <a:buFontTx/>
              <a:buNone/>
              <a:tabLst>
                <a:tab pos="2238375" algn="l"/>
              </a:tabLst>
            </a:pPr>
            <a:r>
              <a:rPr kumimoji="0" lang="ru-RU" sz="1700" b="1" u="none" strike="noStrike" cap="none" normalizeH="0" baseline="0" dirty="0" smtClean="0">
                <a:ln>
                  <a:noFill/>
                </a:ln>
                <a:solidFill>
                  <a:srgbClr val="241B16"/>
                </a:solidFill>
                <a:effectLst/>
                <a:latin typeface="Segoe Print" pitchFamily="2" charset="0"/>
                <a:ea typeface="Calibri" pitchFamily="34" charset="0"/>
                <a:cs typeface="Times New Roman" pitchFamily="18" charset="0"/>
              </a:rPr>
              <a:t>Искусство -</a:t>
            </a:r>
            <a:r>
              <a:rPr kumimoji="0" lang="ru-RU" sz="1700" b="0" u="none" strike="noStrike" cap="none" normalizeH="0" baseline="0" dirty="0" smtClean="0">
                <a:ln>
                  <a:noFill/>
                </a:ln>
                <a:solidFill>
                  <a:srgbClr val="241B16"/>
                </a:solidFill>
                <a:effectLst/>
                <a:latin typeface="Segoe Print" pitchFamily="2" charset="0"/>
                <a:ea typeface="Calibri" pitchFamily="34" charset="0"/>
                <a:cs typeface="Times New Roman" pitchFamily="18" charset="0"/>
              </a:rPr>
              <a:t> </a:t>
            </a:r>
            <a:r>
              <a:rPr kumimoji="0" lang="ru-RU" sz="1700" b="1" u="none" strike="noStrike" cap="none" normalizeH="0" baseline="0" dirty="0" smtClean="0">
                <a:ln>
                  <a:noFill/>
                </a:ln>
                <a:solidFill>
                  <a:srgbClr val="241B16"/>
                </a:solidFill>
                <a:effectLst/>
                <a:latin typeface="Segoe Print" pitchFamily="2" charset="0"/>
                <a:ea typeface="Calibri" pitchFamily="34" charset="0"/>
                <a:cs typeface="Times New Roman" pitchFamily="18" charset="0"/>
              </a:rPr>
              <a:t>это великое чудо. Но откроется оно, как и чудо, не сразу и далеко не каждому, а только человеку умному и доброму, чуткому и внимательному.</a:t>
            </a:r>
            <a:endParaRPr kumimoji="0" lang="ru-RU" sz="1700" b="0" u="none" strike="noStrike" cap="none" normalizeH="0" baseline="0" dirty="0" smtClean="0">
              <a:ln>
                <a:noFill/>
              </a:ln>
              <a:solidFill>
                <a:srgbClr val="241B16"/>
              </a:solidFill>
              <a:effectLst/>
              <a:latin typeface="Segoe Print" pitchFamily="2" charset="0"/>
              <a:cs typeface="Arial" pitchFamily="34" charset="0"/>
            </a:endParaRPr>
          </a:p>
          <a:p>
            <a:pPr marL="0" marR="0" lvl="0" indent="269875" algn="ctr" defTabSz="914400" rtl="0" eaLnBrk="0" fontAlgn="base" latinLnBrk="0" hangingPunct="0">
              <a:lnSpc>
                <a:spcPct val="100000"/>
              </a:lnSpc>
              <a:spcBef>
                <a:spcPct val="0"/>
              </a:spcBef>
              <a:spcAft>
                <a:spcPct val="0"/>
              </a:spcAft>
              <a:buClrTx/>
              <a:buSzTx/>
              <a:buFontTx/>
              <a:buNone/>
              <a:tabLst>
                <a:tab pos="2238375" algn="l"/>
              </a:tabLst>
            </a:pPr>
            <a:r>
              <a:rPr kumimoji="0" lang="ru-RU" sz="1700" b="1" u="none" strike="noStrike" cap="none" normalizeH="0" baseline="0" dirty="0" smtClean="0">
                <a:ln>
                  <a:noFill/>
                </a:ln>
                <a:solidFill>
                  <a:srgbClr val="241B16"/>
                </a:solidFill>
                <a:effectLst/>
                <a:latin typeface="Segoe Print" pitchFamily="2" charset="0"/>
                <a:ea typeface="Calibri" pitchFamily="34" charset="0"/>
                <a:cs typeface="Times New Roman" pitchFamily="18" charset="0"/>
              </a:rPr>
              <a:t> Постарайтесь быть именно такими!</a:t>
            </a:r>
            <a:endParaRPr kumimoji="0" lang="ru-RU" sz="1700" b="0" u="none" strike="noStrike" cap="none" normalizeH="0" baseline="0" dirty="0" smtClean="0">
              <a:ln>
                <a:noFill/>
              </a:ln>
              <a:solidFill>
                <a:srgbClr val="241B16"/>
              </a:solidFill>
              <a:effectLst/>
              <a:latin typeface="Segoe Print" pitchFamily="2" charset="0"/>
              <a:cs typeface="Arial" pitchFamily="34" charset="0"/>
            </a:endParaRPr>
          </a:p>
        </p:txBody>
      </p:sp>
      <p:pic>
        <p:nvPicPr>
          <p:cNvPr id="8" name="Picture 13" descr="0_a847e_4e798b44_L"/>
          <p:cNvPicPr>
            <a:picLocks noChangeAspect="1" noChangeArrowheads="1"/>
          </p:cNvPicPr>
          <p:nvPr/>
        </p:nvPicPr>
        <p:blipFill>
          <a:blip r:embed="rId5" cstate="print"/>
          <a:srcRect/>
          <a:stretch>
            <a:fillRect/>
          </a:stretch>
        </p:blipFill>
        <p:spPr bwMode="auto">
          <a:xfrm rot="20797132">
            <a:off x="-153977" y="228615"/>
            <a:ext cx="1752438" cy="1344637"/>
          </a:xfrm>
          <a:prstGeom prst="rect">
            <a:avLst/>
          </a:prstGeom>
          <a:noFill/>
          <a:effectLst>
            <a:softEdge rad="31750"/>
          </a:effectLst>
        </p:spPr>
      </p:pic>
      <p:pic>
        <p:nvPicPr>
          <p:cNvPr id="10" name="Рисунок 1"/>
          <p:cNvPicPr>
            <a:picLocks noChangeAspect="1" noChangeArrowheads="1"/>
          </p:cNvPicPr>
          <p:nvPr/>
        </p:nvPicPr>
        <p:blipFill>
          <a:blip r:embed="rId6" cstate="print"/>
          <a:srcRect/>
          <a:stretch>
            <a:fillRect/>
          </a:stretch>
        </p:blipFill>
        <p:spPr bwMode="auto">
          <a:xfrm rot="1031468">
            <a:off x="7585367" y="5316572"/>
            <a:ext cx="1459326" cy="1356061"/>
          </a:xfrm>
          <a:prstGeom prst="rect">
            <a:avLst/>
          </a:prstGeom>
          <a:noFill/>
          <a:effectLst>
            <a:softEdge rad="127000"/>
          </a:effectLst>
        </p:spPr>
      </p:pic>
    </p:spTree>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Трек">
  <a:themeElements>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fontScheme name="Трек">
      <a:majorFont>
        <a:latin typeface="Franklin Gothic Medium"/>
        <a:ea typeface=""/>
        <a:cs typeface=""/>
        <a:font script="Jpan" typeface="HG創英角ｺﾞｼｯｸUB"/>
        <a:font script="Hang" typeface="돋움"/>
        <a:font script="Hans" typeface="隶书"/>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Franklin Gothic Book"/>
        <a:ea typeface=""/>
        <a:cs typeface=""/>
        <a:font script="Jpan" typeface="HGｺﾞｼｯｸE"/>
        <a:font script="Hang" typeface="돋움"/>
        <a:font script="Hans" typeface="华文楷体"/>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Трек">
      <a:fillStyleLst>
        <a:solidFill>
          <a:schemeClr val="phClr"/>
        </a:solidFill>
        <a:gradFill rotWithShape="1">
          <a:gsLst>
            <a:gs pos="0">
              <a:schemeClr val="phClr">
                <a:tint val="30000"/>
                <a:satMod val="250000"/>
              </a:schemeClr>
            </a:gs>
            <a:gs pos="72000">
              <a:schemeClr val="phClr">
                <a:tint val="75000"/>
                <a:satMod val="210000"/>
              </a:schemeClr>
            </a:gs>
            <a:gs pos="100000">
              <a:schemeClr val="phClr">
                <a:tint val="85000"/>
                <a:satMod val="210000"/>
              </a:schemeClr>
            </a:gs>
          </a:gsLst>
          <a:lin ang="5400000" scaled="1"/>
        </a:gradFill>
        <a:gradFill rotWithShape="1">
          <a:gsLst>
            <a:gs pos="0">
              <a:schemeClr val="phClr">
                <a:tint val="75000"/>
                <a:shade val="85000"/>
                <a:satMod val="230000"/>
              </a:schemeClr>
            </a:gs>
            <a:gs pos="25000">
              <a:schemeClr val="phClr">
                <a:tint val="90000"/>
                <a:shade val="70000"/>
                <a:satMod val="220000"/>
              </a:schemeClr>
            </a:gs>
            <a:gs pos="50000">
              <a:schemeClr val="phClr">
                <a:tint val="90000"/>
                <a:shade val="58000"/>
                <a:satMod val="225000"/>
              </a:schemeClr>
            </a:gs>
            <a:gs pos="65000">
              <a:schemeClr val="phClr">
                <a:tint val="90000"/>
                <a:shade val="58000"/>
                <a:satMod val="225000"/>
              </a:schemeClr>
            </a:gs>
            <a:gs pos="80000">
              <a:schemeClr val="phClr">
                <a:tint val="90000"/>
                <a:shade val="69000"/>
                <a:satMod val="220000"/>
              </a:schemeClr>
            </a:gs>
            <a:gs pos="100000">
              <a:schemeClr val="phClr">
                <a:tint val="77000"/>
                <a:shade val="80000"/>
                <a:satMod val="230000"/>
              </a:schemeClr>
            </a:gs>
          </a:gsLst>
          <a:lin ang="5400000" scaled="1"/>
        </a:gradFill>
      </a:fillStyleLst>
      <a:lnStyleLst>
        <a:ln w="10000" cap="flat" cmpd="sng" algn="ctr">
          <a:solidFill>
            <a:schemeClr val="ph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76200" dist="50800" dir="5400000" rotWithShape="0">
              <a:srgbClr val="4E3B30">
                <a:alpha val="60000"/>
              </a:srgbClr>
            </a:outerShdw>
          </a:effectLst>
        </a:effectStyle>
        <a:effectStyle>
          <a:effectLst>
            <a:outerShdw blurRad="76200" dist="50800" dir="5400000" rotWithShape="0">
              <a:srgbClr val="4E3B30">
                <a:alpha val="60000"/>
              </a:srgbClr>
            </a:outerShdw>
          </a:effectLst>
          <a:scene3d>
            <a:camera prst="orthographicFront">
              <a:rot lat="0" lon="0" rev="0"/>
            </a:camera>
            <a:lightRig rig="threePt" dir="tl">
              <a:rot lat="0" lon="0" rev="0"/>
            </a:lightRig>
          </a:scene3d>
          <a:sp3d prstMaterial="metal">
            <a:bevelT w="10000" h="10000"/>
          </a:sp3d>
        </a:effectStyle>
        <a:effectStyle>
          <a:effectLst>
            <a:outerShdw blurRad="76200" dist="50800" dir="5400000" rotWithShape="0">
              <a:srgbClr val="4E3B30">
                <a:alpha val="60000"/>
              </a:srgbClr>
            </a:outerShdw>
          </a:effectLst>
          <a:scene3d>
            <a:camera prst="obliqueTopLeft" fov="600000">
              <a:rot lat="0" lon="0" rev="0"/>
            </a:camera>
            <a:lightRig rig="balanced" dir="t">
              <a:rot lat="0" lon="0" rev="19200000"/>
            </a:lightRig>
          </a:scene3d>
          <a:sp3d contourW="12700" prstMaterial="matte">
            <a:bevelT w="60000" h="50800"/>
            <a:contourClr>
              <a:schemeClr val="phClr">
                <a:shade val="60000"/>
                <a:satMod val="110000"/>
              </a:schemeClr>
            </a:contourClr>
          </a:sp3d>
        </a:effectStyle>
      </a:effectStyleLst>
      <a:bgFillStyleLst>
        <a:solidFill>
          <a:schemeClr val="phClr"/>
        </a:solidFill>
        <a:blipFill>
          <a:blip xmlns:r="http://schemas.openxmlformats.org/officeDocument/2006/relationships" r:embed="rId1">
            <a:duotone>
              <a:schemeClr val="phClr">
                <a:shade val="90000"/>
                <a:satMod val="150000"/>
              </a:schemeClr>
              <a:schemeClr val="phClr">
                <a:tint val="88000"/>
                <a:satMod val="105000"/>
              </a:schemeClr>
            </a:duotone>
          </a:blip>
          <a:tile tx="0" ty="0" sx="95000" sy="95000" flip="none" algn="t"/>
        </a:blipFill>
        <a:blipFill>
          <a:blip xmlns:r="http://schemas.openxmlformats.org/officeDocument/2006/relationships" r:embed="rId2">
            <a:duotone>
              <a:schemeClr val="phClr">
                <a:shade val="30000"/>
                <a:satMod val="455000"/>
              </a:schemeClr>
              <a:schemeClr val="phClr">
                <a:tint val="95000"/>
                <a:satMod val="120000"/>
              </a:schemeClr>
            </a:duotone>
          </a:blip>
          <a:stretch>
            <a:fillRect/>
          </a:stretch>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Трек">
    <a:dk1>
      <a:sysClr val="windowText" lastClr="000000"/>
    </a:dk1>
    <a:lt1>
      <a:sysClr val="window" lastClr="FFFFFF"/>
    </a:lt1>
    <a:dk2>
      <a:srgbClr val="4E3B30"/>
    </a:dk2>
    <a:lt2>
      <a:srgbClr val="FBEEC9"/>
    </a:lt2>
    <a:accent1>
      <a:srgbClr val="F0A22E"/>
    </a:accent1>
    <a:accent2>
      <a:srgbClr val="A5644E"/>
    </a:accent2>
    <a:accent3>
      <a:srgbClr val="B58B80"/>
    </a:accent3>
    <a:accent4>
      <a:srgbClr val="C3986D"/>
    </a:accent4>
    <a:accent5>
      <a:srgbClr val="A19574"/>
    </a:accent5>
    <a:accent6>
      <a:srgbClr val="C17529"/>
    </a:accent6>
    <a:hlink>
      <a:srgbClr val="AD1F1F"/>
    </a:hlink>
    <a:folHlink>
      <a:srgbClr val="FFC42F"/>
    </a:folHlink>
  </a:clrScheme>
</a:themeOverride>
</file>

<file path=docProps/app.xml><?xml version="1.0" encoding="utf-8"?>
<Properties xmlns="http://schemas.openxmlformats.org/officeDocument/2006/extended-properties" xmlns:vt="http://schemas.openxmlformats.org/officeDocument/2006/docPropsVTypes">
  <Template>Trek</Template>
  <TotalTime>2996</TotalTime>
  <Words>6146</Words>
  <Application>Microsoft Office PowerPoint</Application>
  <PresentationFormat>Экран (4:3)</PresentationFormat>
  <Paragraphs>754</Paragraphs>
  <Slides>63</Slides>
  <Notes>35</Notes>
  <HiddenSlides>0</HiddenSlides>
  <MMClips>0</MMClips>
  <ScaleCrop>false</ScaleCrop>
  <HeadingPairs>
    <vt:vector size="4" baseType="variant">
      <vt:variant>
        <vt:lpstr>Тема</vt:lpstr>
      </vt:variant>
      <vt:variant>
        <vt:i4>1</vt:i4>
      </vt:variant>
      <vt:variant>
        <vt:lpstr>Заголовки слайдов</vt:lpstr>
      </vt:variant>
      <vt:variant>
        <vt:i4>63</vt:i4>
      </vt:variant>
    </vt:vector>
  </HeadingPairs>
  <TitlesOfParts>
    <vt:vector size="64" baseType="lpstr">
      <vt:lpstr>Трек</vt:lpstr>
      <vt:lpstr>Слайд 1</vt:lpstr>
      <vt:lpstr>              Аннотация к альманаху </vt:lpstr>
      <vt:lpstr>предисловие</vt:lpstr>
      <vt:lpstr>Слайд 4</vt:lpstr>
      <vt:lpstr>Краткая информация</vt:lpstr>
      <vt:lpstr>Слайд 6</vt:lpstr>
      <vt:lpstr>Работы участников в номинации «Поэтические странички» оценивали:</vt:lpstr>
      <vt:lpstr>Отзывы  жюри</vt:lpstr>
      <vt:lpstr>Работы  участников в номинации  «Поэтические странички»</vt:lpstr>
      <vt:lpstr>Слайд 10</vt:lpstr>
      <vt:lpstr>Слайд 11</vt:lpstr>
      <vt:lpstr>Слайд 12</vt:lpstr>
      <vt:lpstr>Слайд 13</vt:lpstr>
      <vt:lpstr>Слайд 14</vt:lpstr>
      <vt:lpstr>Слайд 15</vt:lpstr>
      <vt:lpstr>Слайд 16</vt:lpstr>
      <vt:lpstr>Слайд 17</vt:lpstr>
      <vt:lpstr>Слайд 18</vt:lpstr>
      <vt:lpstr>Слайд 19</vt:lpstr>
      <vt:lpstr>Слайд 20</vt:lpstr>
      <vt:lpstr>Слайд 21</vt:lpstr>
      <vt:lpstr>Слайд 22</vt:lpstr>
      <vt:lpstr>Работы участников в номинации «Рассказ» оценивали:</vt:lpstr>
      <vt:lpstr>Отзывы  жюри</vt:lpstr>
      <vt:lpstr>Работы  участников в номинации  «РАССКАЗ»</vt:lpstr>
      <vt:lpstr>Слайд 26</vt:lpstr>
      <vt:lpstr>Слайд 27</vt:lpstr>
      <vt:lpstr>Слайд 28</vt:lpstr>
      <vt:lpstr>Слайд 29</vt:lpstr>
      <vt:lpstr>Слайд 30</vt:lpstr>
      <vt:lpstr>Слайд 31</vt:lpstr>
      <vt:lpstr>Слайд 32</vt:lpstr>
      <vt:lpstr>Слайд 33</vt:lpstr>
      <vt:lpstr>Слайд 34</vt:lpstr>
      <vt:lpstr>Слайд 35</vt:lpstr>
      <vt:lpstr>Слайд 36</vt:lpstr>
      <vt:lpstr>Слайд 37</vt:lpstr>
      <vt:lpstr>Слайд 38</vt:lpstr>
      <vt:lpstr>Слайд 39</vt:lpstr>
      <vt:lpstr>Слайд 40</vt:lpstr>
      <vt:lpstr>Работы участников в номинации «ФОТОКОНКУРС» оценивали:</vt:lpstr>
      <vt:lpstr>Работа жюри в номинации «ФОТОКОНКУРС»</vt:lpstr>
      <vt:lpstr>Работы участников в номинации   «фотоконкурс» Пейзаж:«Портрет моего города (села)»</vt:lpstr>
      <vt:lpstr>Слайд 44</vt:lpstr>
      <vt:lpstr>Слайд 45</vt:lpstr>
      <vt:lpstr>Слайд 46</vt:lpstr>
      <vt:lpstr>Слайд 47</vt:lpstr>
      <vt:lpstr>Работы участников в номинации   «фотоконкурс» Жанровое фото:«Моё Оренбуржье»</vt:lpstr>
      <vt:lpstr>Слайд 49</vt:lpstr>
      <vt:lpstr>Слайд 50</vt:lpstr>
      <vt:lpstr>Слайд 51</vt:lpstr>
      <vt:lpstr>Слайд 52</vt:lpstr>
      <vt:lpstr>Слайд 53</vt:lpstr>
      <vt:lpstr>Слайд 54</vt:lpstr>
      <vt:lpstr>Слайд 55</vt:lpstr>
      <vt:lpstr>Слайд 56</vt:lpstr>
      <vt:lpstr>Работы участников в номинации   «фотоконкурс» Жанровое фото:«Победа в лицах»</vt:lpstr>
      <vt:lpstr>Слайд 58</vt:lpstr>
      <vt:lpstr>Слайд 59</vt:lpstr>
      <vt:lpstr>Слайд 60</vt:lpstr>
      <vt:lpstr>Слайд 61</vt:lpstr>
      <vt:lpstr>Слайд 62</vt:lpstr>
      <vt:lpstr>Слайд 63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Моя образовательная программа «Русский фольклор»</dc:title>
  <dc:creator>студент</dc:creator>
  <cp:lastModifiedBy>User</cp:lastModifiedBy>
  <cp:revision>273</cp:revision>
  <dcterms:created xsi:type="dcterms:W3CDTF">2015-02-05T17:59:39Z</dcterms:created>
  <dcterms:modified xsi:type="dcterms:W3CDTF">2020-04-16T12:52:46Z</dcterms:modified>
</cp:coreProperties>
</file>