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642918"/>
            <a:ext cx="6629424" cy="4995882"/>
          </a:xfrm>
        </p:spPr>
        <p:txBody>
          <a:bodyPr/>
          <a:lstStyle/>
          <a:p>
            <a:endParaRPr lang="ru-RU" sz="6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Рисование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огнем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2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2015-11-10T19:46:10Z</dcterms:created>
  <dcterms:modified xsi:type="dcterms:W3CDTF">2015-11-10T19:57:36Z</dcterms:modified>
</cp:coreProperties>
</file>