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7D3D"/>
    <a:srgbClr val="74D800"/>
    <a:srgbClr val="F44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DDFAD0-1934-4A55-A62E-6C039C2330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9E8617A-9B13-4D90-8C8E-44DEC67F17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F4DCB3-BAF9-4E17-B405-3D67D3647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7184D8-EB1A-4874-B14F-22D99A403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4871B8-389F-4EB3-87EA-4D4C68F78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871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29F7D-5C82-4569-8B38-996F3BFF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05A865-602C-4FBD-B8CC-7F660B5AC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71D5BA-FE45-4BBF-83CF-EE776EA8E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E89B57-B985-4020-A3F2-86A74FBE6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BF293C-E034-48D3-8B32-BCE6C558D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8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B2A458-16B5-4820-91B9-58CB3846F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F1ED5B-8A16-41F0-9B12-DE49E05A3D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8761CAF-1F3A-4884-8812-36158C88A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58F1AB-3B8C-471F-A8BE-23B632D51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2ED82A-F55B-4D0C-9F6C-ED79B12D3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491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E87394-CA31-4788-997C-96102D0BF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3F406A-6AD3-40AC-81A2-9B19A96316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DC3DFB-8AF0-4E43-831D-F47F2449E7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262A8E-42E3-4C5B-A8C1-814746925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7580BB-9B41-4A91-A35C-6339DDF08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C13EED-D486-4A53-AB5F-6CB61CCC4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564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31382B-4DAC-43F7-BCF5-423E2A89B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F82C93-A04A-4772-8E3A-D84FA6B3E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4C9FF5-ACF6-46B0-BD50-A2066B781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606CC94-DFB5-4220-A1D7-8457E0F3D3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AE1D61-DA36-4A8B-B186-D44CC07647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14D1B07-42F1-4267-B7DB-2A8159CF1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BD3F24-5804-4E37-8F46-1D929C018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A60EB30-9DA4-470D-8854-54B8D8D40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83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7435D-3A81-4E6A-BB53-978496621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3C6E264-685A-443D-A21D-BB5B33B50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0D48D63-B302-4252-BDFB-EBF4B78BF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A344ECD-EC40-49A6-B8B5-D779B689F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920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9B5FA22-AF2E-4F38-A89F-826430B8D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0322170-61EF-4D34-9468-E482323AB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F7F020-E765-4B18-9C5F-1FD513AC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06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C7E092-D588-446E-AB6B-3D8C436E5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0D3B36-D533-4096-962A-822C66F84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A5BA7F-64DD-4F6F-A7DE-563E2736A6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A606CB8-F791-4503-9020-E0587D22C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A41DC8-E141-4135-BA21-46ADD50F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2E623F-A925-4951-9A4F-1F36E310D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812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5236E0-8397-400E-BC36-C3F90EBA9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B315AF3-6701-409F-9463-0EE0D981D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3BF2F8-E174-4B68-9439-96E9E3A083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127855A-E9B9-45CA-B066-EB93DC4C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933890-0D04-4813-A5F4-5B8003785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3AC8A1-CF8B-4583-AC52-4FEFD3786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957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216380-BE80-413D-8AF7-BE90AFA8D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7A028BA-805D-4A3E-8E76-551ACEC14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8C32A6-145F-4B3F-A1B4-E0EE960A2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E2422F-8DF2-40B0-B436-4087007F6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96051F-6297-4BEC-9E30-3F8C15355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820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CF408C3-6BB5-4973-ABD6-381250F7F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A9D97C-B545-42B8-8ABA-7194308CFD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A18C0C-7D16-46DF-B6B6-4354B02DC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58EDA6-017D-4789-A517-A86100408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A2A6F-E976-4E99-8667-57AB31C81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092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9F9B0B-C0A4-4CFB-8A11-B1CCA1FFF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7D706B-9F1A-481A-8C2F-0B502E80F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C220F0-B7C8-4930-8CC8-8396A4AB77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7E5D5-0FD8-40AF-99E2-48E4C800485A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75B226-BCB7-4DCD-A236-59082D2394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51EA51-7619-41D9-87BD-E04BD8E91E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F1587-998D-470D-AF73-D65723940F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347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extBox 67">
            <a:extLst>
              <a:ext uri="{FF2B5EF4-FFF2-40B4-BE49-F238E27FC236}">
                <a16:creationId xmlns:a16="http://schemas.microsoft.com/office/drawing/2014/main" id="{3CFEE585-BF87-481F-829F-FDD91C7B4C0F}"/>
              </a:ext>
            </a:extLst>
          </p:cNvPr>
          <p:cNvSpPr txBox="1"/>
          <p:nvPr/>
        </p:nvSpPr>
        <p:spPr>
          <a:xfrm>
            <a:off x="3067050" y="703563"/>
            <a:ext cx="605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“</a:t>
            </a:r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ГУСИ-ЛЕБЕДИ</a:t>
            </a:r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”</a:t>
            </a:r>
            <a:r>
              <a:rPr lang="ru-RU" sz="3600" dirty="0">
                <a:solidFill>
                  <a:schemeClr val="bg1"/>
                </a:solidFill>
                <a:latin typeface="AA Stetica" panose="02000503030000020004" pitchFamily="50" charset="0"/>
              </a:rPr>
              <a:t>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FDE3F8-CCB8-4AF4-A260-5F89132FBA64}"/>
              </a:ext>
            </a:extLst>
          </p:cNvPr>
          <p:cNvSpPr txBox="1"/>
          <p:nvPr/>
        </p:nvSpPr>
        <p:spPr>
          <a:xfrm>
            <a:off x="3067050" y="141179"/>
            <a:ext cx="605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РУССКАЯ НАРОДНАЯ СКАЗКА</a:t>
            </a:r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5698D95D-B23A-4676-B29A-E03DCAA01C81}"/>
              </a:ext>
            </a:extLst>
          </p:cNvPr>
          <p:cNvSpPr/>
          <p:nvPr/>
        </p:nvSpPr>
        <p:spPr>
          <a:xfrm rot="15594590">
            <a:off x="899378" y="1115902"/>
            <a:ext cx="871402" cy="924366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18DD12B0-7390-4504-BD2D-43DB968C142E}"/>
              </a:ext>
            </a:extLst>
          </p:cNvPr>
          <p:cNvSpPr/>
          <p:nvPr/>
        </p:nvSpPr>
        <p:spPr>
          <a:xfrm>
            <a:off x="2111575" y="1578085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243349EB-E713-4C00-9597-29D34B8F217F}"/>
              </a:ext>
            </a:extLst>
          </p:cNvPr>
          <p:cNvSpPr/>
          <p:nvPr/>
        </p:nvSpPr>
        <p:spPr>
          <a:xfrm>
            <a:off x="3487866" y="1209552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E39F1583-6640-4F46-9294-FBB2BE4EAFCF}"/>
              </a:ext>
            </a:extLst>
          </p:cNvPr>
          <p:cNvSpPr/>
          <p:nvPr/>
        </p:nvSpPr>
        <p:spPr>
          <a:xfrm rot="4217564">
            <a:off x="6597755" y="2193349"/>
            <a:ext cx="959481" cy="939780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56" name="Рисунок 2">
            <a:extLst>
              <a:ext uri="{FF2B5EF4-FFF2-40B4-BE49-F238E27FC236}">
                <a16:creationId xmlns:a16="http://schemas.microsoft.com/office/drawing/2014/main" id="{5DFF49C9-8918-47F6-88B0-1FF8C91543ED}"/>
              </a:ext>
            </a:extLst>
          </p:cNvPr>
          <p:cNvSpPr/>
          <p:nvPr/>
        </p:nvSpPr>
        <p:spPr>
          <a:xfrm>
            <a:off x="3548776" y="2670618"/>
            <a:ext cx="871402" cy="924366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57" name="Полилиния: фигура 56">
            <a:extLst>
              <a:ext uri="{FF2B5EF4-FFF2-40B4-BE49-F238E27FC236}">
                <a16:creationId xmlns:a16="http://schemas.microsoft.com/office/drawing/2014/main" id="{AC274210-DEE8-427E-BA62-BF4FDA7A636A}"/>
              </a:ext>
            </a:extLst>
          </p:cNvPr>
          <p:cNvSpPr/>
          <p:nvPr/>
        </p:nvSpPr>
        <p:spPr>
          <a:xfrm>
            <a:off x="8842387" y="2177389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58" name="Полилиния: фигура 57">
            <a:extLst>
              <a:ext uri="{FF2B5EF4-FFF2-40B4-BE49-F238E27FC236}">
                <a16:creationId xmlns:a16="http://schemas.microsoft.com/office/drawing/2014/main" id="{37B4638C-5F05-43E5-9F71-427D881E6907}"/>
              </a:ext>
            </a:extLst>
          </p:cNvPr>
          <p:cNvSpPr/>
          <p:nvPr/>
        </p:nvSpPr>
        <p:spPr>
          <a:xfrm>
            <a:off x="1138970" y="2509716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69" name="Полилиния: фигура 68">
            <a:extLst>
              <a:ext uri="{FF2B5EF4-FFF2-40B4-BE49-F238E27FC236}">
                <a16:creationId xmlns:a16="http://schemas.microsoft.com/office/drawing/2014/main" id="{F229F851-ED7C-44C6-B22F-586A33C1C2DB}"/>
              </a:ext>
            </a:extLst>
          </p:cNvPr>
          <p:cNvSpPr/>
          <p:nvPr/>
        </p:nvSpPr>
        <p:spPr>
          <a:xfrm rot="20134131">
            <a:off x="10406013" y="2450054"/>
            <a:ext cx="959480" cy="939779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0" name="Полилиния: фигура 69">
            <a:extLst>
              <a:ext uri="{FF2B5EF4-FFF2-40B4-BE49-F238E27FC236}">
                <a16:creationId xmlns:a16="http://schemas.microsoft.com/office/drawing/2014/main" id="{0884E9A7-7BB4-4735-A3A0-997900DEA493}"/>
              </a:ext>
            </a:extLst>
          </p:cNvPr>
          <p:cNvSpPr/>
          <p:nvPr/>
        </p:nvSpPr>
        <p:spPr>
          <a:xfrm rot="19720088">
            <a:off x="10603629" y="4048686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1" name="Рисунок 2">
            <a:extLst>
              <a:ext uri="{FF2B5EF4-FFF2-40B4-BE49-F238E27FC236}">
                <a16:creationId xmlns:a16="http://schemas.microsoft.com/office/drawing/2014/main" id="{07E96CFF-976A-4B86-8CED-584544947DA2}"/>
              </a:ext>
            </a:extLst>
          </p:cNvPr>
          <p:cNvSpPr/>
          <p:nvPr/>
        </p:nvSpPr>
        <p:spPr>
          <a:xfrm rot="5096528">
            <a:off x="10166389" y="1027974"/>
            <a:ext cx="871402" cy="924367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2" name="Полилиния: фигура 71">
            <a:extLst>
              <a:ext uri="{FF2B5EF4-FFF2-40B4-BE49-F238E27FC236}">
                <a16:creationId xmlns:a16="http://schemas.microsoft.com/office/drawing/2014/main" id="{360C6378-DA3D-4D37-B5EE-FBE8DC68564B}"/>
              </a:ext>
            </a:extLst>
          </p:cNvPr>
          <p:cNvSpPr/>
          <p:nvPr/>
        </p:nvSpPr>
        <p:spPr>
          <a:xfrm>
            <a:off x="8172676" y="1395863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3" name="Полилиния: фигура 72">
            <a:extLst>
              <a:ext uri="{FF2B5EF4-FFF2-40B4-BE49-F238E27FC236}">
                <a16:creationId xmlns:a16="http://schemas.microsoft.com/office/drawing/2014/main" id="{09A3181A-0DBF-44F3-ACC9-E28F953C3E91}"/>
              </a:ext>
            </a:extLst>
          </p:cNvPr>
          <p:cNvSpPr/>
          <p:nvPr/>
        </p:nvSpPr>
        <p:spPr>
          <a:xfrm rot="20162969">
            <a:off x="2249181" y="3436746"/>
            <a:ext cx="959481" cy="939780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4" name="Полилиния: фигура 73">
            <a:extLst>
              <a:ext uri="{FF2B5EF4-FFF2-40B4-BE49-F238E27FC236}">
                <a16:creationId xmlns:a16="http://schemas.microsoft.com/office/drawing/2014/main" id="{0D325A57-D287-4931-9EB1-2E5D9BBB39CD}"/>
              </a:ext>
            </a:extLst>
          </p:cNvPr>
          <p:cNvSpPr/>
          <p:nvPr/>
        </p:nvSpPr>
        <p:spPr>
          <a:xfrm>
            <a:off x="776266" y="3804235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5" name="Полилиния: фигура 74">
            <a:extLst>
              <a:ext uri="{FF2B5EF4-FFF2-40B4-BE49-F238E27FC236}">
                <a16:creationId xmlns:a16="http://schemas.microsoft.com/office/drawing/2014/main" id="{511DC9FB-D3C1-4C9C-8873-6CD8D39852E3}"/>
              </a:ext>
            </a:extLst>
          </p:cNvPr>
          <p:cNvSpPr/>
          <p:nvPr/>
        </p:nvSpPr>
        <p:spPr>
          <a:xfrm>
            <a:off x="9226179" y="3687772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76" name="Полилиния: фигура 75">
            <a:extLst>
              <a:ext uri="{FF2B5EF4-FFF2-40B4-BE49-F238E27FC236}">
                <a16:creationId xmlns:a16="http://schemas.microsoft.com/office/drawing/2014/main" id="{37829CD8-9770-4D5B-A6D4-2D38E99A2675}"/>
              </a:ext>
            </a:extLst>
          </p:cNvPr>
          <p:cNvSpPr/>
          <p:nvPr/>
        </p:nvSpPr>
        <p:spPr>
          <a:xfrm rot="20140734">
            <a:off x="7587935" y="3163950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7" name="Рисунок 2">
            <a:extLst>
              <a:ext uri="{FF2B5EF4-FFF2-40B4-BE49-F238E27FC236}">
                <a16:creationId xmlns:a16="http://schemas.microsoft.com/office/drawing/2014/main" id="{35CC5955-A8C3-44CA-9448-C0A296E1E6FD}"/>
              </a:ext>
            </a:extLst>
          </p:cNvPr>
          <p:cNvSpPr/>
          <p:nvPr/>
        </p:nvSpPr>
        <p:spPr>
          <a:xfrm rot="17907090">
            <a:off x="5121663" y="1677384"/>
            <a:ext cx="871402" cy="924366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8" name="Полилиния: фигура 77">
            <a:extLst>
              <a:ext uri="{FF2B5EF4-FFF2-40B4-BE49-F238E27FC236}">
                <a16:creationId xmlns:a16="http://schemas.microsoft.com/office/drawing/2014/main" id="{29DE91BE-DA12-45D3-B370-6116AB19BB80}"/>
              </a:ext>
            </a:extLst>
          </p:cNvPr>
          <p:cNvSpPr/>
          <p:nvPr/>
        </p:nvSpPr>
        <p:spPr>
          <a:xfrm rot="4217564">
            <a:off x="10717752" y="5456663"/>
            <a:ext cx="959481" cy="939780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79" name="Полилиния: фигура 78">
            <a:extLst>
              <a:ext uri="{FF2B5EF4-FFF2-40B4-BE49-F238E27FC236}">
                <a16:creationId xmlns:a16="http://schemas.microsoft.com/office/drawing/2014/main" id="{F8592E5B-6B1C-40B2-ACE9-76E9F59A0AB6}"/>
              </a:ext>
            </a:extLst>
          </p:cNvPr>
          <p:cNvSpPr/>
          <p:nvPr/>
        </p:nvSpPr>
        <p:spPr>
          <a:xfrm>
            <a:off x="4482380" y="4918452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0" name="Полилиния: фигура 79">
            <a:extLst>
              <a:ext uri="{FF2B5EF4-FFF2-40B4-BE49-F238E27FC236}">
                <a16:creationId xmlns:a16="http://schemas.microsoft.com/office/drawing/2014/main" id="{1C378BB9-3025-4298-B10B-E89F57B4A851}"/>
              </a:ext>
            </a:extLst>
          </p:cNvPr>
          <p:cNvSpPr/>
          <p:nvPr/>
        </p:nvSpPr>
        <p:spPr>
          <a:xfrm rot="20134131">
            <a:off x="4897247" y="3056950"/>
            <a:ext cx="959480" cy="939779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1" name="Полилиния: фигура 80">
            <a:extLst>
              <a:ext uri="{FF2B5EF4-FFF2-40B4-BE49-F238E27FC236}">
                <a16:creationId xmlns:a16="http://schemas.microsoft.com/office/drawing/2014/main" id="{D1217C89-8772-4FB1-B0D2-2B548D2B7CCF}"/>
              </a:ext>
            </a:extLst>
          </p:cNvPr>
          <p:cNvSpPr/>
          <p:nvPr/>
        </p:nvSpPr>
        <p:spPr>
          <a:xfrm rot="19720088">
            <a:off x="9412501" y="5107331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2" name="Рисунок 2">
            <a:extLst>
              <a:ext uri="{FF2B5EF4-FFF2-40B4-BE49-F238E27FC236}">
                <a16:creationId xmlns:a16="http://schemas.microsoft.com/office/drawing/2014/main" id="{EFCB72F0-A2EC-4E34-A518-1817A2764501}"/>
              </a:ext>
            </a:extLst>
          </p:cNvPr>
          <p:cNvSpPr/>
          <p:nvPr/>
        </p:nvSpPr>
        <p:spPr>
          <a:xfrm rot="5096528">
            <a:off x="6193346" y="3814364"/>
            <a:ext cx="871402" cy="924367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3" name="Полилиния: фигура 82">
            <a:extLst>
              <a:ext uri="{FF2B5EF4-FFF2-40B4-BE49-F238E27FC236}">
                <a16:creationId xmlns:a16="http://schemas.microsoft.com/office/drawing/2014/main" id="{5047F807-A38B-4CED-A044-3311D46D314F}"/>
              </a:ext>
            </a:extLst>
          </p:cNvPr>
          <p:cNvSpPr/>
          <p:nvPr/>
        </p:nvSpPr>
        <p:spPr>
          <a:xfrm>
            <a:off x="3816450" y="4137316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4" name="Полилиния: фигура 83">
            <a:extLst>
              <a:ext uri="{FF2B5EF4-FFF2-40B4-BE49-F238E27FC236}">
                <a16:creationId xmlns:a16="http://schemas.microsoft.com/office/drawing/2014/main" id="{84B25BB9-8C83-442E-A02E-50F1B88194A6}"/>
              </a:ext>
            </a:extLst>
          </p:cNvPr>
          <p:cNvSpPr/>
          <p:nvPr/>
        </p:nvSpPr>
        <p:spPr>
          <a:xfrm>
            <a:off x="349336" y="4890075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6" name="Полилиния: фигура 85">
            <a:extLst>
              <a:ext uri="{FF2B5EF4-FFF2-40B4-BE49-F238E27FC236}">
                <a16:creationId xmlns:a16="http://schemas.microsoft.com/office/drawing/2014/main" id="{5FFE1C2A-98AF-4959-BAB2-DD6744111233}"/>
              </a:ext>
            </a:extLst>
          </p:cNvPr>
          <p:cNvSpPr/>
          <p:nvPr/>
        </p:nvSpPr>
        <p:spPr>
          <a:xfrm>
            <a:off x="7721027" y="4501830"/>
            <a:ext cx="914174" cy="825069"/>
          </a:xfrm>
          <a:custGeom>
            <a:avLst/>
            <a:gdLst>
              <a:gd name="connsiteX0" fmla="*/ 239629 w 902525"/>
              <a:gd name="connsiteY0" fmla="*/ 36828 h 821729"/>
              <a:gd name="connsiteX1" fmla="*/ 482516 w 902525"/>
              <a:gd name="connsiteY1" fmla="*/ 30160 h 821729"/>
              <a:gd name="connsiteX2" fmla="*/ 585386 w 902525"/>
              <a:gd name="connsiteY2" fmla="*/ 148270 h 821729"/>
              <a:gd name="connsiteX3" fmla="*/ 707306 w 902525"/>
              <a:gd name="connsiteY3" fmla="*/ 149223 h 821729"/>
              <a:gd name="connsiteX4" fmla="*/ 901616 w 902525"/>
              <a:gd name="connsiteY4" fmla="*/ 358773 h 821729"/>
              <a:gd name="connsiteX5" fmla="*/ 797794 w 902525"/>
              <a:gd name="connsiteY5" fmla="*/ 495933 h 821729"/>
              <a:gd name="connsiteX6" fmla="*/ 773981 w 902525"/>
              <a:gd name="connsiteY6" fmla="*/ 592135 h 821729"/>
              <a:gd name="connsiteX7" fmla="*/ 645394 w 902525"/>
              <a:gd name="connsiteY7" fmla="*/ 809305 h 821729"/>
              <a:gd name="connsiteX8" fmla="*/ 491089 w 902525"/>
              <a:gd name="connsiteY8" fmla="*/ 800733 h 821729"/>
              <a:gd name="connsiteX9" fmla="*/ 385361 w 902525"/>
              <a:gd name="connsiteY9" fmla="*/ 715008 h 821729"/>
              <a:gd name="connsiteX10" fmla="*/ 246296 w 902525"/>
              <a:gd name="connsiteY10" fmla="*/ 771205 h 821729"/>
              <a:gd name="connsiteX11" fmla="*/ 95801 w 902525"/>
              <a:gd name="connsiteY11" fmla="*/ 750250 h 821729"/>
              <a:gd name="connsiteX12" fmla="*/ 9124 w 902525"/>
              <a:gd name="connsiteY12" fmla="*/ 506410 h 821729"/>
              <a:gd name="connsiteX13" fmla="*/ 92944 w 902525"/>
              <a:gd name="connsiteY13" fmla="*/ 387348 h 821729"/>
              <a:gd name="connsiteX14" fmla="*/ 140569 w 902525"/>
              <a:gd name="connsiteY14" fmla="*/ 296860 h 821729"/>
              <a:gd name="connsiteX15" fmla="*/ 239629 w 902525"/>
              <a:gd name="connsiteY15" fmla="*/ 36828 h 82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02525" h="821729">
                <a:moveTo>
                  <a:pt x="239629" y="36828"/>
                </a:moveTo>
                <a:cubicBezTo>
                  <a:pt x="313924" y="-6035"/>
                  <a:pt x="407269" y="-15560"/>
                  <a:pt x="482516" y="30160"/>
                </a:cubicBezTo>
                <a:cubicBezTo>
                  <a:pt x="532046" y="59688"/>
                  <a:pt x="552049" y="104455"/>
                  <a:pt x="585386" y="148270"/>
                </a:cubicBezTo>
                <a:cubicBezTo>
                  <a:pt x="619676" y="192085"/>
                  <a:pt x="653966" y="146365"/>
                  <a:pt x="707306" y="149223"/>
                </a:cubicBezTo>
                <a:cubicBezTo>
                  <a:pt x="814939" y="154938"/>
                  <a:pt x="913046" y="244473"/>
                  <a:pt x="901616" y="358773"/>
                </a:cubicBezTo>
                <a:cubicBezTo>
                  <a:pt x="894949" y="426400"/>
                  <a:pt x="851134" y="462595"/>
                  <a:pt x="797794" y="495933"/>
                </a:cubicBezTo>
                <a:cubicBezTo>
                  <a:pt x="749216" y="525460"/>
                  <a:pt x="763504" y="541653"/>
                  <a:pt x="773981" y="592135"/>
                </a:cubicBezTo>
                <a:cubicBezTo>
                  <a:pt x="793984" y="691195"/>
                  <a:pt x="737786" y="774063"/>
                  <a:pt x="645394" y="809305"/>
                </a:cubicBezTo>
                <a:cubicBezTo>
                  <a:pt x="594911" y="828355"/>
                  <a:pt x="538714" y="825498"/>
                  <a:pt x="491089" y="800733"/>
                </a:cubicBezTo>
                <a:cubicBezTo>
                  <a:pt x="454894" y="781683"/>
                  <a:pt x="424414" y="719770"/>
                  <a:pt x="385361" y="715008"/>
                </a:cubicBezTo>
                <a:cubicBezTo>
                  <a:pt x="344404" y="710245"/>
                  <a:pt x="289159" y="763585"/>
                  <a:pt x="246296" y="771205"/>
                </a:cubicBezTo>
                <a:cubicBezTo>
                  <a:pt x="196766" y="780730"/>
                  <a:pt x="140569" y="775968"/>
                  <a:pt x="95801" y="750250"/>
                </a:cubicBezTo>
                <a:cubicBezTo>
                  <a:pt x="11981" y="702625"/>
                  <a:pt x="-16594" y="595945"/>
                  <a:pt x="9124" y="506410"/>
                </a:cubicBezTo>
                <a:cubicBezTo>
                  <a:pt x="23411" y="457833"/>
                  <a:pt x="52939" y="417828"/>
                  <a:pt x="92944" y="387348"/>
                </a:cubicBezTo>
                <a:cubicBezTo>
                  <a:pt x="125329" y="363535"/>
                  <a:pt x="167239" y="347343"/>
                  <a:pt x="140569" y="296860"/>
                </a:cubicBezTo>
                <a:cubicBezTo>
                  <a:pt x="85324" y="191133"/>
                  <a:pt x="135806" y="96835"/>
                  <a:pt x="239629" y="3682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7" name="Полилиния: фигура 86">
            <a:extLst>
              <a:ext uri="{FF2B5EF4-FFF2-40B4-BE49-F238E27FC236}">
                <a16:creationId xmlns:a16="http://schemas.microsoft.com/office/drawing/2014/main" id="{3F7603BD-F065-4EC7-8D1C-F1074C6DBAA4}"/>
              </a:ext>
            </a:extLst>
          </p:cNvPr>
          <p:cNvSpPr/>
          <p:nvPr/>
        </p:nvSpPr>
        <p:spPr>
          <a:xfrm rot="4217564">
            <a:off x="2852275" y="4998968"/>
            <a:ext cx="959481" cy="939780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8" name="Полилиния: фигура 87">
            <a:extLst>
              <a:ext uri="{FF2B5EF4-FFF2-40B4-BE49-F238E27FC236}">
                <a16:creationId xmlns:a16="http://schemas.microsoft.com/office/drawing/2014/main" id="{14DD481C-62A3-4A0D-A792-3E390D3DC61B}"/>
              </a:ext>
            </a:extLst>
          </p:cNvPr>
          <p:cNvSpPr/>
          <p:nvPr/>
        </p:nvSpPr>
        <p:spPr>
          <a:xfrm rot="15773435">
            <a:off x="1637165" y="5506165"/>
            <a:ext cx="994514" cy="955803"/>
          </a:xfrm>
          <a:custGeom>
            <a:avLst/>
            <a:gdLst>
              <a:gd name="connsiteX0" fmla="*/ 951461 w 1199494"/>
              <a:gd name="connsiteY0" fmla="*/ 273791 h 1152804"/>
              <a:gd name="connsiteX1" fmla="*/ 863831 w 1199494"/>
              <a:gd name="connsiteY1" fmla="*/ 177589 h 1152804"/>
              <a:gd name="connsiteX2" fmla="*/ 438064 w 1199494"/>
              <a:gd name="connsiteY2" fmla="*/ 51859 h 1152804"/>
              <a:gd name="connsiteX3" fmla="*/ 338051 w 1199494"/>
              <a:gd name="connsiteY3" fmla="*/ 283316 h 1152804"/>
              <a:gd name="connsiteX4" fmla="*/ 268519 w 1199494"/>
              <a:gd name="connsiteY4" fmla="*/ 354754 h 1152804"/>
              <a:gd name="connsiteX5" fmla="*/ 30394 w 1199494"/>
              <a:gd name="connsiteY5" fmla="*/ 487151 h 1152804"/>
              <a:gd name="connsiteX6" fmla="*/ 53254 w 1199494"/>
              <a:gd name="connsiteY6" fmla="*/ 775759 h 1152804"/>
              <a:gd name="connsiteX7" fmla="*/ 333289 w 1199494"/>
              <a:gd name="connsiteY7" fmla="*/ 887201 h 1152804"/>
              <a:gd name="connsiteX8" fmla="*/ 450446 w 1199494"/>
              <a:gd name="connsiteY8" fmla="*/ 947209 h 1152804"/>
              <a:gd name="connsiteX9" fmla="*/ 841924 w 1199494"/>
              <a:gd name="connsiteY9" fmla="*/ 1151044 h 1152804"/>
              <a:gd name="connsiteX10" fmla="*/ 950509 w 1199494"/>
              <a:gd name="connsiteY10" fmla="*/ 1073891 h 1152804"/>
              <a:gd name="connsiteX11" fmla="*/ 980989 w 1199494"/>
              <a:gd name="connsiteY11" fmla="*/ 786236 h 1152804"/>
              <a:gd name="connsiteX12" fmla="*/ 1020994 w 1199494"/>
              <a:gd name="connsiteY12" fmla="*/ 733849 h 1152804"/>
              <a:gd name="connsiteX13" fmla="*/ 1188634 w 1199494"/>
              <a:gd name="connsiteY13" fmla="*/ 578591 h 1152804"/>
              <a:gd name="connsiteX14" fmla="*/ 1114339 w 1199494"/>
              <a:gd name="connsiteY14" fmla="*/ 315701 h 1152804"/>
              <a:gd name="connsiteX15" fmla="*/ 951461 w 1199494"/>
              <a:gd name="connsiteY15" fmla="*/ 273791 h 1152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99494" h="1152804">
                <a:moveTo>
                  <a:pt x="951461" y="273791"/>
                </a:moveTo>
                <a:cubicBezTo>
                  <a:pt x="879071" y="300461"/>
                  <a:pt x="881929" y="223309"/>
                  <a:pt x="863831" y="177589"/>
                </a:cubicBezTo>
                <a:cubicBezTo>
                  <a:pt x="798109" y="10901"/>
                  <a:pt x="580939" y="-54821"/>
                  <a:pt x="438064" y="51859"/>
                </a:cubicBezTo>
                <a:cubicBezTo>
                  <a:pt x="361864" y="109009"/>
                  <a:pt x="338051" y="193781"/>
                  <a:pt x="338051" y="283316"/>
                </a:cubicBezTo>
                <a:cubicBezTo>
                  <a:pt x="338051" y="335704"/>
                  <a:pt x="325669" y="356659"/>
                  <a:pt x="268519" y="354754"/>
                </a:cubicBezTo>
                <a:cubicBezTo>
                  <a:pt x="164696" y="350944"/>
                  <a:pt x="76114" y="390949"/>
                  <a:pt x="30394" y="487151"/>
                </a:cubicBezTo>
                <a:cubicBezTo>
                  <a:pt x="-16279" y="584306"/>
                  <a:pt x="-9611" y="686224"/>
                  <a:pt x="53254" y="775759"/>
                </a:cubicBezTo>
                <a:cubicBezTo>
                  <a:pt x="120881" y="872914"/>
                  <a:pt x="217084" y="918634"/>
                  <a:pt x="333289" y="887201"/>
                </a:cubicBezTo>
                <a:cubicBezTo>
                  <a:pt x="399011" y="870056"/>
                  <a:pt x="426634" y="888154"/>
                  <a:pt x="450446" y="947209"/>
                </a:cubicBezTo>
                <a:cubicBezTo>
                  <a:pt x="523789" y="1129136"/>
                  <a:pt x="698096" y="1161521"/>
                  <a:pt x="841924" y="1151044"/>
                </a:cubicBezTo>
                <a:cubicBezTo>
                  <a:pt x="892406" y="1147234"/>
                  <a:pt x="926696" y="1113896"/>
                  <a:pt x="950509" y="1073891"/>
                </a:cubicBezTo>
                <a:cubicBezTo>
                  <a:pt x="1004801" y="983404"/>
                  <a:pt x="1030519" y="887201"/>
                  <a:pt x="980989" y="786236"/>
                </a:cubicBezTo>
                <a:cubicBezTo>
                  <a:pt x="956224" y="734801"/>
                  <a:pt x="993371" y="741469"/>
                  <a:pt x="1020994" y="733849"/>
                </a:cubicBezTo>
                <a:cubicBezTo>
                  <a:pt x="1103861" y="710989"/>
                  <a:pt x="1166726" y="665269"/>
                  <a:pt x="1188634" y="578591"/>
                </a:cubicBezTo>
                <a:cubicBezTo>
                  <a:pt x="1214351" y="476674"/>
                  <a:pt x="1196254" y="387139"/>
                  <a:pt x="1114339" y="315701"/>
                </a:cubicBezTo>
                <a:cubicBezTo>
                  <a:pt x="1072429" y="276649"/>
                  <a:pt x="1022899" y="265219"/>
                  <a:pt x="951461" y="27379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89" name="Рисунок 2">
            <a:extLst>
              <a:ext uri="{FF2B5EF4-FFF2-40B4-BE49-F238E27FC236}">
                <a16:creationId xmlns:a16="http://schemas.microsoft.com/office/drawing/2014/main" id="{3344F76A-3DE0-4F4E-93D3-D4D4F4A74389}"/>
              </a:ext>
            </a:extLst>
          </p:cNvPr>
          <p:cNvSpPr/>
          <p:nvPr/>
        </p:nvSpPr>
        <p:spPr>
          <a:xfrm rot="17907090">
            <a:off x="7567242" y="5582209"/>
            <a:ext cx="871402" cy="924366"/>
          </a:xfrm>
          <a:custGeom>
            <a:avLst/>
            <a:gdLst>
              <a:gd name="connsiteX0" fmla="*/ 456256 w 1051006"/>
              <a:gd name="connsiteY0" fmla="*/ 1006676 h 1114887"/>
              <a:gd name="connsiteX1" fmla="*/ 549203 w 1051006"/>
              <a:gd name="connsiteY1" fmla="*/ 1012873 h 1114887"/>
              <a:gd name="connsiteX2" fmla="*/ 876729 w 1051006"/>
              <a:gd name="connsiteY2" fmla="*/ 1083689 h 1114887"/>
              <a:gd name="connsiteX3" fmla="*/ 1046688 w 1051006"/>
              <a:gd name="connsiteY3" fmla="*/ 766786 h 1114887"/>
              <a:gd name="connsiteX4" fmla="*/ 870532 w 1051006"/>
              <a:gd name="connsiteY4" fmla="*/ 567614 h 1114887"/>
              <a:gd name="connsiteX5" fmla="*/ 874958 w 1051006"/>
              <a:gd name="connsiteY5" fmla="*/ 548140 h 1114887"/>
              <a:gd name="connsiteX6" fmla="*/ 874958 w 1051006"/>
              <a:gd name="connsiteY6" fmla="*/ 548140 h 1114887"/>
              <a:gd name="connsiteX7" fmla="*/ 1044033 w 1051006"/>
              <a:gd name="connsiteY7" fmla="*/ 280808 h 1114887"/>
              <a:gd name="connsiteX8" fmla="*/ 864336 w 1051006"/>
              <a:gd name="connsiteY8" fmla="*/ 70129 h 1114887"/>
              <a:gd name="connsiteX9" fmla="*/ 639494 w 1051006"/>
              <a:gd name="connsiteY9" fmla="*/ 105537 h 1114887"/>
              <a:gd name="connsiteX10" fmla="*/ 521762 w 1051006"/>
              <a:gd name="connsiteY10" fmla="*/ 103767 h 1114887"/>
              <a:gd name="connsiteX11" fmla="*/ 110141 w 1051006"/>
              <a:gd name="connsiteY11" fmla="*/ 85177 h 1114887"/>
              <a:gd name="connsiteX12" fmla="*/ 95978 w 1051006"/>
              <a:gd name="connsiteY12" fmla="*/ 549025 h 1114887"/>
              <a:gd name="connsiteX13" fmla="*/ 93322 w 1051006"/>
              <a:gd name="connsiteY13" fmla="*/ 626923 h 1114887"/>
              <a:gd name="connsiteX14" fmla="*/ 28702 w 1051006"/>
              <a:gd name="connsiteY14" fmla="*/ 914615 h 1114887"/>
              <a:gd name="connsiteX15" fmla="*/ 456256 w 1051006"/>
              <a:gd name="connsiteY15" fmla="*/ 1006676 h 111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051006" h="1114887">
                <a:moveTo>
                  <a:pt x="456256" y="1006676"/>
                </a:moveTo>
                <a:cubicBezTo>
                  <a:pt x="491665" y="965957"/>
                  <a:pt x="517335" y="970383"/>
                  <a:pt x="549203" y="1012873"/>
                </a:cubicBezTo>
                <a:cubicBezTo>
                  <a:pt x="635068" y="1126179"/>
                  <a:pt x="751030" y="1137687"/>
                  <a:pt x="876729" y="1083689"/>
                </a:cubicBezTo>
                <a:cubicBezTo>
                  <a:pt x="992691" y="1033232"/>
                  <a:pt x="1070589" y="886288"/>
                  <a:pt x="1046688" y="766786"/>
                </a:cubicBezTo>
                <a:cubicBezTo>
                  <a:pt x="1027214" y="668528"/>
                  <a:pt x="959053" y="607449"/>
                  <a:pt x="870532" y="567614"/>
                </a:cubicBezTo>
                <a:cubicBezTo>
                  <a:pt x="872303" y="561418"/>
                  <a:pt x="874073" y="555221"/>
                  <a:pt x="874958" y="548140"/>
                </a:cubicBezTo>
                <a:lnTo>
                  <a:pt x="874958" y="548140"/>
                </a:lnTo>
                <a:cubicBezTo>
                  <a:pt x="982954" y="502109"/>
                  <a:pt x="1059966" y="386147"/>
                  <a:pt x="1044033" y="280808"/>
                </a:cubicBezTo>
                <a:cubicBezTo>
                  <a:pt x="1028099" y="176353"/>
                  <a:pt x="955512" y="109963"/>
                  <a:pt x="864336" y="70129"/>
                </a:cubicBezTo>
                <a:cubicBezTo>
                  <a:pt x="787323" y="36491"/>
                  <a:pt x="705884" y="50654"/>
                  <a:pt x="639494" y="105537"/>
                </a:cubicBezTo>
                <a:cubicBezTo>
                  <a:pt x="596119" y="141830"/>
                  <a:pt x="568677" y="152453"/>
                  <a:pt x="521762" y="103767"/>
                </a:cubicBezTo>
                <a:cubicBezTo>
                  <a:pt x="393407" y="-29014"/>
                  <a:pt x="226103" y="-33440"/>
                  <a:pt x="110141" y="85177"/>
                </a:cubicBezTo>
                <a:cubicBezTo>
                  <a:pt x="-30607" y="228581"/>
                  <a:pt x="-37688" y="419785"/>
                  <a:pt x="95978" y="549025"/>
                </a:cubicBezTo>
                <a:cubicBezTo>
                  <a:pt x="128730" y="580892"/>
                  <a:pt x="117223" y="598597"/>
                  <a:pt x="93322" y="626923"/>
                </a:cubicBezTo>
                <a:cubicBezTo>
                  <a:pt x="23391" y="711018"/>
                  <a:pt x="-21755" y="801309"/>
                  <a:pt x="28702" y="914615"/>
                </a:cubicBezTo>
                <a:cubicBezTo>
                  <a:pt x="86240" y="1042084"/>
                  <a:pt x="325246" y="1156276"/>
                  <a:pt x="456256" y="100667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87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90" name="Полилиния: фигура 89">
            <a:extLst>
              <a:ext uri="{FF2B5EF4-FFF2-40B4-BE49-F238E27FC236}">
                <a16:creationId xmlns:a16="http://schemas.microsoft.com/office/drawing/2014/main" id="{878A5363-CCD7-443C-A241-1071C9F36468}"/>
              </a:ext>
            </a:extLst>
          </p:cNvPr>
          <p:cNvSpPr/>
          <p:nvPr/>
        </p:nvSpPr>
        <p:spPr>
          <a:xfrm rot="14449302">
            <a:off x="5651648" y="5636023"/>
            <a:ext cx="959480" cy="939779"/>
          </a:xfrm>
          <a:custGeom>
            <a:avLst/>
            <a:gdLst>
              <a:gd name="connsiteX0" fmla="*/ 710708 w 1070571"/>
              <a:gd name="connsiteY0" fmla="*/ 1001397 h 1003209"/>
              <a:gd name="connsiteX1" fmla="*/ 437989 w 1070571"/>
              <a:gd name="connsiteY1" fmla="*/ 843507 h 1003209"/>
              <a:gd name="connsiteX2" fmla="*/ 233449 w 1070571"/>
              <a:gd name="connsiteY2" fmla="*/ 766955 h 1003209"/>
              <a:gd name="connsiteX3" fmla="*/ 202 w 1070571"/>
              <a:gd name="connsiteY3" fmla="*/ 540885 h 1003209"/>
              <a:gd name="connsiteX4" fmla="*/ 245411 w 1070571"/>
              <a:gd name="connsiteY4" fmla="*/ 313618 h 1003209"/>
              <a:gd name="connsiteX5" fmla="*/ 326748 w 1070571"/>
              <a:gd name="connsiteY5" fmla="*/ 231085 h 1003209"/>
              <a:gd name="connsiteX6" fmla="*/ 678412 w 1070571"/>
              <a:gd name="connsiteY6" fmla="*/ 36114 h 1003209"/>
              <a:gd name="connsiteX7" fmla="*/ 792045 w 1070571"/>
              <a:gd name="connsiteY7" fmla="*/ 195201 h 1003209"/>
              <a:gd name="connsiteX8" fmla="*/ 859029 w 1070571"/>
              <a:gd name="connsiteY8" fmla="*/ 240654 h 1003209"/>
              <a:gd name="connsiteX9" fmla="*/ 1063569 w 1070571"/>
              <a:gd name="connsiteY9" fmla="*/ 386583 h 1003209"/>
              <a:gd name="connsiteX10" fmla="*/ 959505 w 1070571"/>
              <a:gd name="connsiteY10" fmla="*/ 619830 h 1003209"/>
              <a:gd name="connsiteX11" fmla="*/ 898502 w 1070571"/>
              <a:gd name="connsiteY11" fmla="*/ 776524 h 1003209"/>
              <a:gd name="connsiteX12" fmla="*/ 710708 w 1070571"/>
              <a:gd name="connsiteY12" fmla="*/ 1001397 h 1003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70571" h="1003209">
                <a:moveTo>
                  <a:pt x="710708" y="1001397"/>
                </a:moveTo>
                <a:cubicBezTo>
                  <a:pt x="588702" y="1013359"/>
                  <a:pt x="472677" y="966709"/>
                  <a:pt x="437989" y="843507"/>
                </a:cubicBezTo>
                <a:cubicBezTo>
                  <a:pt x="392535" y="685617"/>
                  <a:pt x="252587" y="762170"/>
                  <a:pt x="233449" y="766955"/>
                </a:cubicBezTo>
                <a:cubicBezTo>
                  <a:pt x="75559" y="800446"/>
                  <a:pt x="-4582" y="668871"/>
                  <a:pt x="202" y="540885"/>
                </a:cubicBezTo>
                <a:cubicBezTo>
                  <a:pt x="3791" y="429644"/>
                  <a:pt x="130581" y="312422"/>
                  <a:pt x="245411" y="313618"/>
                </a:cubicBezTo>
                <a:cubicBezTo>
                  <a:pt x="312394" y="314815"/>
                  <a:pt x="325552" y="294480"/>
                  <a:pt x="326748" y="231085"/>
                </a:cubicBezTo>
                <a:cubicBezTo>
                  <a:pt x="332729" y="34918"/>
                  <a:pt x="503776" y="-55988"/>
                  <a:pt x="678412" y="36114"/>
                </a:cubicBezTo>
                <a:cubicBezTo>
                  <a:pt x="744200" y="70802"/>
                  <a:pt x="775299" y="129413"/>
                  <a:pt x="792045" y="195201"/>
                </a:cubicBezTo>
                <a:cubicBezTo>
                  <a:pt x="801615" y="234673"/>
                  <a:pt x="819557" y="245439"/>
                  <a:pt x="859029" y="240654"/>
                </a:cubicBezTo>
                <a:cubicBezTo>
                  <a:pt x="965485" y="227497"/>
                  <a:pt x="1039646" y="275342"/>
                  <a:pt x="1063569" y="386583"/>
                </a:cubicBezTo>
                <a:cubicBezTo>
                  <a:pt x="1085099" y="485862"/>
                  <a:pt x="1058784" y="583946"/>
                  <a:pt x="959505" y="619830"/>
                </a:cubicBezTo>
                <a:cubicBezTo>
                  <a:pt x="849460" y="648537"/>
                  <a:pt x="896109" y="762170"/>
                  <a:pt x="898502" y="776524"/>
                </a:cubicBezTo>
                <a:cubicBezTo>
                  <a:pt x="916444" y="905706"/>
                  <a:pt x="812380" y="991828"/>
                  <a:pt x="710708" y="100139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906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787918-7A79-414F-B902-F88E5DD0E914}"/>
              </a:ext>
            </a:extLst>
          </p:cNvPr>
          <p:cNvSpPr txBox="1"/>
          <p:nvPr/>
        </p:nvSpPr>
        <p:spPr>
          <a:xfrm>
            <a:off x="5732673" y="578829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П.Л.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0D8DCF4-2F1B-4DC7-BC99-3ED5851A4816}"/>
              </a:ext>
            </a:extLst>
          </p:cNvPr>
          <p:cNvSpPr txBox="1"/>
          <p:nvPr/>
        </p:nvSpPr>
        <p:spPr>
          <a:xfrm>
            <a:off x="857820" y="3928066"/>
            <a:ext cx="954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Б.Д.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E8A97B30-B291-4306-ABC2-8FB00A5B2612}"/>
              </a:ext>
            </a:extLst>
          </p:cNvPr>
          <p:cNvSpPr txBox="1"/>
          <p:nvPr/>
        </p:nvSpPr>
        <p:spPr>
          <a:xfrm>
            <a:off x="1218412" y="269234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В.К.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D8931F9A-B452-4215-8BC5-397C4CDFB015}"/>
              </a:ext>
            </a:extLst>
          </p:cNvPr>
          <p:cNvSpPr txBox="1"/>
          <p:nvPr/>
        </p:nvSpPr>
        <p:spPr>
          <a:xfrm>
            <a:off x="2234455" y="1689965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Г.К.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4BD55C2-1122-4272-8982-D8F5A32485BD}"/>
              </a:ext>
            </a:extLst>
          </p:cNvPr>
          <p:cNvSpPr txBox="1"/>
          <p:nvPr/>
        </p:nvSpPr>
        <p:spPr>
          <a:xfrm>
            <a:off x="3568984" y="140344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Г.С.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04582611-06F4-491A-9B0F-315F63863374}"/>
              </a:ext>
            </a:extLst>
          </p:cNvPr>
          <p:cNvSpPr txBox="1"/>
          <p:nvPr/>
        </p:nvSpPr>
        <p:spPr>
          <a:xfrm>
            <a:off x="3618505" y="2879456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Г.М.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8FC5DF4-DFDC-4950-A188-A6FFA346E83E}"/>
              </a:ext>
            </a:extLst>
          </p:cNvPr>
          <p:cNvSpPr txBox="1"/>
          <p:nvPr/>
        </p:nvSpPr>
        <p:spPr>
          <a:xfrm>
            <a:off x="5037980" y="3219460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К.М.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EFB8ABD-EE02-42E2-A2AB-681AD36A5469}"/>
              </a:ext>
            </a:extLst>
          </p:cNvPr>
          <p:cNvSpPr txBox="1"/>
          <p:nvPr/>
        </p:nvSpPr>
        <p:spPr>
          <a:xfrm>
            <a:off x="2440118" y="361809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К.Л.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AE0A93E2-25A7-40DD-9C1E-8873E18891E4}"/>
              </a:ext>
            </a:extLst>
          </p:cNvPr>
          <p:cNvSpPr txBox="1"/>
          <p:nvPr/>
        </p:nvSpPr>
        <p:spPr>
          <a:xfrm>
            <a:off x="5142772" y="186401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Л.С.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76BB3C9E-8908-40E0-9DE9-DB897BB45073}"/>
              </a:ext>
            </a:extLst>
          </p:cNvPr>
          <p:cNvSpPr txBox="1"/>
          <p:nvPr/>
        </p:nvSpPr>
        <p:spPr>
          <a:xfrm>
            <a:off x="6203048" y="3974610"/>
            <a:ext cx="947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М.Е.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6F7F242B-607D-4FA9-9F5E-2064BD413D95}"/>
              </a:ext>
            </a:extLst>
          </p:cNvPr>
          <p:cNvSpPr txBox="1"/>
          <p:nvPr/>
        </p:nvSpPr>
        <p:spPr>
          <a:xfrm>
            <a:off x="1667487" y="5626694"/>
            <a:ext cx="105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М.В.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6FA477D5-F16D-45A2-BC28-6D379ED445E7}"/>
              </a:ext>
            </a:extLst>
          </p:cNvPr>
          <p:cNvSpPr txBox="1"/>
          <p:nvPr/>
        </p:nvSpPr>
        <p:spPr>
          <a:xfrm>
            <a:off x="383666" y="5060930"/>
            <a:ext cx="1071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М.Л.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551337E7-F5B0-4B97-8E3A-5CC5D6380F6F}"/>
              </a:ext>
            </a:extLst>
          </p:cNvPr>
          <p:cNvSpPr txBox="1"/>
          <p:nvPr/>
        </p:nvSpPr>
        <p:spPr>
          <a:xfrm>
            <a:off x="3836697" y="4273988"/>
            <a:ext cx="1002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М.С.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9265A48-312C-43E0-9621-4A4A7D899B12}"/>
              </a:ext>
            </a:extLst>
          </p:cNvPr>
          <p:cNvSpPr txBox="1"/>
          <p:nvPr/>
        </p:nvSpPr>
        <p:spPr>
          <a:xfrm>
            <a:off x="2973257" y="5232757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Н.Б.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3FE124C6-F7AB-48FB-B778-507522914192}"/>
              </a:ext>
            </a:extLst>
          </p:cNvPr>
          <p:cNvSpPr txBox="1"/>
          <p:nvPr/>
        </p:nvSpPr>
        <p:spPr>
          <a:xfrm>
            <a:off x="4532553" y="5083174"/>
            <a:ext cx="1011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О.Е.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9FD808F8-2458-4DD9-B748-D3349302CBC8}"/>
              </a:ext>
            </a:extLst>
          </p:cNvPr>
          <p:cNvSpPr txBox="1"/>
          <p:nvPr/>
        </p:nvSpPr>
        <p:spPr>
          <a:xfrm>
            <a:off x="1000161" y="125349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А.В.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1AFF62F-EE6F-4E19-B0F6-4040B8B3E622}"/>
              </a:ext>
            </a:extLst>
          </p:cNvPr>
          <p:cNvSpPr txBox="1"/>
          <p:nvPr/>
        </p:nvSpPr>
        <p:spPr>
          <a:xfrm>
            <a:off x="7577585" y="572780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П.А.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C790FD0-B683-4862-A7E7-134A0241F1D8}"/>
              </a:ext>
            </a:extLst>
          </p:cNvPr>
          <p:cNvSpPr txBox="1"/>
          <p:nvPr/>
        </p:nvSpPr>
        <p:spPr>
          <a:xfrm>
            <a:off x="7700104" y="333770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AA5B961C-CBB2-4C5F-B6FB-D359334F7385}"/>
              </a:ext>
            </a:extLst>
          </p:cNvPr>
          <p:cNvSpPr txBox="1"/>
          <p:nvPr/>
        </p:nvSpPr>
        <p:spPr>
          <a:xfrm>
            <a:off x="8221427" y="1545882"/>
            <a:ext cx="972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С.Д.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9736FC0A-097C-44E7-A092-029EE65AAE98}"/>
              </a:ext>
            </a:extLst>
          </p:cNvPr>
          <p:cNvSpPr txBox="1"/>
          <p:nvPr/>
        </p:nvSpPr>
        <p:spPr>
          <a:xfrm>
            <a:off x="6679521" y="243959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С.Л.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CEA0F0EA-FB98-4852-BA13-70C219288AE0}"/>
              </a:ext>
            </a:extLst>
          </p:cNvPr>
          <p:cNvSpPr txBox="1"/>
          <p:nvPr/>
        </p:nvSpPr>
        <p:spPr>
          <a:xfrm>
            <a:off x="8922727" y="2363237"/>
            <a:ext cx="914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Т.Д.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D68E761-95EB-4A80-98A2-606BAE3DED5C}"/>
              </a:ext>
            </a:extLst>
          </p:cNvPr>
          <p:cNvSpPr txBox="1"/>
          <p:nvPr/>
        </p:nvSpPr>
        <p:spPr>
          <a:xfrm>
            <a:off x="10765086" y="4220453"/>
            <a:ext cx="959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Ч.М.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00362AB-5D17-4937-A046-229C12129F39}"/>
              </a:ext>
            </a:extLst>
          </p:cNvPr>
          <p:cNvSpPr txBox="1"/>
          <p:nvPr/>
        </p:nvSpPr>
        <p:spPr>
          <a:xfrm>
            <a:off x="10172438" y="1197769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F00E3A42-BE96-4702-9BEF-CCF44D88E40E}"/>
              </a:ext>
            </a:extLst>
          </p:cNvPr>
          <p:cNvSpPr txBox="1"/>
          <p:nvPr/>
        </p:nvSpPr>
        <p:spPr>
          <a:xfrm>
            <a:off x="7731835" y="4637069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0166CAA-8BEC-40BC-80D0-C766531066D4}"/>
              </a:ext>
            </a:extLst>
          </p:cNvPr>
          <p:cNvSpPr txBox="1"/>
          <p:nvPr/>
        </p:nvSpPr>
        <p:spPr>
          <a:xfrm>
            <a:off x="9530572" y="5257819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Ш.Е.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1A0500A1-D16B-4553-8729-DB1328D79C8F}"/>
              </a:ext>
            </a:extLst>
          </p:cNvPr>
          <p:cNvSpPr txBox="1"/>
          <p:nvPr/>
        </p:nvSpPr>
        <p:spPr>
          <a:xfrm>
            <a:off x="9274066" y="384492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D27E5F23-5BD5-4F87-9A69-AFB35EB0A1FD}"/>
              </a:ext>
            </a:extLst>
          </p:cNvPr>
          <p:cNvSpPr txBox="1"/>
          <p:nvPr/>
        </p:nvSpPr>
        <p:spPr>
          <a:xfrm>
            <a:off x="10508632" y="261253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9C256E43-CBB0-4954-9729-5CC6ADBC3AB5}"/>
              </a:ext>
            </a:extLst>
          </p:cNvPr>
          <p:cNvSpPr txBox="1"/>
          <p:nvPr/>
        </p:nvSpPr>
        <p:spPr>
          <a:xfrm>
            <a:off x="10810812" y="566023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С.А.</a:t>
            </a:r>
          </a:p>
        </p:txBody>
      </p:sp>
    </p:spTree>
    <p:extLst>
      <p:ext uri="{BB962C8B-B14F-4D97-AF65-F5344CB8AC3E}">
        <p14:creationId xmlns:p14="http://schemas.microsoft.com/office/powerpoint/2010/main" val="103715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2F88D9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7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3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9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EE833A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5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1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6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7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4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5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14" grpId="0" animBg="1"/>
      <p:bldP spid="20" grpId="0" animBg="1"/>
      <p:bldP spid="56" grpId="0" animBg="1"/>
      <p:bldP spid="57" grpId="0" animBg="1"/>
      <p:bldP spid="5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7D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extBox 67">
            <a:extLst>
              <a:ext uri="{FF2B5EF4-FFF2-40B4-BE49-F238E27FC236}">
                <a16:creationId xmlns:a16="http://schemas.microsoft.com/office/drawing/2014/main" id="{3CFEE585-BF87-481F-829F-FDD91C7B4C0F}"/>
              </a:ext>
            </a:extLst>
          </p:cNvPr>
          <p:cNvSpPr txBox="1"/>
          <p:nvPr/>
        </p:nvSpPr>
        <p:spPr>
          <a:xfrm>
            <a:off x="2351810" y="-14743"/>
            <a:ext cx="7312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“</a:t>
            </a:r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сказка о мертвой царевне и семи богатырях</a:t>
            </a:r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”</a:t>
            </a:r>
            <a:r>
              <a:rPr lang="ru-RU" sz="3600" dirty="0">
                <a:solidFill>
                  <a:schemeClr val="bg1"/>
                </a:solidFill>
                <a:latin typeface="AA Stetica" panose="02000503030000020004" pitchFamily="50" charset="0"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585FA93-0DD9-43D2-8C45-8028B1958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37" y="3208531"/>
            <a:ext cx="4433040" cy="443304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8EFF4AFE-6D02-4B42-9EFA-8809F1125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759" y="-176640"/>
            <a:ext cx="4643766" cy="4643766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AB737D31-2AB2-4A3C-9B78-5666B9A23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67" y="1234659"/>
            <a:ext cx="4522280" cy="452228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76622478-7210-4F7F-A759-AB86880F7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796" y="2749462"/>
            <a:ext cx="4716552" cy="4716552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3896C12E-EA03-49EE-918A-15AAAF3B0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4" y="189174"/>
            <a:ext cx="4147857" cy="4147857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6CAF8121-4A87-406B-8140-4769D137B4A0}"/>
              </a:ext>
            </a:extLst>
          </p:cNvPr>
          <p:cNvSpPr txBox="1"/>
          <p:nvPr/>
        </p:nvSpPr>
        <p:spPr>
          <a:xfrm>
            <a:off x="2439693" y="1044194"/>
            <a:ext cx="7312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А.С. Пушкин</a:t>
            </a:r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id="{C8ACB3D1-1566-41BA-A978-AB9D0FB9B7B4}"/>
              </a:ext>
            </a:extLst>
          </p:cNvPr>
          <p:cNvSpPr/>
          <p:nvPr/>
        </p:nvSpPr>
        <p:spPr>
          <a:xfrm rot="16762950">
            <a:off x="450748" y="244012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id="{CBF16051-566C-43D1-BA54-001F9B5A4E42}"/>
              </a:ext>
            </a:extLst>
          </p:cNvPr>
          <p:cNvSpPr/>
          <p:nvPr/>
        </p:nvSpPr>
        <p:spPr>
          <a:xfrm rot="16762950">
            <a:off x="448892" y="2390100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id="{AE9D9089-2B3F-4AC9-8144-C28FC961C040}"/>
              </a:ext>
            </a:extLst>
          </p:cNvPr>
          <p:cNvSpPr/>
          <p:nvPr/>
        </p:nvSpPr>
        <p:spPr>
          <a:xfrm rot="16762950">
            <a:off x="431721" y="2404671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3" name="Полилиния: фигура 122">
            <a:extLst>
              <a:ext uri="{FF2B5EF4-FFF2-40B4-BE49-F238E27FC236}">
                <a16:creationId xmlns:a16="http://schemas.microsoft.com/office/drawing/2014/main" id="{A7CF75F7-19BD-4F8A-AC9A-EC4B1C2B9A54}"/>
              </a:ext>
            </a:extLst>
          </p:cNvPr>
          <p:cNvSpPr/>
          <p:nvPr/>
        </p:nvSpPr>
        <p:spPr>
          <a:xfrm rot="21008735">
            <a:off x="1100162" y="1828436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4" name="Полилиния: фигура 123">
            <a:extLst>
              <a:ext uri="{FF2B5EF4-FFF2-40B4-BE49-F238E27FC236}">
                <a16:creationId xmlns:a16="http://schemas.microsoft.com/office/drawing/2014/main" id="{589E655C-A56B-4A39-ABCC-E48F4A91CC27}"/>
              </a:ext>
            </a:extLst>
          </p:cNvPr>
          <p:cNvSpPr/>
          <p:nvPr/>
        </p:nvSpPr>
        <p:spPr>
          <a:xfrm rot="21008735">
            <a:off x="1340832" y="1777097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5" name="Полилиния: фигура 124">
            <a:extLst>
              <a:ext uri="{FF2B5EF4-FFF2-40B4-BE49-F238E27FC236}">
                <a16:creationId xmlns:a16="http://schemas.microsoft.com/office/drawing/2014/main" id="{3C6470EE-3DE8-44B7-83A7-9C4E22DC934B}"/>
              </a:ext>
            </a:extLst>
          </p:cNvPr>
          <p:cNvSpPr/>
          <p:nvPr/>
        </p:nvSpPr>
        <p:spPr>
          <a:xfrm rot="21008735">
            <a:off x="1498230" y="1763529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7CF4660F-40C4-4AAF-867E-2DF19F3DF00C}"/>
              </a:ext>
            </a:extLst>
          </p:cNvPr>
          <p:cNvSpPr txBox="1"/>
          <p:nvPr/>
        </p:nvSpPr>
        <p:spPr>
          <a:xfrm>
            <a:off x="465912" y="2480795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А.В.</a:t>
            </a:r>
          </a:p>
        </p:txBody>
      </p:sp>
      <p:sp>
        <p:nvSpPr>
          <p:cNvPr id="129" name="Полилиния: фигура 128">
            <a:extLst>
              <a:ext uri="{FF2B5EF4-FFF2-40B4-BE49-F238E27FC236}">
                <a16:creationId xmlns:a16="http://schemas.microsoft.com/office/drawing/2014/main" id="{0B709EB0-34F7-47E2-803C-3CFF6A8B49F0}"/>
              </a:ext>
            </a:extLst>
          </p:cNvPr>
          <p:cNvSpPr/>
          <p:nvPr/>
        </p:nvSpPr>
        <p:spPr>
          <a:xfrm rot="16556811">
            <a:off x="2047905" y="181688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0" name="Полилиния: фигура 129">
            <a:extLst>
              <a:ext uri="{FF2B5EF4-FFF2-40B4-BE49-F238E27FC236}">
                <a16:creationId xmlns:a16="http://schemas.microsoft.com/office/drawing/2014/main" id="{53A04069-8179-48D5-BCB1-8225A27A9693}"/>
              </a:ext>
            </a:extLst>
          </p:cNvPr>
          <p:cNvSpPr/>
          <p:nvPr/>
        </p:nvSpPr>
        <p:spPr>
          <a:xfrm rot="16556811">
            <a:off x="2036076" y="1774489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1" name="Полилиния: фигура 130">
            <a:extLst>
              <a:ext uri="{FF2B5EF4-FFF2-40B4-BE49-F238E27FC236}">
                <a16:creationId xmlns:a16="http://schemas.microsoft.com/office/drawing/2014/main" id="{55E9DBA6-7CA0-46FE-B61C-8BCB6A6F62A6}"/>
              </a:ext>
            </a:extLst>
          </p:cNvPr>
          <p:cNvSpPr/>
          <p:nvPr/>
        </p:nvSpPr>
        <p:spPr>
          <a:xfrm rot="16556811">
            <a:off x="2012575" y="1795672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3" name="Полилиния: фигура 132">
            <a:extLst>
              <a:ext uri="{FF2B5EF4-FFF2-40B4-BE49-F238E27FC236}">
                <a16:creationId xmlns:a16="http://schemas.microsoft.com/office/drawing/2014/main" id="{E6DAF251-D5B1-446B-BB59-742C6A2661D8}"/>
              </a:ext>
            </a:extLst>
          </p:cNvPr>
          <p:cNvSpPr/>
          <p:nvPr/>
        </p:nvSpPr>
        <p:spPr>
          <a:xfrm rot="21008735">
            <a:off x="2587666" y="2410086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4" name="Полилиния: фигура 133">
            <a:extLst>
              <a:ext uri="{FF2B5EF4-FFF2-40B4-BE49-F238E27FC236}">
                <a16:creationId xmlns:a16="http://schemas.microsoft.com/office/drawing/2014/main" id="{E68E3FA8-E64A-44A7-ACA2-B181D4C51B93}"/>
              </a:ext>
            </a:extLst>
          </p:cNvPr>
          <p:cNvSpPr/>
          <p:nvPr/>
        </p:nvSpPr>
        <p:spPr>
          <a:xfrm rot="21008735">
            <a:off x="2828336" y="2358747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35" name="Полилиния: фигура 134">
            <a:extLst>
              <a:ext uri="{FF2B5EF4-FFF2-40B4-BE49-F238E27FC236}">
                <a16:creationId xmlns:a16="http://schemas.microsoft.com/office/drawing/2014/main" id="{36279AFC-AE59-4E4A-B9B3-D68972C6A90B}"/>
              </a:ext>
            </a:extLst>
          </p:cNvPr>
          <p:cNvSpPr/>
          <p:nvPr/>
        </p:nvSpPr>
        <p:spPr>
          <a:xfrm rot="21008735">
            <a:off x="2985734" y="2345179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3" name="Полилиния: фигура 152">
            <a:extLst>
              <a:ext uri="{FF2B5EF4-FFF2-40B4-BE49-F238E27FC236}">
                <a16:creationId xmlns:a16="http://schemas.microsoft.com/office/drawing/2014/main" id="{F3909E3C-B5EE-4CBD-A2EA-8D87DCC02407}"/>
              </a:ext>
            </a:extLst>
          </p:cNvPr>
          <p:cNvSpPr/>
          <p:nvPr/>
        </p:nvSpPr>
        <p:spPr>
          <a:xfrm rot="21008735">
            <a:off x="2453579" y="5674697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4" name="Полилиния: фигура 153">
            <a:extLst>
              <a:ext uri="{FF2B5EF4-FFF2-40B4-BE49-F238E27FC236}">
                <a16:creationId xmlns:a16="http://schemas.microsoft.com/office/drawing/2014/main" id="{2D7A0C42-EFCD-4438-BA9A-54A97DBF3586}"/>
              </a:ext>
            </a:extLst>
          </p:cNvPr>
          <p:cNvSpPr/>
          <p:nvPr/>
        </p:nvSpPr>
        <p:spPr>
          <a:xfrm rot="21008735">
            <a:off x="2694249" y="5623358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5" name="Полилиния: фигура 154">
            <a:extLst>
              <a:ext uri="{FF2B5EF4-FFF2-40B4-BE49-F238E27FC236}">
                <a16:creationId xmlns:a16="http://schemas.microsoft.com/office/drawing/2014/main" id="{11B1FC0C-3EB4-4B98-B0FE-7C478BE30592}"/>
              </a:ext>
            </a:extLst>
          </p:cNvPr>
          <p:cNvSpPr/>
          <p:nvPr/>
        </p:nvSpPr>
        <p:spPr>
          <a:xfrm rot="21008735">
            <a:off x="2851647" y="5609790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7" name="Полилиния: фигура 156">
            <a:extLst>
              <a:ext uri="{FF2B5EF4-FFF2-40B4-BE49-F238E27FC236}">
                <a16:creationId xmlns:a16="http://schemas.microsoft.com/office/drawing/2014/main" id="{C3C3BB14-14E1-47DC-89A2-217FF997281E}"/>
              </a:ext>
            </a:extLst>
          </p:cNvPr>
          <p:cNvSpPr/>
          <p:nvPr/>
        </p:nvSpPr>
        <p:spPr>
          <a:xfrm rot="21008735">
            <a:off x="3188204" y="4753628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8" name="Полилиния: фигура 157">
            <a:extLst>
              <a:ext uri="{FF2B5EF4-FFF2-40B4-BE49-F238E27FC236}">
                <a16:creationId xmlns:a16="http://schemas.microsoft.com/office/drawing/2014/main" id="{D4BE4704-4D6A-4DB3-AC54-E7CAB5C6175A}"/>
              </a:ext>
            </a:extLst>
          </p:cNvPr>
          <p:cNvSpPr/>
          <p:nvPr/>
        </p:nvSpPr>
        <p:spPr>
          <a:xfrm rot="21008735">
            <a:off x="3427949" y="4702649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9" name="Полилиния: фигура 158">
            <a:extLst>
              <a:ext uri="{FF2B5EF4-FFF2-40B4-BE49-F238E27FC236}">
                <a16:creationId xmlns:a16="http://schemas.microsoft.com/office/drawing/2014/main" id="{E9ACD72A-0FFD-45E2-AB2C-39B11AABA16B}"/>
              </a:ext>
            </a:extLst>
          </p:cNvPr>
          <p:cNvSpPr/>
          <p:nvPr/>
        </p:nvSpPr>
        <p:spPr>
          <a:xfrm rot="21008735">
            <a:off x="3585347" y="4689081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61" name="Полилиния: фигура 160">
            <a:extLst>
              <a:ext uri="{FF2B5EF4-FFF2-40B4-BE49-F238E27FC236}">
                <a16:creationId xmlns:a16="http://schemas.microsoft.com/office/drawing/2014/main" id="{BF1B1B39-612F-4823-8B23-72A2E75A8D2D}"/>
              </a:ext>
            </a:extLst>
          </p:cNvPr>
          <p:cNvSpPr/>
          <p:nvPr/>
        </p:nvSpPr>
        <p:spPr>
          <a:xfrm rot="21008735">
            <a:off x="3776891" y="3733623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2" name="Полилиния: фигура 161">
            <a:extLst>
              <a:ext uri="{FF2B5EF4-FFF2-40B4-BE49-F238E27FC236}">
                <a16:creationId xmlns:a16="http://schemas.microsoft.com/office/drawing/2014/main" id="{10FF3FB1-6F42-494D-B345-A12EF88F3433}"/>
              </a:ext>
            </a:extLst>
          </p:cNvPr>
          <p:cNvSpPr/>
          <p:nvPr/>
        </p:nvSpPr>
        <p:spPr>
          <a:xfrm rot="21008735">
            <a:off x="4017561" y="3682284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63" name="Полилиния: фигура 162">
            <a:extLst>
              <a:ext uri="{FF2B5EF4-FFF2-40B4-BE49-F238E27FC236}">
                <a16:creationId xmlns:a16="http://schemas.microsoft.com/office/drawing/2014/main" id="{B62CD4F8-7EDE-40C6-8474-E9B3D7F82831}"/>
              </a:ext>
            </a:extLst>
          </p:cNvPr>
          <p:cNvSpPr/>
          <p:nvPr/>
        </p:nvSpPr>
        <p:spPr>
          <a:xfrm rot="21008735">
            <a:off x="4174959" y="3668716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65" name="Полилиния: фигура 164">
            <a:extLst>
              <a:ext uri="{FF2B5EF4-FFF2-40B4-BE49-F238E27FC236}">
                <a16:creationId xmlns:a16="http://schemas.microsoft.com/office/drawing/2014/main" id="{0FD261EA-0887-4071-BE93-3F1B192B1A4C}"/>
              </a:ext>
            </a:extLst>
          </p:cNvPr>
          <p:cNvSpPr/>
          <p:nvPr/>
        </p:nvSpPr>
        <p:spPr>
          <a:xfrm rot="21008735">
            <a:off x="4262900" y="3047638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6" name="Полилиния: фигура 165">
            <a:extLst>
              <a:ext uri="{FF2B5EF4-FFF2-40B4-BE49-F238E27FC236}">
                <a16:creationId xmlns:a16="http://schemas.microsoft.com/office/drawing/2014/main" id="{BE3B74C1-20F8-49D5-AAFF-1FD94BC0F9AC}"/>
              </a:ext>
            </a:extLst>
          </p:cNvPr>
          <p:cNvSpPr/>
          <p:nvPr/>
        </p:nvSpPr>
        <p:spPr>
          <a:xfrm rot="21008735">
            <a:off x="4503570" y="2996299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67" name="Полилиния: фигура 166">
            <a:extLst>
              <a:ext uri="{FF2B5EF4-FFF2-40B4-BE49-F238E27FC236}">
                <a16:creationId xmlns:a16="http://schemas.microsoft.com/office/drawing/2014/main" id="{DFA1BFCD-35FE-4BA4-9AC0-9F40A6609460}"/>
              </a:ext>
            </a:extLst>
          </p:cNvPr>
          <p:cNvSpPr/>
          <p:nvPr/>
        </p:nvSpPr>
        <p:spPr>
          <a:xfrm rot="21008735">
            <a:off x="4660968" y="2982731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69" name="Полилиния: фигура 168">
            <a:extLst>
              <a:ext uri="{FF2B5EF4-FFF2-40B4-BE49-F238E27FC236}">
                <a16:creationId xmlns:a16="http://schemas.microsoft.com/office/drawing/2014/main" id="{0D3BA34E-3650-41A4-BA09-7E543E632D8C}"/>
              </a:ext>
            </a:extLst>
          </p:cNvPr>
          <p:cNvSpPr/>
          <p:nvPr/>
        </p:nvSpPr>
        <p:spPr>
          <a:xfrm rot="16397271">
            <a:off x="388985" y="5721769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0" name="Полилиния: фигура 169">
            <a:extLst>
              <a:ext uri="{FF2B5EF4-FFF2-40B4-BE49-F238E27FC236}">
                <a16:creationId xmlns:a16="http://schemas.microsoft.com/office/drawing/2014/main" id="{45EC4B3E-B7B4-4F05-A1D8-EDB0F016640B}"/>
              </a:ext>
            </a:extLst>
          </p:cNvPr>
          <p:cNvSpPr/>
          <p:nvPr/>
        </p:nvSpPr>
        <p:spPr>
          <a:xfrm rot="16397271">
            <a:off x="369761" y="5685683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71" name="Полилиния: фигура 170">
            <a:extLst>
              <a:ext uri="{FF2B5EF4-FFF2-40B4-BE49-F238E27FC236}">
                <a16:creationId xmlns:a16="http://schemas.microsoft.com/office/drawing/2014/main" id="{4AC9570D-58DC-4295-B8EC-4EBA4828585C}"/>
              </a:ext>
            </a:extLst>
          </p:cNvPr>
          <p:cNvSpPr/>
          <p:nvPr/>
        </p:nvSpPr>
        <p:spPr>
          <a:xfrm rot="16397271">
            <a:off x="341640" y="5712239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73" name="Полилиния: фигура 172">
            <a:extLst>
              <a:ext uri="{FF2B5EF4-FFF2-40B4-BE49-F238E27FC236}">
                <a16:creationId xmlns:a16="http://schemas.microsoft.com/office/drawing/2014/main" id="{257A8662-CA9D-4398-B475-8EAFD968C371}"/>
              </a:ext>
            </a:extLst>
          </p:cNvPr>
          <p:cNvSpPr/>
          <p:nvPr/>
        </p:nvSpPr>
        <p:spPr>
          <a:xfrm rot="21008735">
            <a:off x="1947796" y="4936765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4" name="Полилиния: фигура 173">
            <a:extLst>
              <a:ext uri="{FF2B5EF4-FFF2-40B4-BE49-F238E27FC236}">
                <a16:creationId xmlns:a16="http://schemas.microsoft.com/office/drawing/2014/main" id="{A6C020B6-ECF2-4920-8043-B6A8DCFDFC1D}"/>
              </a:ext>
            </a:extLst>
          </p:cNvPr>
          <p:cNvSpPr/>
          <p:nvPr/>
        </p:nvSpPr>
        <p:spPr>
          <a:xfrm rot="21008735">
            <a:off x="2188466" y="4885426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75" name="Полилиния: фигура 174">
            <a:extLst>
              <a:ext uri="{FF2B5EF4-FFF2-40B4-BE49-F238E27FC236}">
                <a16:creationId xmlns:a16="http://schemas.microsoft.com/office/drawing/2014/main" id="{5EF15590-A99E-45A2-80DC-AC7CEDD240C1}"/>
              </a:ext>
            </a:extLst>
          </p:cNvPr>
          <p:cNvSpPr/>
          <p:nvPr/>
        </p:nvSpPr>
        <p:spPr>
          <a:xfrm rot="21008735">
            <a:off x="2345864" y="4871858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77" name="Полилиния: фигура 176">
            <a:extLst>
              <a:ext uri="{FF2B5EF4-FFF2-40B4-BE49-F238E27FC236}">
                <a16:creationId xmlns:a16="http://schemas.microsoft.com/office/drawing/2014/main" id="{D0B238FF-5CD8-481D-90F5-EF9B57CB67C6}"/>
              </a:ext>
            </a:extLst>
          </p:cNvPr>
          <p:cNvSpPr/>
          <p:nvPr/>
        </p:nvSpPr>
        <p:spPr>
          <a:xfrm rot="16584295">
            <a:off x="3239055" y="1634556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8" name="Полилиния: фигура 177">
            <a:extLst>
              <a:ext uri="{FF2B5EF4-FFF2-40B4-BE49-F238E27FC236}">
                <a16:creationId xmlns:a16="http://schemas.microsoft.com/office/drawing/2014/main" id="{E68FD736-8AAB-4B4E-B430-D496C84DC180}"/>
              </a:ext>
            </a:extLst>
          </p:cNvPr>
          <p:cNvSpPr/>
          <p:nvPr/>
        </p:nvSpPr>
        <p:spPr>
          <a:xfrm rot="16584295">
            <a:off x="3228529" y="1591112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79" name="Полилиния: фигура 178">
            <a:extLst>
              <a:ext uri="{FF2B5EF4-FFF2-40B4-BE49-F238E27FC236}">
                <a16:creationId xmlns:a16="http://schemas.microsoft.com/office/drawing/2014/main" id="{5AE1C976-6CD5-44C8-850D-EFE60AEDF74C}"/>
              </a:ext>
            </a:extLst>
          </p:cNvPr>
          <p:cNvSpPr/>
          <p:nvPr/>
        </p:nvSpPr>
        <p:spPr>
          <a:xfrm rot="16584295">
            <a:off x="3205849" y="161139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81" name="Полилиния: фигура 180">
            <a:extLst>
              <a:ext uri="{FF2B5EF4-FFF2-40B4-BE49-F238E27FC236}">
                <a16:creationId xmlns:a16="http://schemas.microsoft.com/office/drawing/2014/main" id="{B742289F-4C7B-49B6-A4D3-50FE57D00023}"/>
              </a:ext>
            </a:extLst>
          </p:cNvPr>
          <p:cNvSpPr/>
          <p:nvPr/>
        </p:nvSpPr>
        <p:spPr>
          <a:xfrm rot="21008735">
            <a:off x="8005767" y="168618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2" name="Полилиния: фигура 181">
            <a:extLst>
              <a:ext uri="{FF2B5EF4-FFF2-40B4-BE49-F238E27FC236}">
                <a16:creationId xmlns:a16="http://schemas.microsoft.com/office/drawing/2014/main" id="{39AB8EE8-9FF2-4749-A582-42D99D116B5D}"/>
              </a:ext>
            </a:extLst>
          </p:cNvPr>
          <p:cNvSpPr/>
          <p:nvPr/>
        </p:nvSpPr>
        <p:spPr>
          <a:xfrm rot="21008735">
            <a:off x="8246437" y="1634842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83" name="Полилиния: фигура 182">
            <a:extLst>
              <a:ext uri="{FF2B5EF4-FFF2-40B4-BE49-F238E27FC236}">
                <a16:creationId xmlns:a16="http://schemas.microsoft.com/office/drawing/2014/main" id="{E8FA3F25-5660-429E-A876-F35D1773CCB3}"/>
              </a:ext>
            </a:extLst>
          </p:cNvPr>
          <p:cNvSpPr/>
          <p:nvPr/>
        </p:nvSpPr>
        <p:spPr>
          <a:xfrm rot="21008735">
            <a:off x="8403835" y="1621274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85" name="Полилиния: фигура 184">
            <a:extLst>
              <a:ext uri="{FF2B5EF4-FFF2-40B4-BE49-F238E27FC236}">
                <a16:creationId xmlns:a16="http://schemas.microsoft.com/office/drawing/2014/main" id="{3DE01A06-5F35-46F0-9B76-078CD7E1F531}"/>
              </a:ext>
            </a:extLst>
          </p:cNvPr>
          <p:cNvSpPr/>
          <p:nvPr/>
        </p:nvSpPr>
        <p:spPr>
          <a:xfrm rot="16200000">
            <a:off x="8678676" y="4551458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6" name="Полилиния: фигура 185">
            <a:extLst>
              <a:ext uri="{FF2B5EF4-FFF2-40B4-BE49-F238E27FC236}">
                <a16:creationId xmlns:a16="http://schemas.microsoft.com/office/drawing/2014/main" id="{B305884E-8C17-44BE-8675-35CD93A3C542}"/>
              </a:ext>
            </a:extLst>
          </p:cNvPr>
          <p:cNvSpPr/>
          <p:nvPr/>
        </p:nvSpPr>
        <p:spPr>
          <a:xfrm rot="16200000">
            <a:off x="8650726" y="4523632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87" name="Полилиния: фигура 186">
            <a:extLst>
              <a:ext uri="{FF2B5EF4-FFF2-40B4-BE49-F238E27FC236}">
                <a16:creationId xmlns:a16="http://schemas.microsoft.com/office/drawing/2014/main" id="{E33390AF-DABA-4CFD-9C48-0890C0BED96F}"/>
              </a:ext>
            </a:extLst>
          </p:cNvPr>
          <p:cNvSpPr/>
          <p:nvPr/>
        </p:nvSpPr>
        <p:spPr>
          <a:xfrm rot="16200000">
            <a:off x="8617244" y="4557118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89" name="Полилиния: фигура 188">
            <a:extLst>
              <a:ext uri="{FF2B5EF4-FFF2-40B4-BE49-F238E27FC236}">
                <a16:creationId xmlns:a16="http://schemas.microsoft.com/office/drawing/2014/main" id="{5468C991-70AE-4DF2-B290-331ADADBFAF0}"/>
              </a:ext>
            </a:extLst>
          </p:cNvPr>
          <p:cNvSpPr/>
          <p:nvPr/>
        </p:nvSpPr>
        <p:spPr>
          <a:xfrm rot="17461236">
            <a:off x="7032741" y="5344759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0" name="Полилиния: фигура 189">
            <a:extLst>
              <a:ext uri="{FF2B5EF4-FFF2-40B4-BE49-F238E27FC236}">
                <a16:creationId xmlns:a16="http://schemas.microsoft.com/office/drawing/2014/main" id="{4F1B1CD1-9E36-4C77-9B3B-E8D9F8449AD0}"/>
              </a:ext>
            </a:extLst>
          </p:cNvPr>
          <p:cNvSpPr/>
          <p:nvPr/>
        </p:nvSpPr>
        <p:spPr>
          <a:xfrm rot="17461236">
            <a:off x="7067709" y="5273586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1" name="Полилиния: фигура 190">
            <a:extLst>
              <a:ext uri="{FF2B5EF4-FFF2-40B4-BE49-F238E27FC236}">
                <a16:creationId xmlns:a16="http://schemas.microsoft.com/office/drawing/2014/main" id="{55E57C31-0A44-41DA-AEC9-46DDB9D72CB9}"/>
              </a:ext>
            </a:extLst>
          </p:cNvPr>
          <p:cNvSpPr/>
          <p:nvPr/>
        </p:nvSpPr>
        <p:spPr>
          <a:xfrm rot="17461236">
            <a:off x="7074696" y="5268789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3" name="Полилиния: фигура 192">
            <a:extLst>
              <a:ext uri="{FF2B5EF4-FFF2-40B4-BE49-F238E27FC236}">
                <a16:creationId xmlns:a16="http://schemas.microsoft.com/office/drawing/2014/main" id="{7CAEB815-EF7A-4220-9DF0-EA89E5458741}"/>
              </a:ext>
            </a:extLst>
          </p:cNvPr>
          <p:cNvSpPr/>
          <p:nvPr/>
        </p:nvSpPr>
        <p:spPr>
          <a:xfrm rot="15044338">
            <a:off x="5962081" y="3755397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4" name="Полилиния: фигура 193">
            <a:extLst>
              <a:ext uri="{FF2B5EF4-FFF2-40B4-BE49-F238E27FC236}">
                <a16:creationId xmlns:a16="http://schemas.microsoft.com/office/drawing/2014/main" id="{88C3E202-1E28-4290-9541-133A70E255DF}"/>
              </a:ext>
            </a:extLst>
          </p:cNvPr>
          <p:cNvSpPr/>
          <p:nvPr/>
        </p:nvSpPr>
        <p:spPr>
          <a:xfrm rot="15044338">
            <a:off x="5893645" y="3784766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5" name="Полилиния: фигура 194">
            <a:extLst>
              <a:ext uri="{FF2B5EF4-FFF2-40B4-BE49-F238E27FC236}">
                <a16:creationId xmlns:a16="http://schemas.microsoft.com/office/drawing/2014/main" id="{2B8A7D6C-1197-4FD5-B6B3-0239123D81B2}"/>
              </a:ext>
            </a:extLst>
          </p:cNvPr>
          <p:cNvSpPr/>
          <p:nvPr/>
        </p:nvSpPr>
        <p:spPr>
          <a:xfrm rot="15044338">
            <a:off x="5837409" y="386399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7" name="Полилиния: фигура 196">
            <a:extLst>
              <a:ext uri="{FF2B5EF4-FFF2-40B4-BE49-F238E27FC236}">
                <a16:creationId xmlns:a16="http://schemas.microsoft.com/office/drawing/2014/main" id="{F1871217-0D26-4E46-A7A6-07004101234A}"/>
              </a:ext>
            </a:extLst>
          </p:cNvPr>
          <p:cNvSpPr/>
          <p:nvPr/>
        </p:nvSpPr>
        <p:spPr>
          <a:xfrm rot="16027644">
            <a:off x="9354861" y="534064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8" name="Полилиния: фигура 197">
            <a:extLst>
              <a:ext uri="{FF2B5EF4-FFF2-40B4-BE49-F238E27FC236}">
                <a16:creationId xmlns:a16="http://schemas.microsoft.com/office/drawing/2014/main" id="{FDE74E95-7CF6-4460-894C-69CF3D55605D}"/>
              </a:ext>
            </a:extLst>
          </p:cNvPr>
          <p:cNvSpPr/>
          <p:nvPr/>
        </p:nvSpPr>
        <p:spPr>
          <a:xfrm rot="16027644">
            <a:off x="9319685" y="5320433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9" name="Полилиния: фигура 198">
            <a:extLst>
              <a:ext uri="{FF2B5EF4-FFF2-40B4-BE49-F238E27FC236}">
                <a16:creationId xmlns:a16="http://schemas.microsoft.com/office/drawing/2014/main" id="{57E7814A-EB7E-461C-9151-5B439D887A33}"/>
              </a:ext>
            </a:extLst>
          </p:cNvPr>
          <p:cNvSpPr/>
          <p:nvPr/>
        </p:nvSpPr>
        <p:spPr>
          <a:xfrm rot="16027644">
            <a:off x="9281852" y="5360216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1" name="Полилиния: фигура 200">
            <a:extLst>
              <a:ext uri="{FF2B5EF4-FFF2-40B4-BE49-F238E27FC236}">
                <a16:creationId xmlns:a16="http://schemas.microsoft.com/office/drawing/2014/main" id="{80910DDB-9734-4D0E-9C51-F1988879A8A8}"/>
              </a:ext>
            </a:extLst>
          </p:cNvPr>
          <p:cNvSpPr/>
          <p:nvPr/>
        </p:nvSpPr>
        <p:spPr>
          <a:xfrm rot="15931655">
            <a:off x="10243156" y="1387073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02" name="Полилиния: фигура 201">
            <a:extLst>
              <a:ext uri="{FF2B5EF4-FFF2-40B4-BE49-F238E27FC236}">
                <a16:creationId xmlns:a16="http://schemas.microsoft.com/office/drawing/2014/main" id="{B188F955-82AB-4C6C-8DA4-86DEC6FB9899}"/>
              </a:ext>
            </a:extLst>
          </p:cNvPr>
          <p:cNvSpPr/>
          <p:nvPr/>
        </p:nvSpPr>
        <p:spPr>
          <a:xfrm rot="15931655">
            <a:off x="10204125" y="1371261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3" name="Полилиния: фигура 202">
            <a:extLst>
              <a:ext uri="{FF2B5EF4-FFF2-40B4-BE49-F238E27FC236}">
                <a16:creationId xmlns:a16="http://schemas.microsoft.com/office/drawing/2014/main" id="{EBC595E7-D325-46B5-8B9C-3C1E4C1D358E}"/>
              </a:ext>
            </a:extLst>
          </p:cNvPr>
          <p:cNvSpPr/>
          <p:nvPr/>
        </p:nvSpPr>
        <p:spPr>
          <a:xfrm rot="15931655">
            <a:off x="10164007" y="141464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5" name="Полилиния: фигура 204">
            <a:extLst>
              <a:ext uri="{FF2B5EF4-FFF2-40B4-BE49-F238E27FC236}">
                <a16:creationId xmlns:a16="http://schemas.microsoft.com/office/drawing/2014/main" id="{1609F615-B155-4DA6-B300-1531D7F9E4A2}"/>
              </a:ext>
            </a:extLst>
          </p:cNvPr>
          <p:cNvSpPr/>
          <p:nvPr/>
        </p:nvSpPr>
        <p:spPr>
          <a:xfrm rot="21008735">
            <a:off x="9015576" y="1598070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06" name="Полилиния: фигура 205">
            <a:extLst>
              <a:ext uri="{FF2B5EF4-FFF2-40B4-BE49-F238E27FC236}">
                <a16:creationId xmlns:a16="http://schemas.microsoft.com/office/drawing/2014/main" id="{352D818B-2190-4767-88CC-449FB69BBF4B}"/>
              </a:ext>
            </a:extLst>
          </p:cNvPr>
          <p:cNvSpPr/>
          <p:nvPr/>
        </p:nvSpPr>
        <p:spPr>
          <a:xfrm rot="21008735">
            <a:off x="9256246" y="1546731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7" name="Полилиния: фигура 206">
            <a:extLst>
              <a:ext uri="{FF2B5EF4-FFF2-40B4-BE49-F238E27FC236}">
                <a16:creationId xmlns:a16="http://schemas.microsoft.com/office/drawing/2014/main" id="{2FD7C62A-9F5C-4565-B1A5-2ACEB920B39D}"/>
              </a:ext>
            </a:extLst>
          </p:cNvPr>
          <p:cNvSpPr/>
          <p:nvPr/>
        </p:nvSpPr>
        <p:spPr>
          <a:xfrm rot="21008735">
            <a:off x="9413644" y="153316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9" name="Полилиния: фигура 208">
            <a:extLst>
              <a:ext uri="{FF2B5EF4-FFF2-40B4-BE49-F238E27FC236}">
                <a16:creationId xmlns:a16="http://schemas.microsoft.com/office/drawing/2014/main" id="{31399F69-31C2-425F-97B7-2F0D938A6775}"/>
              </a:ext>
            </a:extLst>
          </p:cNvPr>
          <p:cNvSpPr/>
          <p:nvPr/>
        </p:nvSpPr>
        <p:spPr>
          <a:xfrm rot="14987973">
            <a:off x="7473129" y="2383565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0" name="Полилиния: фигура 209">
            <a:extLst>
              <a:ext uri="{FF2B5EF4-FFF2-40B4-BE49-F238E27FC236}">
                <a16:creationId xmlns:a16="http://schemas.microsoft.com/office/drawing/2014/main" id="{DCF9CA7B-9E4D-4598-8E2E-BEA553A15344}"/>
              </a:ext>
            </a:extLst>
          </p:cNvPr>
          <p:cNvSpPr/>
          <p:nvPr/>
        </p:nvSpPr>
        <p:spPr>
          <a:xfrm rot="14987973">
            <a:off x="7403231" y="2416041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1" name="Полилиния: фигура 210">
            <a:extLst>
              <a:ext uri="{FF2B5EF4-FFF2-40B4-BE49-F238E27FC236}">
                <a16:creationId xmlns:a16="http://schemas.microsoft.com/office/drawing/2014/main" id="{105EB47E-CC25-4D8B-8C00-60A774DA68B2}"/>
              </a:ext>
            </a:extLst>
          </p:cNvPr>
          <p:cNvSpPr/>
          <p:nvPr/>
        </p:nvSpPr>
        <p:spPr>
          <a:xfrm rot="14987973">
            <a:off x="7346290" y="2497670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3" name="Полилиния: фигура 212">
            <a:extLst>
              <a:ext uri="{FF2B5EF4-FFF2-40B4-BE49-F238E27FC236}">
                <a16:creationId xmlns:a16="http://schemas.microsoft.com/office/drawing/2014/main" id="{15040224-3800-4A31-9D46-ED5A745CC881}"/>
              </a:ext>
            </a:extLst>
          </p:cNvPr>
          <p:cNvSpPr/>
          <p:nvPr/>
        </p:nvSpPr>
        <p:spPr>
          <a:xfrm rot="17020596">
            <a:off x="7503622" y="4694129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4" name="Полилиния: фигура 213">
            <a:extLst>
              <a:ext uri="{FF2B5EF4-FFF2-40B4-BE49-F238E27FC236}">
                <a16:creationId xmlns:a16="http://schemas.microsoft.com/office/drawing/2014/main" id="{B778FA77-91E8-4241-9CE0-6BCF0064A944}"/>
              </a:ext>
            </a:extLst>
          </p:cNvPr>
          <p:cNvSpPr/>
          <p:nvPr/>
        </p:nvSpPr>
        <p:spPr>
          <a:xfrm rot="17020596">
            <a:off x="7514844" y="4635436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5" name="Полилиния: фигура 214">
            <a:extLst>
              <a:ext uri="{FF2B5EF4-FFF2-40B4-BE49-F238E27FC236}">
                <a16:creationId xmlns:a16="http://schemas.microsoft.com/office/drawing/2014/main" id="{5303776E-8453-46B8-984A-FE9E96D507C5}"/>
              </a:ext>
            </a:extLst>
          </p:cNvPr>
          <p:cNvSpPr/>
          <p:nvPr/>
        </p:nvSpPr>
        <p:spPr>
          <a:xfrm rot="17020596">
            <a:off x="7506123" y="464229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7" name="Полилиния: фигура 216">
            <a:extLst>
              <a:ext uri="{FF2B5EF4-FFF2-40B4-BE49-F238E27FC236}">
                <a16:creationId xmlns:a16="http://schemas.microsoft.com/office/drawing/2014/main" id="{A690D49A-284B-4399-B289-8671CCAEDFC5}"/>
              </a:ext>
            </a:extLst>
          </p:cNvPr>
          <p:cNvSpPr/>
          <p:nvPr/>
        </p:nvSpPr>
        <p:spPr>
          <a:xfrm rot="21008735">
            <a:off x="918356" y="5162439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18" name="Полилиния: фигура 217">
            <a:extLst>
              <a:ext uri="{FF2B5EF4-FFF2-40B4-BE49-F238E27FC236}">
                <a16:creationId xmlns:a16="http://schemas.microsoft.com/office/drawing/2014/main" id="{030CFFD8-53E5-47AB-83D2-94D9535D5830}"/>
              </a:ext>
            </a:extLst>
          </p:cNvPr>
          <p:cNvSpPr/>
          <p:nvPr/>
        </p:nvSpPr>
        <p:spPr>
          <a:xfrm rot="21008735">
            <a:off x="1159026" y="5111100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9" name="Полилиния: фигура 218">
            <a:extLst>
              <a:ext uri="{FF2B5EF4-FFF2-40B4-BE49-F238E27FC236}">
                <a16:creationId xmlns:a16="http://schemas.microsoft.com/office/drawing/2014/main" id="{80C1E5CC-E328-4361-8F2F-8DB73F72E7F9}"/>
              </a:ext>
            </a:extLst>
          </p:cNvPr>
          <p:cNvSpPr/>
          <p:nvPr/>
        </p:nvSpPr>
        <p:spPr>
          <a:xfrm rot="21008735">
            <a:off x="1316424" y="5097532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1" name="Полилиния: фигура 220">
            <a:extLst>
              <a:ext uri="{FF2B5EF4-FFF2-40B4-BE49-F238E27FC236}">
                <a16:creationId xmlns:a16="http://schemas.microsoft.com/office/drawing/2014/main" id="{98B92528-4605-442F-9D13-E1EA72A06503}"/>
              </a:ext>
            </a:extLst>
          </p:cNvPr>
          <p:cNvSpPr/>
          <p:nvPr/>
        </p:nvSpPr>
        <p:spPr>
          <a:xfrm rot="21008735">
            <a:off x="5338464" y="3025504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22" name="Полилиния: фигура 221">
            <a:extLst>
              <a:ext uri="{FF2B5EF4-FFF2-40B4-BE49-F238E27FC236}">
                <a16:creationId xmlns:a16="http://schemas.microsoft.com/office/drawing/2014/main" id="{E47F65C6-83E2-4298-8223-0AADD8816CDC}"/>
              </a:ext>
            </a:extLst>
          </p:cNvPr>
          <p:cNvSpPr/>
          <p:nvPr/>
        </p:nvSpPr>
        <p:spPr>
          <a:xfrm rot="21008735">
            <a:off x="5579134" y="2974165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3" name="Полилиния: фигура 222">
            <a:extLst>
              <a:ext uri="{FF2B5EF4-FFF2-40B4-BE49-F238E27FC236}">
                <a16:creationId xmlns:a16="http://schemas.microsoft.com/office/drawing/2014/main" id="{56F67CBF-D0A3-4FE3-8565-6D2EC087EF03}"/>
              </a:ext>
            </a:extLst>
          </p:cNvPr>
          <p:cNvSpPr/>
          <p:nvPr/>
        </p:nvSpPr>
        <p:spPr>
          <a:xfrm rot="21008735">
            <a:off x="5736532" y="2960597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5" name="Полилиния: фигура 224">
            <a:extLst>
              <a:ext uri="{FF2B5EF4-FFF2-40B4-BE49-F238E27FC236}">
                <a16:creationId xmlns:a16="http://schemas.microsoft.com/office/drawing/2014/main" id="{4F8B22DB-6208-40BB-B159-942657C4699E}"/>
              </a:ext>
            </a:extLst>
          </p:cNvPr>
          <p:cNvSpPr/>
          <p:nvPr/>
        </p:nvSpPr>
        <p:spPr>
          <a:xfrm rot="21008735">
            <a:off x="9635803" y="2322730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26" name="Полилиния: фигура 225">
            <a:extLst>
              <a:ext uri="{FF2B5EF4-FFF2-40B4-BE49-F238E27FC236}">
                <a16:creationId xmlns:a16="http://schemas.microsoft.com/office/drawing/2014/main" id="{6438C5F0-1370-416B-B5B3-FB54E8AE46FF}"/>
              </a:ext>
            </a:extLst>
          </p:cNvPr>
          <p:cNvSpPr/>
          <p:nvPr/>
        </p:nvSpPr>
        <p:spPr>
          <a:xfrm rot="21008735">
            <a:off x="9876473" y="2271391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7" name="Полилиния: фигура 226">
            <a:extLst>
              <a:ext uri="{FF2B5EF4-FFF2-40B4-BE49-F238E27FC236}">
                <a16:creationId xmlns:a16="http://schemas.microsoft.com/office/drawing/2014/main" id="{D6A14CD7-1723-4A42-971D-42CCAC50C4B7}"/>
              </a:ext>
            </a:extLst>
          </p:cNvPr>
          <p:cNvSpPr/>
          <p:nvPr/>
        </p:nvSpPr>
        <p:spPr>
          <a:xfrm rot="21008735">
            <a:off x="10033871" y="225782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9" name="Полилиния: фигура 228">
            <a:extLst>
              <a:ext uri="{FF2B5EF4-FFF2-40B4-BE49-F238E27FC236}">
                <a16:creationId xmlns:a16="http://schemas.microsoft.com/office/drawing/2014/main" id="{A5E9A18A-59C1-4B10-B270-24B56040EF67}"/>
              </a:ext>
            </a:extLst>
          </p:cNvPr>
          <p:cNvSpPr/>
          <p:nvPr/>
        </p:nvSpPr>
        <p:spPr>
          <a:xfrm rot="21008735">
            <a:off x="10031714" y="4429698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0" name="Полилиния: фигура 229">
            <a:extLst>
              <a:ext uri="{FF2B5EF4-FFF2-40B4-BE49-F238E27FC236}">
                <a16:creationId xmlns:a16="http://schemas.microsoft.com/office/drawing/2014/main" id="{CD2780CA-63B8-494F-8CBE-4312E23B2917}"/>
              </a:ext>
            </a:extLst>
          </p:cNvPr>
          <p:cNvSpPr/>
          <p:nvPr/>
        </p:nvSpPr>
        <p:spPr>
          <a:xfrm rot="21008735">
            <a:off x="10272384" y="4378359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1" name="Полилиния: фигура 230">
            <a:extLst>
              <a:ext uri="{FF2B5EF4-FFF2-40B4-BE49-F238E27FC236}">
                <a16:creationId xmlns:a16="http://schemas.microsoft.com/office/drawing/2014/main" id="{5AE8322A-715A-46B2-B63E-D2D372DFC513}"/>
              </a:ext>
            </a:extLst>
          </p:cNvPr>
          <p:cNvSpPr/>
          <p:nvPr/>
        </p:nvSpPr>
        <p:spPr>
          <a:xfrm rot="21008735">
            <a:off x="10429782" y="4364791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3" name="Полилиния: фигура 232">
            <a:extLst>
              <a:ext uri="{FF2B5EF4-FFF2-40B4-BE49-F238E27FC236}">
                <a16:creationId xmlns:a16="http://schemas.microsoft.com/office/drawing/2014/main" id="{38C92BF0-77F0-4F7F-AF51-0D96B548251F}"/>
              </a:ext>
            </a:extLst>
          </p:cNvPr>
          <p:cNvSpPr/>
          <p:nvPr/>
        </p:nvSpPr>
        <p:spPr>
          <a:xfrm rot="21008735">
            <a:off x="6425145" y="284742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4" name="Полилиния: фигура 233">
            <a:extLst>
              <a:ext uri="{FF2B5EF4-FFF2-40B4-BE49-F238E27FC236}">
                <a16:creationId xmlns:a16="http://schemas.microsoft.com/office/drawing/2014/main" id="{613E603D-C438-4BC2-8527-52176E6E52A8}"/>
              </a:ext>
            </a:extLst>
          </p:cNvPr>
          <p:cNvSpPr/>
          <p:nvPr/>
        </p:nvSpPr>
        <p:spPr>
          <a:xfrm rot="21008735">
            <a:off x="6665815" y="2796082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5" name="Полилиния: фигура 234">
            <a:extLst>
              <a:ext uri="{FF2B5EF4-FFF2-40B4-BE49-F238E27FC236}">
                <a16:creationId xmlns:a16="http://schemas.microsoft.com/office/drawing/2014/main" id="{92B7B794-02D6-4C90-94F2-9400F159042D}"/>
              </a:ext>
            </a:extLst>
          </p:cNvPr>
          <p:cNvSpPr/>
          <p:nvPr/>
        </p:nvSpPr>
        <p:spPr>
          <a:xfrm rot="21008735">
            <a:off x="6823213" y="2782514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7A108D9D-CFB7-4849-8172-65A307B3C9E8}"/>
              </a:ext>
            </a:extLst>
          </p:cNvPr>
          <p:cNvSpPr txBox="1"/>
          <p:nvPr/>
        </p:nvSpPr>
        <p:spPr>
          <a:xfrm>
            <a:off x="1074065" y="189213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В.К.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89965299-E775-4F37-8615-2B78D4814E63}"/>
              </a:ext>
            </a:extLst>
          </p:cNvPr>
          <p:cNvSpPr txBox="1"/>
          <p:nvPr/>
        </p:nvSpPr>
        <p:spPr>
          <a:xfrm>
            <a:off x="2495370" y="2442396"/>
            <a:ext cx="954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Б.Д.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DB9A82A5-2494-4C77-BA20-D1D5F60EB9C5}"/>
              </a:ext>
            </a:extLst>
          </p:cNvPr>
          <p:cNvSpPr txBox="1"/>
          <p:nvPr/>
        </p:nvSpPr>
        <p:spPr>
          <a:xfrm>
            <a:off x="1945438" y="1830933"/>
            <a:ext cx="1071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М.Л.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64F7E4E-104B-49AC-B710-C6CCF439B99B}"/>
              </a:ext>
            </a:extLst>
          </p:cNvPr>
          <p:cNvSpPr txBox="1"/>
          <p:nvPr/>
        </p:nvSpPr>
        <p:spPr>
          <a:xfrm>
            <a:off x="3143290" y="1643972"/>
            <a:ext cx="105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М.В.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8CC273B5-8024-45CE-9D6D-CF1A1401EDFE}"/>
              </a:ext>
            </a:extLst>
          </p:cNvPr>
          <p:cNvSpPr txBox="1"/>
          <p:nvPr/>
        </p:nvSpPr>
        <p:spPr>
          <a:xfrm>
            <a:off x="425047" y="574760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Г.К.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D54080E-A053-41B7-A0C2-A9AC83C70A58}"/>
              </a:ext>
            </a:extLst>
          </p:cNvPr>
          <p:cNvSpPr txBox="1"/>
          <p:nvPr/>
        </p:nvSpPr>
        <p:spPr>
          <a:xfrm>
            <a:off x="877608" y="518735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К.Л.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6BD1D7D0-4C47-4C81-8983-C4129A298FA3}"/>
              </a:ext>
            </a:extLst>
          </p:cNvPr>
          <p:cNvSpPr txBox="1"/>
          <p:nvPr/>
        </p:nvSpPr>
        <p:spPr>
          <a:xfrm>
            <a:off x="1876565" y="498463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Н.Б.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4D2F4C30-9610-4D00-B4CD-5732B939DC1A}"/>
              </a:ext>
            </a:extLst>
          </p:cNvPr>
          <p:cNvSpPr txBox="1"/>
          <p:nvPr/>
        </p:nvSpPr>
        <p:spPr>
          <a:xfrm>
            <a:off x="2425657" y="570781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Г.С.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859AAA70-6112-46D5-99FA-4133162E2E1F}"/>
              </a:ext>
            </a:extLst>
          </p:cNvPr>
          <p:cNvSpPr txBox="1"/>
          <p:nvPr/>
        </p:nvSpPr>
        <p:spPr>
          <a:xfrm>
            <a:off x="3143290" y="476503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Г.М.</a:t>
            </a:r>
          </a:p>
        </p:txBody>
      </p:sp>
      <p:sp>
        <p:nvSpPr>
          <p:cNvPr id="247" name="Полилиния: фигура 246">
            <a:extLst>
              <a:ext uri="{FF2B5EF4-FFF2-40B4-BE49-F238E27FC236}">
                <a16:creationId xmlns:a16="http://schemas.microsoft.com/office/drawing/2014/main" id="{D7D51B78-2A7E-4A19-A49A-A5033977C29B}"/>
              </a:ext>
            </a:extLst>
          </p:cNvPr>
          <p:cNvSpPr/>
          <p:nvPr/>
        </p:nvSpPr>
        <p:spPr>
          <a:xfrm rot="21008735">
            <a:off x="6977669" y="3626751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48" name="Полилиния: фигура 247">
            <a:extLst>
              <a:ext uri="{FF2B5EF4-FFF2-40B4-BE49-F238E27FC236}">
                <a16:creationId xmlns:a16="http://schemas.microsoft.com/office/drawing/2014/main" id="{2887537D-3420-4FEF-A008-C0562F141F69}"/>
              </a:ext>
            </a:extLst>
          </p:cNvPr>
          <p:cNvSpPr/>
          <p:nvPr/>
        </p:nvSpPr>
        <p:spPr>
          <a:xfrm rot="21008735">
            <a:off x="7218339" y="3575412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9" name="Полилиния: фигура 248">
            <a:extLst>
              <a:ext uri="{FF2B5EF4-FFF2-40B4-BE49-F238E27FC236}">
                <a16:creationId xmlns:a16="http://schemas.microsoft.com/office/drawing/2014/main" id="{1FCB3F2D-4F56-4A7F-B646-2BE88D1B437B}"/>
              </a:ext>
            </a:extLst>
          </p:cNvPr>
          <p:cNvSpPr/>
          <p:nvPr/>
        </p:nvSpPr>
        <p:spPr>
          <a:xfrm rot="21008735">
            <a:off x="7375737" y="3561844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1" name="Полилиния: фигура 250">
            <a:extLst>
              <a:ext uri="{FF2B5EF4-FFF2-40B4-BE49-F238E27FC236}">
                <a16:creationId xmlns:a16="http://schemas.microsoft.com/office/drawing/2014/main" id="{5E0C2D56-DD3B-4C87-BD53-B6443CC24C2E}"/>
              </a:ext>
            </a:extLst>
          </p:cNvPr>
          <p:cNvSpPr/>
          <p:nvPr/>
        </p:nvSpPr>
        <p:spPr>
          <a:xfrm rot="21008735">
            <a:off x="10720915" y="2347996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2" name="Полилиния: фигура 251">
            <a:extLst>
              <a:ext uri="{FF2B5EF4-FFF2-40B4-BE49-F238E27FC236}">
                <a16:creationId xmlns:a16="http://schemas.microsoft.com/office/drawing/2014/main" id="{E9CA5E33-8C05-4087-85FD-539C315F5C2F}"/>
              </a:ext>
            </a:extLst>
          </p:cNvPr>
          <p:cNvSpPr/>
          <p:nvPr/>
        </p:nvSpPr>
        <p:spPr>
          <a:xfrm rot="21008735">
            <a:off x="10961585" y="2296657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3" name="Полилиния: фигура 252">
            <a:extLst>
              <a:ext uri="{FF2B5EF4-FFF2-40B4-BE49-F238E27FC236}">
                <a16:creationId xmlns:a16="http://schemas.microsoft.com/office/drawing/2014/main" id="{40D54AC5-3BF0-4F0F-9399-380A52BD468E}"/>
              </a:ext>
            </a:extLst>
          </p:cNvPr>
          <p:cNvSpPr/>
          <p:nvPr/>
        </p:nvSpPr>
        <p:spPr>
          <a:xfrm rot="21008735">
            <a:off x="11118983" y="2283089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5" name="Полилиния: фигура 254">
            <a:extLst>
              <a:ext uri="{FF2B5EF4-FFF2-40B4-BE49-F238E27FC236}">
                <a16:creationId xmlns:a16="http://schemas.microsoft.com/office/drawing/2014/main" id="{B931D1CB-B4D1-4AE9-A972-6A5E628AFF57}"/>
              </a:ext>
            </a:extLst>
          </p:cNvPr>
          <p:cNvSpPr/>
          <p:nvPr/>
        </p:nvSpPr>
        <p:spPr>
          <a:xfrm rot="21008735">
            <a:off x="3548959" y="5577110"/>
            <a:ext cx="666883" cy="666125"/>
          </a:xfrm>
          <a:custGeom>
            <a:avLst/>
            <a:gdLst>
              <a:gd name="connsiteX0" fmla="*/ 48520 w 806532"/>
              <a:gd name="connsiteY0" fmla="*/ 746922 h 805615"/>
              <a:gd name="connsiteX1" fmla="*/ 727313 w 806532"/>
              <a:gd name="connsiteY1" fmla="*/ 688279 h 805615"/>
              <a:gd name="connsiteX2" fmla="*/ 625197 w 806532"/>
              <a:gd name="connsiteY2" fmla="*/ 173631 h 805615"/>
              <a:gd name="connsiteX3" fmla="*/ 107569 w 806532"/>
              <a:gd name="connsiteY3" fmla="*/ 101310 h 805615"/>
              <a:gd name="connsiteX4" fmla="*/ 48520 w 806532"/>
              <a:gd name="connsiteY4" fmla="*/ 746922 h 805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532" h="805615">
                <a:moveTo>
                  <a:pt x="48520" y="746922"/>
                </a:moveTo>
                <a:cubicBezTo>
                  <a:pt x="107569" y="805564"/>
                  <a:pt x="549625" y="864342"/>
                  <a:pt x="727313" y="688279"/>
                </a:cubicBezTo>
                <a:cubicBezTo>
                  <a:pt x="874801" y="541469"/>
                  <a:pt x="802344" y="349695"/>
                  <a:pt x="625197" y="173631"/>
                </a:cubicBezTo>
                <a:cubicBezTo>
                  <a:pt x="448049" y="-2432"/>
                  <a:pt x="284581" y="-74754"/>
                  <a:pt x="107569" y="101310"/>
                </a:cubicBezTo>
                <a:cubicBezTo>
                  <a:pt x="-40460" y="247849"/>
                  <a:pt x="-10529" y="688143"/>
                  <a:pt x="48520" y="74692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6" name="Полилиния: фигура 255">
            <a:extLst>
              <a:ext uri="{FF2B5EF4-FFF2-40B4-BE49-F238E27FC236}">
                <a16:creationId xmlns:a16="http://schemas.microsoft.com/office/drawing/2014/main" id="{3A0C3828-90A0-42C9-827E-ABC5033A61EA}"/>
              </a:ext>
            </a:extLst>
          </p:cNvPr>
          <p:cNvSpPr/>
          <p:nvPr/>
        </p:nvSpPr>
        <p:spPr>
          <a:xfrm rot="21008735">
            <a:off x="3789629" y="5525771"/>
            <a:ext cx="426212" cy="425986"/>
          </a:xfrm>
          <a:custGeom>
            <a:avLst/>
            <a:gdLst>
              <a:gd name="connsiteX0" fmla="*/ 481873 w 515463"/>
              <a:gd name="connsiteY0" fmla="*/ 289558 h 515190"/>
              <a:gd name="connsiteX1" fmla="*/ 461287 w 515463"/>
              <a:gd name="connsiteY1" fmla="*/ 245813 h 515190"/>
              <a:gd name="connsiteX2" fmla="*/ 451536 w 515463"/>
              <a:gd name="connsiteY2" fmla="*/ 228613 h 515190"/>
              <a:gd name="connsiteX3" fmla="*/ 286848 w 515463"/>
              <a:gd name="connsiteY3" fmla="*/ 63655 h 515190"/>
              <a:gd name="connsiteX4" fmla="*/ 269648 w 515463"/>
              <a:gd name="connsiteY4" fmla="*/ 53904 h 515190"/>
              <a:gd name="connsiteX5" fmla="*/ 225903 w 515463"/>
              <a:gd name="connsiteY5" fmla="*/ 33453 h 515190"/>
              <a:gd name="connsiteX6" fmla="*/ 52142 w 515463"/>
              <a:gd name="connsiteY6" fmla="*/ 1 h 515190"/>
              <a:gd name="connsiteX7" fmla="*/ 0 w 515463"/>
              <a:gd name="connsiteY7" fmla="*/ 2981 h 515190"/>
              <a:gd name="connsiteX8" fmla="*/ 93043 w 515463"/>
              <a:gd name="connsiteY8" fmla="*/ 115797 h 515190"/>
              <a:gd name="connsiteX9" fmla="*/ 27899 w 515463"/>
              <a:gd name="connsiteY9" fmla="*/ 187171 h 515190"/>
              <a:gd name="connsiteX10" fmla="*/ 163333 w 515463"/>
              <a:gd name="connsiteY10" fmla="*/ 227801 h 515190"/>
              <a:gd name="connsiteX11" fmla="*/ 138819 w 515463"/>
              <a:gd name="connsiteY11" fmla="*/ 376778 h 515190"/>
              <a:gd name="connsiteX12" fmla="*/ 287796 w 515463"/>
              <a:gd name="connsiteY12" fmla="*/ 352264 h 515190"/>
              <a:gd name="connsiteX13" fmla="*/ 328426 w 515463"/>
              <a:gd name="connsiteY13" fmla="*/ 487698 h 515190"/>
              <a:gd name="connsiteX14" fmla="*/ 399800 w 515463"/>
              <a:gd name="connsiteY14" fmla="*/ 422148 h 515190"/>
              <a:gd name="connsiteX15" fmla="*/ 512616 w 515463"/>
              <a:gd name="connsiteY15" fmla="*/ 515191 h 515190"/>
              <a:gd name="connsiteX16" fmla="*/ 515460 w 515463"/>
              <a:gd name="connsiteY16" fmla="*/ 463320 h 515190"/>
              <a:gd name="connsiteX17" fmla="*/ 481873 w 515463"/>
              <a:gd name="connsiteY17" fmla="*/ 289558 h 515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15463" h="515190">
                <a:moveTo>
                  <a:pt x="481873" y="289558"/>
                </a:moveTo>
                <a:cubicBezTo>
                  <a:pt x="475807" y="274615"/>
                  <a:pt x="468935" y="260012"/>
                  <a:pt x="461287" y="245813"/>
                </a:cubicBezTo>
                <a:cubicBezTo>
                  <a:pt x="458036" y="239990"/>
                  <a:pt x="454921" y="234166"/>
                  <a:pt x="451536" y="228613"/>
                </a:cubicBezTo>
                <a:cubicBezTo>
                  <a:pt x="411457" y="160597"/>
                  <a:pt x="354798" y="103845"/>
                  <a:pt x="286848" y="63655"/>
                </a:cubicBezTo>
                <a:cubicBezTo>
                  <a:pt x="281160" y="60269"/>
                  <a:pt x="275472" y="57154"/>
                  <a:pt x="269648" y="53904"/>
                </a:cubicBezTo>
                <a:cubicBezTo>
                  <a:pt x="255447" y="46302"/>
                  <a:pt x="240844" y="39475"/>
                  <a:pt x="225903" y="33453"/>
                </a:cubicBezTo>
                <a:cubicBezTo>
                  <a:pt x="170677" y="11220"/>
                  <a:pt x="111676" y="-139"/>
                  <a:pt x="52142" y="1"/>
                </a:cubicBezTo>
                <a:cubicBezTo>
                  <a:pt x="34718" y="-33"/>
                  <a:pt x="17307" y="962"/>
                  <a:pt x="0" y="2981"/>
                </a:cubicBezTo>
                <a:cubicBezTo>
                  <a:pt x="24963" y="45193"/>
                  <a:pt x="56354" y="83255"/>
                  <a:pt x="93043" y="115797"/>
                </a:cubicBezTo>
                <a:cubicBezTo>
                  <a:pt x="68904" y="137257"/>
                  <a:pt x="47071" y="161178"/>
                  <a:pt x="27899" y="187171"/>
                </a:cubicBezTo>
                <a:cubicBezTo>
                  <a:pt x="70665" y="207653"/>
                  <a:pt x="116355" y="221360"/>
                  <a:pt x="163333" y="227801"/>
                </a:cubicBezTo>
                <a:cubicBezTo>
                  <a:pt x="147033" y="275776"/>
                  <a:pt x="138751" y="326109"/>
                  <a:pt x="138819" y="376778"/>
                </a:cubicBezTo>
                <a:cubicBezTo>
                  <a:pt x="189488" y="376844"/>
                  <a:pt x="239821" y="368562"/>
                  <a:pt x="287796" y="352264"/>
                </a:cubicBezTo>
                <a:cubicBezTo>
                  <a:pt x="294237" y="399242"/>
                  <a:pt x="307944" y="444932"/>
                  <a:pt x="328426" y="487698"/>
                </a:cubicBezTo>
                <a:cubicBezTo>
                  <a:pt x="354441" y="468400"/>
                  <a:pt x="378363" y="446430"/>
                  <a:pt x="399800" y="422148"/>
                </a:cubicBezTo>
                <a:cubicBezTo>
                  <a:pt x="432342" y="458836"/>
                  <a:pt x="470404" y="490228"/>
                  <a:pt x="512616" y="515191"/>
                </a:cubicBezTo>
                <a:cubicBezTo>
                  <a:pt x="514579" y="497971"/>
                  <a:pt x="515529" y="480651"/>
                  <a:pt x="515460" y="463320"/>
                </a:cubicBezTo>
                <a:cubicBezTo>
                  <a:pt x="515557" y="403777"/>
                  <a:pt x="504152" y="344776"/>
                  <a:pt x="481873" y="289558"/>
                </a:cubicBezTo>
                <a:close/>
              </a:path>
            </a:pathLst>
          </a:custGeom>
          <a:solidFill>
            <a:srgbClr val="74D800"/>
          </a:solidFill>
          <a:ln w="13543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7" name="Полилиния: фигура 256">
            <a:extLst>
              <a:ext uri="{FF2B5EF4-FFF2-40B4-BE49-F238E27FC236}">
                <a16:creationId xmlns:a16="http://schemas.microsoft.com/office/drawing/2014/main" id="{8CB72374-A3FE-4941-981C-FCD1211E6D7C}"/>
              </a:ext>
            </a:extLst>
          </p:cNvPr>
          <p:cNvSpPr/>
          <p:nvPr/>
        </p:nvSpPr>
        <p:spPr>
          <a:xfrm rot="21008735">
            <a:off x="3947027" y="5512203"/>
            <a:ext cx="246363" cy="179173"/>
          </a:xfrm>
          <a:custGeom>
            <a:avLst/>
            <a:gdLst>
              <a:gd name="connsiteX0" fmla="*/ 0 w 297953"/>
              <a:gd name="connsiteY0" fmla="*/ 216694 h 216693"/>
              <a:gd name="connsiteX1" fmla="*/ 297954 w 297953"/>
              <a:gd name="connsiteY1" fmla="*/ 0 h 21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7953" h="216693">
                <a:moveTo>
                  <a:pt x="0" y="216694"/>
                </a:moveTo>
                <a:cubicBezTo>
                  <a:pt x="0" y="216694"/>
                  <a:pt x="216694" y="216694"/>
                  <a:pt x="297954" y="0"/>
                </a:cubicBezTo>
              </a:path>
            </a:pathLst>
          </a:custGeom>
          <a:noFill/>
          <a:ln w="54173" cap="rnd">
            <a:solidFill>
              <a:srgbClr val="74D800"/>
            </a:solidFill>
            <a:prstDash val="solid"/>
            <a:round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B52868E4-0BC5-4DC5-A468-F271A324CE11}"/>
              </a:ext>
            </a:extLst>
          </p:cNvPr>
          <p:cNvSpPr txBox="1"/>
          <p:nvPr/>
        </p:nvSpPr>
        <p:spPr>
          <a:xfrm>
            <a:off x="3474399" y="5582748"/>
            <a:ext cx="1002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М.С.</a:t>
            </a: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9CA83558-1FC1-4EC9-BE78-BFE34CEFCDA8}"/>
              </a:ext>
            </a:extLst>
          </p:cNvPr>
          <p:cNvSpPr txBox="1"/>
          <p:nvPr/>
        </p:nvSpPr>
        <p:spPr>
          <a:xfrm>
            <a:off x="3684587" y="3738993"/>
            <a:ext cx="1011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О.Е.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F8B0EEE9-9868-445A-B4CC-42A6CF37A36A}"/>
              </a:ext>
            </a:extLst>
          </p:cNvPr>
          <p:cNvSpPr txBox="1"/>
          <p:nvPr/>
        </p:nvSpPr>
        <p:spPr>
          <a:xfrm>
            <a:off x="4237648" y="308216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Л.С.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02A78DEF-0F57-4749-9540-6AE71E6183BD}"/>
              </a:ext>
            </a:extLst>
          </p:cNvPr>
          <p:cNvSpPr txBox="1"/>
          <p:nvPr/>
        </p:nvSpPr>
        <p:spPr>
          <a:xfrm>
            <a:off x="5275772" y="302998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К.М.</a:t>
            </a: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0B34F3FA-E11D-4A71-AA72-8A9E672212FC}"/>
              </a:ext>
            </a:extLst>
          </p:cNvPr>
          <p:cNvSpPr txBox="1"/>
          <p:nvPr/>
        </p:nvSpPr>
        <p:spPr>
          <a:xfrm>
            <a:off x="5932270" y="379640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П.Л.</a:t>
            </a: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12D2221A-029E-4A6C-97E3-D147DA3BB215}"/>
              </a:ext>
            </a:extLst>
          </p:cNvPr>
          <p:cNvSpPr txBox="1"/>
          <p:nvPr/>
        </p:nvSpPr>
        <p:spPr>
          <a:xfrm>
            <a:off x="6403473" y="284861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С.Л.</a:t>
            </a: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43D5A29E-5908-464C-A95D-F6607D7E2D08}"/>
              </a:ext>
            </a:extLst>
          </p:cNvPr>
          <p:cNvSpPr txBox="1"/>
          <p:nvPr/>
        </p:nvSpPr>
        <p:spPr>
          <a:xfrm>
            <a:off x="6861584" y="3658473"/>
            <a:ext cx="947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М.Е.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195A35E7-5D30-48C0-A988-3B7B31DACE4B}"/>
              </a:ext>
            </a:extLst>
          </p:cNvPr>
          <p:cNvSpPr txBox="1"/>
          <p:nvPr/>
        </p:nvSpPr>
        <p:spPr>
          <a:xfrm>
            <a:off x="7490206" y="241335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П.А.</a:t>
            </a:r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F7C5852F-5F2C-47C8-A15C-C5D0853939F9}"/>
              </a:ext>
            </a:extLst>
          </p:cNvPr>
          <p:cNvSpPr txBox="1"/>
          <p:nvPr/>
        </p:nvSpPr>
        <p:spPr>
          <a:xfrm>
            <a:off x="7938194" y="173959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CB1C6B35-FB52-45C3-B755-8318A0DA8174}"/>
              </a:ext>
            </a:extLst>
          </p:cNvPr>
          <p:cNvSpPr txBox="1"/>
          <p:nvPr/>
        </p:nvSpPr>
        <p:spPr>
          <a:xfrm>
            <a:off x="8884316" y="1627875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94716534-044B-47DE-8454-F95E8400EF01}"/>
              </a:ext>
            </a:extLst>
          </p:cNvPr>
          <p:cNvSpPr txBox="1"/>
          <p:nvPr/>
        </p:nvSpPr>
        <p:spPr>
          <a:xfrm>
            <a:off x="9534022" y="2345055"/>
            <a:ext cx="972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С.Д.</a:t>
            </a:r>
          </a:p>
        </p:txBody>
      </p:sp>
      <p:sp>
        <p:nvSpPr>
          <p:cNvPr id="269" name="TextBox 268">
            <a:extLst>
              <a:ext uri="{FF2B5EF4-FFF2-40B4-BE49-F238E27FC236}">
                <a16:creationId xmlns:a16="http://schemas.microsoft.com/office/drawing/2014/main" id="{CCE7A32F-D393-41F3-8974-BD59198ADCE9}"/>
              </a:ext>
            </a:extLst>
          </p:cNvPr>
          <p:cNvSpPr txBox="1"/>
          <p:nvPr/>
        </p:nvSpPr>
        <p:spPr>
          <a:xfrm>
            <a:off x="10141654" y="1410848"/>
            <a:ext cx="914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Т.Д.</a:t>
            </a:r>
          </a:p>
        </p:txBody>
      </p:sp>
      <p:sp>
        <p:nvSpPr>
          <p:cNvPr id="270" name="TextBox 269">
            <a:extLst>
              <a:ext uri="{FF2B5EF4-FFF2-40B4-BE49-F238E27FC236}">
                <a16:creationId xmlns:a16="http://schemas.microsoft.com/office/drawing/2014/main" id="{4B030BB7-32A4-48DD-9ADD-6B46B8C09A48}"/>
              </a:ext>
            </a:extLst>
          </p:cNvPr>
          <p:cNvSpPr txBox="1"/>
          <p:nvPr/>
        </p:nvSpPr>
        <p:spPr>
          <a:xfrm>
            <a:off x="10646194" y="2366960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C00023AF-C47D-4A0B-BB6E-DCC8F4AE152C}"/>
              </a:ext>
            </a:extLst>
          </p:cNvPr>
          <p:cNvSpPr txBox="1"/>
          <p:nvPr/>
        </p:nvSpPr>
        <p:spPr>
          <a:xfrm>
            <a:off x="6939497" y="5395572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Ш.Е.</a:t>
            </a:r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A581F21F-908C-4975-A80A-1DE02AC7BBA2}"/>
              </a:ext>
            </a:extLst>
          </p:cNvPr>
          <p:cNvSpPr txBox="1"/>
          <p:nvPr/>
        </p:nvSpPr>
        <p:spPr>
          <a:xfrm>
            <a:off x="7371862" y="4721609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273" name="TextBox 272">
            <a:extLst>
              <a:ext uri="{FF2B5EF4-FFF2-40B4-BE49-F238E27FC236}">
                <a16:creationId xmlns:a16="http://schemas.microsoft.com/office/drawing/2014/main" id="{756C4425-A729-4292-8716-F5F548E456EE}"/>
              </a:ext>
            </a:extLst>
          </p:cNvPr>
          <p:cNvSpPr txBox="1"/>
          <p:nvPr/>
        </p:nvSpPr>
        <p:spPr>
          <a:xfrm>
            <a:off x="8634394" y="4583748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274" name="TextBox 273">
            <a:extLst>
              <a:ext uri="{FF2B5EF4-FFF2-40B4-BE49-F238E27FC236}">
                <a16:creationId xmlns:a16="http://schemas.microsoft.com/office/drawing/2014/main" id="{CBB38B0F-AD1D-4C04-A8B1-B547B4B6F5BD}"/>
              </a:ext>
            </a:extLst>
          </p:cNvPr>
          <p:cNvSpPr txBox="1"/>
          <p:nvPr/>
        </p:nvSpPr>
        <p:spPr>
          <a:xfrm>
            <a:off x="9272749" y="5382048"/>
            <a:ext cx="959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Ч.М.</a:t>
            </a:r>
          </a:p>
        </p:txBody>
      </p:sp>
      <p:sp>
        <p:nvSpPr>
          <p:cNvPr id="275" name="TextBox 274">
            <a:extLst>
              <a:ext uri="{FF2B5EF4-FFF2-40B4-BE49-F238E27FC236}">
                <a16:creationId xmlns:a16="http://schemas.microsoft.com/office/drawing/2014/main" id="{3BD1EAB7-F5BC-46B7-8763-3BDC068C18A7}"/>
              </a:ext>
            </a:extLst>
          </p:cNvPr>
          <p:cNvSpPr txBox="1"/>
          <p:nvPr/>
        </p:nvSpPr>
        <p:spPr>
          <a:xfrm>
            <a:off x="10000674" y="447037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С.А.</a:t>
            </a:r>
          </a:p>
        </p:txBody>
      </p:sp>
    </p:spTree>
    <p:extLst>
      <p:ext uri="{BB962C8B-B14F-4D97-AF65-F5344CB8AC3E}">
        <p14:creationId xmlns:p14="http://schemas.microsoft.com/office/powerpoint/2010/main" val="585385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250" autoRev="1" fill="remove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250" autoRev="1" fill="remove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7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25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" dur="25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2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250" autoRev="1" fill="remove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3" dur="250" autoRev="1" fill="remove"/>
                                        <p:tgtEl>
                                          <p:spTgt spid="1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1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1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250" autoRev="1" fill="remove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9" dur="250" autoRev="1" fill="remove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250" autoRev="1" fill="remove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5" dur="250" autoRev="1" fill="remove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250" autoRev="1" fill="remove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1" dur="250" autoRev="1" fill="remove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remove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remove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6" dur="250" autoRev="1" fill="remove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7" dur="250" autoRev="1" fill="remove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4" dur="250" autoRev="1" fill="remove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5" dur="250" autoRev="1" fill="remove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autoRev="1" fill="remove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autoRev="1" fill="remove"/>
                                        <p:tgtEl>
                                          <p:spTgt spid="2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2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2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</p:childTnLst>
        </p:cTn>
      </p:par>
    </p:tnLst>
    <p:bldLst>
      <p:bldP spid="10" grpId="0" animBg="1"/>
      <p:bldP spid="123" grpId="0" animBg="1"/>
      <p:bldP spid="129" grpId="0" animBg="1"/>
      <p:bldP spid="133" grpId="0" animBg="1"/>
      <p:bldP spid="153" grpId="0" animBg="1"/>
      <p:bldP spid="157" grpId="0" animBg="1"/>
      <p:bldP spid="161" grpId="0" animBg="1"/>
      <p:bldP spid="165" grpId="0" animBg="1"/>
      <p:bldP spid="169" grpId="0" animBg="1"/>
      <p:bldP spid="173" grpId="0" animBg="1"/>
      <p:bldP spid="177" grpId="0" animBg="1"/>
      <p:bldP spid="181" grpId="0" animBg="1"/>
      <p:bldP spid="185" grpId="0" animBg="1"/>
      <p:bldP spid="189" grpId="0" animBg="1"/>
      <p:bldP spid="193" grpId="0" animBg="1"/>
      <p:bldP spid="197" grpId="0" animBg="1"/>
      <p:bldP spid="201" grpId="0" animBg="1"/>
      <p:bldP spid="205" grpId="0" animBg="1"/>
      <p:bldP spid="209" grpId="0" animBg="1"/>
      <p:bldP spid="213" grpId="0" animBg="1"/>
      <p:bldP spid="217" grpId="1" animBg="1"/>
      <p:bldP spid="221" grpId="0" animBg="1"/>
      <p:bldP spid="225" grpId="0" animBg="1"/>
      <p:bldP spid="229" grpId="0" animBg="1"/>
      <p:bldP spid="233" grpId="0" animBg="1"/>
      <p:bldP spid="247" grpId="0" animBg="1"/>
      <p:bldP spid="251" grpId="0" animBg="1"/>
      <p:bldP spid="2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2" name="Группа 301">
            <a:extLst>
              <a:ext uri="{FF2B5EF4-FFF2-40B4-BE49-F238E27FC236}">
                <a16:creationId xmlns:a16="http://schemas.microsoft.com/office/drawing/2014/main" id="{28B1D5A6-F6D6-41EC-8479-6BDB1E6051A9}"/>
              </a:ext>
            </a:extLst>
          </p:cNvPr>
          <p:cNvGrpSpPr/>
          <p:nvPr/>
        </p:nvGrpSpPr>
        <p:grpSpPr>
          <a:xfrm>
            <a:off x="1620802" y="1342596"/>
            <a:ext cx="3398017" cy="5418458"/>
            <a:chOff x="864462" y="1069427"/>
            <a:chExt cx="3620644" cy="5773459"/>
          </a:xfrm>
        </p:grpSpPr>
        <p:sp>
          <p:nvSpPr>
            <p:cNvPr id="303" name="Полилиния: фигура 302">
              <a:extLst>
                <a:ext uri="{FF2B5EF4-FFF2-40B4-BE49-F238E27FC236}">
                  <a16:creationId xmlns:a16="http://schemas.microsoft.com/office/drawing/2014/main" id="{5699230F-DF22-426F-A408-AC1AB1489627}"/>
                </a:ext>
              </a:extLst>
            </p:cNvPr>
            <p:cNvSpPr/>
            <p:nvPr/>
          </p:nvSpPr>
          <p:spPr>
            <a:xfrm>
              <a:off x="2625857" y="1362992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4" name="Полилиния: фигура 303">
              <a:extLst>
                <a:ext uri="{FF2B5EF4-FFF2-40B4-BE49-F238E27FC236}">
                  <a16:creationId xmlns:a16="http://schemas.microsoft.com/office/drawing/2014/main" id="{94E3AE77-A508-40F8-A2CE-EDD4326D1C48}"/>
                </a:ext>
              </a:extLst>
            </p:cNvPr>
            <p:cNvSpPr/>
            <p:nvPr/>
          </p:nvSpPr>
          <p:spPr>
            <a:xfrm>
              <a:off x="864462" y="1852269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5" name="Полилиния: фигура 304">
              <a:extLst>
                <a:ext uri="{FF2B5EF4-FFF2-40B4-BE49-F238E27FC236}">
                  <a16:creationId xmlns:a16="http://schemas.microsoft.com/office/drawing/2014/main" id="{2F1C8708-F660-4496-98BD-E332203790DB}"/>
                </a:ext>
              </a:extLst>
            </p:cNvPr>
            <p:cNvSpPr/>
            <p:nvPr/>
          </p:nvSpPr>
          <p:spPr>
            <a:xfrm>
              <a:off x="1745159" y="106942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6" name="Полилиния: фигура 305">
              <a:extLst>
                <a:ext uri="{FF2B5EF4-FFF2-40B4-BE49-F238E27FC236}">
                  <a16:creationId xmlns:a16="http://schemas.microsoft.com/office/drawing/2014/main" id="{927BD565-E48B-4621-B3F9-07C020A6E19A}"/>
                </a:ext>
              </a:extLst>
            </p:cNvPr>
            <p:cNvSpPr/>
            <p:nvPr/>
          </p:nvSpPr>
          <p:spPr>
            <a:xfrm>
              <a:off x="2919422" y="2341545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7" name="Полилиния: фигура 306">
              <a:extLst>
                <a:ext uri="{FF2B5EF4-FFF2-40B4-BE49-F238E27FC236}">
                  <a16:creationId xmlns:a16="http://schemas.microsoft.com/office/drawing/2014/main" id="{28157F8E-D7FA-462D-AFC2-DF1B53DEE7AA}"/>
                </a:ext>
              </a:extLst>
            </p:cNvPr>
            <p:cNvSpPr/>
            <p:nvPr/>
          </p:nvSpPr>
          <p:spPr>
            <a:xfrm>
              <a:off x="2332291" y="312438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8" name="Полилиния: фигура 307">
              <a:extLst>
                <a:ext uri="{FF2B5EF4-FFF2-40B4-BE49-F238E27FC236}">
                  <a16:creationId xmlns:a16="http://schemas.microsoft.com/office/drawing/2014/main" id="{C9C54C49-FB0E-4ED8-A90D-4B2329C26BD9}"/>
                </a:ext>
              </a:extLst>
            </p:cNvPr>
            <p:cNvSpPr/>
            <p:nvPr/>
          </p:nvSpPr>
          <p:spPr>
            <a:xfrm>
              <a:off x="2136580" y="3320097"/>
              <a:ext cx="1174263" cy="3522789"/>
            </a:xfrm>
            <a:custGeom>
              <a:avLst/>
              <a:gdLst>
                <a:gd name="connsiteX0" fmla="*/ 391422 w 1174263"/>
                <a:gd name="connsiteY0" fmla="*/ 0 h 3522789"/>
                <a:gd name="connsiteX1" fmla="*/ 782843 w 1174263"/>
                <a:gd name="connsiteY1" fmla="*/ 0 h 3522789"/>
                <a:gd name="connsiteX2" fmla="*/ 782843 w 1174263"/>
                <a:gd name="connsiteY2" fmla="*/ 1761395 h 3522789"/>
                <a:gd name="connsiteX3" fmla="*/ 1174264 w 1174263"/>
                <a:gd name="connsiteY3" fmla="*/ 3522789 h 3522789"/>
                <a:gd name="connsiteX4" fmla="*/ 1 w 1174263"/>
                <a:gd name="connsiteY4" fmla="*/ 3522789 h 3522789"/>
                <a:gd name="connsiteX5" fmla="*/ 391422 w 1174263"/>
                <a:gd name="connsiteY5" fmla="*/ 1761395 h 3522789"/>
                <a:gd name="connsiteX6" fmla="*/ 391422 w 1174263"/>
                <a:gd name="connsiteY6" fmla="*/ 0 h 35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4263" h="3522789">
                  <a:moveTo>
                    <a:pt x="391422" y="0"/>
                  </a:moveTo>
                  <a:lnTo>
                    <a:pt x="782843" y="0"/>
                  </a:lnTo>
                  <a:cubicBezTo>
                    <a:pt x="782843" y="0"/>
                    <a:pt x="732627" y="857505"/>
                    <a:pt x="782843" y="1761395"/>
                  </a:cubicBezTo>
                  <a:cubicBezTo>
                    <a:pt x="833059" y="2665284"/>
                    <a:pt x="1174264" y="3522789"/>
                    <a:pt x="1174264" y="3522789"/>
                  </a:cubicBezTo>
                  <a:lnTo>
                    <a:pt x="1" y="3522789"/>
                  </a:lnTo>
                  <a:cubicBezTo>
                    <a:pt x="1" y="3522789"/>
                    <a:pt x="343783" y="2618900"/>
                    <a:pt x="391422" y="1761395"/>
                  </a:cubicBezTo>
                  <a:cubicBezTo>
                    <a:pt x="439061" y="903890"/>
                    <a:pt x="391422" y="0"/>
                    <a:pt x="391422" y="0"/>
                  </a:cubicBezTo>
                  <a:close/>
                </a:path>
              </a:pathLst>
            </a:custGeom>
            <a:solidFill>
              <a:srgbClr val="BD7575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9" name="Полилиния: фигура 308">
              <a:extLst>
                <a:ext uri="{FF2B5EF4-FFF2-40B4-BE49-F238E27FC236}">
                  <a16:creationId xmlns:a16="http://schemas.microsoft.com/office/drawing/2014/main" id="{950D5A41-22BC-47BC-B7CD-BC0562FE6563}"/>
                </a:ext>
              </a:extLst>
            </p:cNvPr>
            <p:cNvSpPr/>
            <p:nvPr/>
          </p:nvSpPr>
          <p:spPr>
            <a:xfrm>
              <a:off x="1353738" y="1558703"/>
              <a:ext cx="2739947" cy="2739947"/>
            </a:xfrm>
            <a:custGeom>
              <a:avLst/>
              <a:gdLst>
                <a:gd name="connsiteX0" fmla="*/ 2739948 w 2739947"/>
                <a:gd name="connsiteY0" fmla="*/ 1369974 h 2739947"/>
                <a:gd name="connsiteX1" fmla="*/ 1369975 w 2739947"/>
                <a:gd name="connsiteY1" fmla="*/ 2739947 h 2739947"/>
                <a:gd name="connsiteX2" fmla="*/ 1 w 2739947"/>
                <a:gd name="connsiteY2" fmla="*/ 1369974 h 2739947"/>
                <a:gd name="connsiteX3" fmla="*/ 1369975 w 2739947"/>
                <a:gd name="connsiteY3" fmla="*/ 0 h 2739947"/>
                <a:gd name="connsiteX4" fmla="*/ 2739948 w 2739947"/>
                <a:gd name="connsiteY4" fmla="*/ 1369974 h 2739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9947" h="2739947">
                  <a:moveTo>
                    <a:pt x="2739948" y="1369974"/>
                  </a:moveTo>
                  <a:cubicBezTo>
                    <a:pt x="2739948" y="2126589"/>
                    <a:pt x="2126590" y="2739947"/>
                    <a:pt x="1369975" y="2739947"/>
                  </a:cubicBezTo>
                  <a:cubicBezTo>
                    <a:pt x="613359" y="2739947"/>
                    <a:pt x="1" y="2126589"/>
                    <a:pt x="1" y="1369974"/>
                  </a:cubicBezTo>
                  <a:cubicBezTo>
                    <a:pt x="1" y="613358"/>
                    <a:pt x="613359" y="0"/>
                    <a:pt x="1369975" y="0"/>
                  </a:cubicBezTo>
                  <a:cubicBezTo>
                    <a:pt x="2126590" y="0"/>
                    <a:pt x="2739948" y="613358"/>
                    <a:pt x="2739948" y="1369974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10" name="Полилиния: фигура 309">
              <a:extLst>
                <a:ext uri="{FF2B5EF4-FFF2-40B4-BE49-F238E27FC236}">
                  <a16:creationId xmlns:a16="http://schemas.microsoft.com/office/drawing/2014/main" id="{AE4E5B78-E068-4D4F-9019-CEAB647D95E6}"/>
                </a:ext>
              </a:extLst>
            </p:cNvPr>
            <p:cNvSpPr/>
            <p:nvPr/>
          </p:nvSpPr>
          <p:spPr>
            <a:xfrm>
              <a:off x="1158028" y="2928676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293" name="Группа 292">
            <a:extLst>
              <a:ext uri="{FF2B5EF4-FFF2-40B4-BE49-F238E27FC236}">
                <a16:creationId xmlns:a16="http://schemas.microsoft.com/office/drawing/2014/main" id="{22C2C928-670E-46B2-8307-CBFB9D37E519}"/>
              </a:ext>
            </a:extLst>
          </p:cNvPr>
          <p:cNvGrpSpPr/>
          <p:nvPr/>
        </p:nvGrpSpPr>
        <p:grpSpPr>
          <a:xfrm>
            <a:off x="4040449" y="2012380"/>
            <a:ext cx="3398017" cy="5418458"/>
            <a:chOff x="864462" y="1069427"/>
            <a:chExt cx="3620644" cy="5773459"/>
          </a:xfrm>
        </p:grpSpPr>
        <p:sp>
          <p:nvSpPr>
            <p:cNvPr id="294" name="Полилиния: фигура 293">
              <a:extLst>
                <a:ext uri="{FF2B5EF4-FFF2-40B4-BE49-F238E27FC236}">
                  <a16:creationId xmlns:a16="http://schemas.microsoft.com/office/drawing/2014/main" id="{65BB2E72-96E3-44C2-A87A-9ED20E7DF269}"/>
                </a:ext>
              </a:extLst>
            </p:cNvPr>
            <p:cNvSpPr/>
            <p:nvPr/>
          </p:nvSpPr>
          <p:spPr>
            <a:xfrm>
              <a:off x="2625857" y="1362992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5" name="Полилиния: фигура 294">
              <a:extLst>
                <a:ext uri="{FF2B5EF4-FFF2-40B4-BE49-F238E27FC236}">
                  <a16:creationId xmlns:a16="http://schemas.microsoft.com/office/drawing/2014/main" id="{7F02654E-2CCF-4B68-B81D-11DA67B413F6}"/>
                </a:ext>
              </a:extLst>
            </p:cNvPr>
            <p:cNvSpPr/>
            <p:nvPr/>
          </p:nvSpPr>
          <p:spPr>
            <a:xfrm>
              <a:off x="864462" y="1852269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6" name="Полилиния: фигура 295">
              <a:extLst>
                <a:ext uri="{FF2B5EF4-FFF2-40B4-BE49-F238E27FC236}">
                  <a16:creationId xmlns:a16="http://schemas.microsoft.com/office/drawing/2014/main" id="{910A44B9-9CBF-476E-AC8D-AB603FC3690B}"/>
                </a:ext>
              </a:extLst>
            </p:cNvPr>
            <p:cNvSpPr/>
            <p:nvPr/>
          </p:nvSpPr>
          <p:spPr>
            <a:xfrm>
              <a:off x="1745159" y="106942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7" name="Полилиния: фигура 296">
              <a:extLst>
                <a:ext uri="{FF2B5EF4-FFF2-40B4-BE49-F238E27FC236}">
                  <a16:creationId xmlns:a16="http://schemas.microsoft.com/office/drawing/2014/main" id="{2E691C01-6935-4689-9C59-6210C86A7E0D}"/>
                </a:ext>
              </a:extLst>
            </p:cNvPr>
            <p:cNvSpPr/>
            <p:nvPr/>
          </p:nvSpPr>
          <p:spPr>
            <a:xfrm>
              <a:off x="2919422" y="2341545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8" name="Полилиния: фигура 297">
              <a:extLst>
                <a:ext uri="{FF2B5EF4-FFF2-40B4-BE49-F238E27FC236}">
                  <a16:creationId xmlns:a16="http://schemas.microsoft.com/office/drawing/2014/main" id="{F5A41BE1-1303-4426-A471-7E48842927E8}"/>
                </a:ext>
              </a:extLst>
            </p:cNvPr>
            <p:cNvSpPr/>
            <p:nvPr/>
          </p:nvSpPr>
          <p:spPr>
            <a:xfrm>
              <a:off x="2332291" y="312438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9" name="Полилиния: фигура 298">
              <a:extLst>
                <a:ext uri="{FF2B5EF4-FFF2-40B4-BE49-F238E27FC236}">
                  <a16:creationId xmlns:a16="http://schemas.microsoft.com/office/drawing/2014/main" id="{6F8ABB62-0522-43C7-9CFC-D682846E8F16}"/>
                </a:ext>
              </a:extLst>
            </p:cNvPr>
            <p:cNvSpPr/>
            <p:nvPr/>
          </p:nvSpPr>
          <p:spPr>
            <a:xfrm>
              <a:off x="2136580" y="3320097"/>
              <a:ext cx="1174263" cy="3522789"/>
            </a:xfrm>
            <a:custGeom>
              <a:avLst/>
              <a:gdLst>
                <a:gd name="connsiteX0" fmla="*/ 391422 w 1174263"/>
                <a:gd name="connsiteY0" fmla="*/ 0 h 3522789"/>
                <a:gd name="connsiteX1" fmla="*/ 782843 w 1174263"/>
                <a:gd name="connsiteY1" fmla="*/ 0 h 3522789"/>
                <a:gd name="connsiteX2" fmla="*/ 782843 w 1174263"/>
                <a:gd name="connsiteY2" fmla="*/ 1761395 h 3522789"/>
                <a:gd name="connsiteX3" fmla="*/ 1174264 w 1174263"/>
                <a:gd name="connsiteY3" fmla="*/ 3522789 h 3522789"/>
                <a:gd name="connsiteX4" fmla="*/ 1 w 1174263"/>
                <a:gd name="connsiteY4" fmla="*/ 3522789 h 3522789"/>
                <a:gd name="connsiteX5" fmla="*/ 391422 w 1174263"/>
                <a:gd name="connsiteY5" fmla="*/ 1761395 h 3522789"/>
                <a:gd name="connsiteX6" fmla="*/ 391422 w 1174263"/>
                <a:gd name="connsiteY6" fmla="*/ 0 h 35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4263" h="3522789">
                  <a:moveTo>
                    <a:pt x="391422" y="0"/>
                  </a:moveTo>
                  <a:lnTo>
                    <a:pt x="782843" y="0"/>
                  </a:lnTo>
                  <a:cubicBezTo>
                    <a:pt x="782843" y="0"/>
                    <a:pt x="732627" y="857505"/>
                    <a:pt x="782843" y="1761395"/>
                  </a:cubicBezTo>
                  <a:cubicBezTo>
                    <a:pt x="833059" y="2665284"/>
                    <a:pt x="1174264" y="3522789"/>
                    <a:pt x="1174264" y="3522789"/>
                  </a:cubicBezTo>
                  <a:lnTo>
                    <a:pt x="1" y="3522789"/>
                  </a:lnTo>
                  <a:cubicBezTo>
                    <a:pt x="1" y="3522789"/>
                    <a:pt x="343783" y="2618900"/>
                    <a:pt x="391422" y="1761395"/>
                  </a:cubicBezTo>
                  <a:cubicBezTo>
                    <a:pt x="439061" y="903890"/>
                    <a:pt x="391422" y="0"/>
                    <a:pt x="391422" y="0"/>
                  </a:cubicBezTo>
                  <a:close/>
                </a:path>
              </a:pathLst>
            </a:custGeom>
            <a:solidFill>
              <a:srgbClr val="BD7575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300" name="Полилиния: фигура 299">
              <a:extLst>
                <a:ext uri="{FF2B5EF4-FFF2-40B4-BE49-F238E27FC236}">
                  <a16:creationId xmlns:a16="http://schemas.microsoft.com/office/drawing/2014/main" id="{FEDBBB7C-D466-43A3-B78A-C63F24B5B655}"/>
                </a:ext>
              </a:extLst>
            </p:cNvPr>
            <p:cNvSpPr/>
            <p:nvPr/>
          </p:nvSpPr>
          <p:spPr>
            <a:xfrm>
              <a:off x="1353738" y="1558703"/>
              <a:ext cx="2739947" cy="2739947"/>
            </a:xfrm>
            <a:custGeom>
              <a:avLst/>
              <a:gdLst>
                <a:gd name="connsiteX0" fmla="*/ 2739948 w 2739947"/>
                <a:gd name="connsiteY0" fmla="*/ 1369974 h 2739947"/>
                <a:gd name="connsiteX1" fmla="*/ 1369975 w 2739947"/>
                <a:gd name="connsiteY1" fmla="*/ 2739947 h 2739947"/>
                <a:gd name="connsiteX2" fmla="*/ 1 w 2739947"/>
                <a:gd name="connsiteY2" fmla="*/ 1369974 h 2739947"/>
                <a:gd name="connsiteX3" fmla="*/ 1369975 w 2739947"/>
                <a:gd name="connsiteY3" fmla="*/ 0 h 2739947"/>
                <a:gd name="connsiteX4" fmla="*/ 2739948 w 2739947"/>
                <a:gd name="connsiteY4" fmla="*/ 1369974 h 2739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9947" h="2739947">
                  <a:moveTo>
                    <a:pt x="2739948" y="1369974"/>
                  </a:moveTo>
                  <a:cubicBezTo>
                    <a:pt x="2739948" y="2126589"/>
                    <a:pt x="2126590" y="2739947"/>
                    <a:pt x="1369975" y="2739947"/>
                  </a:cubicBezTo>
                  <a:cubicBezTo>
                    <a:pt x="613359" y="2739947"/>
                    <a:pt x="1" y="2126589"/>
                    <a:pt x="1" y="1369974"/>
                  </a:cubicBezTo>
                  <a:cubicBezTo>
                    <a:pt x="1" y="613358"/>
                    <a:pt x="613359" y="0"/>
                    <a:pt x="1369975" y="0"/>
                  </a:cubicBezTo>
                  <a:cubicBezTo>
                    <a:pt x="2126590" y="0"/>
                    <a:pt x="2739948" y="613358"/>
                    <a:pt x="2739948" y="1369974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301" name="Полилиния: фигура 300">
              <a:extLst>
                <a:ext uri="{FF2B5EF4-FFF2-40B4-BE49-F238E27FC236}">
                  <a16:creationId xmlns:a16="http://schemas.microsoft.com/office/drawing/2014/main" id="{CEBF5F0B-1AA3-4125-9E8A-6C305E123DB8}"/>
                </a:ext>
              </a:extLst>
            </p:cNvPr>
            <p:cNvSpPr/>
            <p:nvPr/>
          </p:nvSpPr>
          <p:spPr>
            <a:xfrm>
              <a:off x="1158028" y="2928676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284" name="Группа 283">
            <a:extLst>
              <a:ext uri="{FF2B5EF4-FFF2-40B4-BE49-F238E27FC236}">
                <a16:creationId xmlns:a16="http://schemas.microsoft.com/office/drawing/2014/main" id="{D31A203C-6362-4C03-A137-501BEAAE81F1}"/>
              </a:ext>
            </a:extLst>
          </p:cNvPr>
          <p:cNvGrpSpPr/>
          <p:nvPr/>
        </p:nvGrpSpPr>
        <p:grpSpPr>
          <a:xfrm>
            <a:off x="6669224" y="876559"/>
            <a:ext cx="3723048" cy="5936751"/>
            <a:chOff x="864462" y="1069427"/>
            <a:chExt cx="3620644" cy="5773459"/>
          </a:xfrm>
        </p:grpSpPr>
        <p:sp>
          <p:nvSpPr>
            <p:cNvPr id="285" name="Полилиния: фигура 284">
              <a:extLst>
                <a:ext uri="{FF2B5EF4-FFF2-40B4-BE49-F238E27FC236}">
                  <a16:creationId xmlns:a16="http://schemas.microsoft.com/office/drawing/2014/main" id="{CE4F1494-7050-4723-966E-5EBD49DBC256}"/>
                </a:ext>
              </a:extLst>
            </p:cNvPr>
            <p:cNvSpPr/>
            <p:nvPr/>
          </p:nvSpPr>
          <p:spPr>
            <a:xfrm>
              <a:off x="2625857" y="1362992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6" name="Полилиния: фигура 285">
              <a:extLst>
                <a:ext uri="{FF2B5EF4-FFF2-40B4-BE49-F238E27FC236}">
                  <a16:creationId xmlns:a16="http://schemas.microsoft.com/office/drawing/2014/main" id="{5F67E0C8-D168-4CD7-999F-236C40136961}"/>
                </a:ext>
              </a:extLst>
            </p:cNvPr>
            <p:cNvSpPr/>
            <p:nvPr/>
          </p:nvSpPr>
          <p:spPr>
            <a:xfrm>
              <a:off x="864462" y="1852269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7" name="Полилиния: фигура 286">
              <a:extLst>
                <a:ext uri="{FF2B5EF4-FFF2-40B4-BE49-F238E27FC236}">
                  <a16:creationId xmlns:a16="http://schemas.microsoft.com/office/drawing/2014/main" id="{74D87792-A42C-4BC3-B281-F45103A40676}"/>
                </a:ext>
              </a:extLst>
            </p:cNvPr>
            <p:cNvSpPr/>
            <p:nvPr/>
          </p:nvSpPr>
          <p:spPr>
            <a:xfrm>
              <a:off x="1745159" y="106942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8" name="Полилиния: фигура 287">
              <a:extLst>
                <a:ext uri="{FF2B5EF4-FFF2-40B4-BE49-F238E27FC236}">
                  <a16:creationId xmlns:a16="http://schemas.microsoft.com/office/drawing/2014/main" id="{C36C98C2-0A05-4EEB-BEDE-9F4625763D00}"/>
                </a:ext>
              </a:extLst>
            </p:cNvPr>
            <p:cNvSpPr/>
            <p:nvPr/>
          </p:nvSpPr>
          <p:spPr>
            <a:xfrm>
              <a:off x="2919422" y="2341545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9" name="Полилиния: фигура 288">
              <a:extLst>
                <a:ext uri="{FF2B5EF4-FFF2-40B4-BE49-F238E27FC236}">
                  <a16:creationId xmlns:a16="http://schemas.microsoft.com/office/drawing/2014/main" id="{C7967CB8-A091-4592-84C9-B00CC44BEE09}"/>
                </a:ext>
              </a:extLst>
            </p:cNvPr>
            <p:cNvSpPr/>
            <p:nvPr/>
          </p:nvSpPr>
          <p:spPr>
            <a:xfrm>
              <a:off x="2332291" y="312438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0" name="Полилиния: фигура 289">
              <a:extLst>
                <a:ext uri="{FF2B5EF4-FFF2-40B4-BE49-F238E27FC236}">
                  <a16:creationId xmlns:a16="http://schemas.microsoft.com/office/drawing/2014/main" id="{E7959C84-6E90-40B3-B77C-8CC3BBD4ED37}"/>
                </a:ext>
              </a:extLst>
            </p:cNvPr>
            <p:cNvSpPr/>
            <p:nvPr/>
          </p:nvSpPr>
          <p:spPr>
            <a:xfrm>
              <a:off x="2136580" y="3320097"/>
              <a:ext cx="1174263" cy="3522789"/>
            </a:xfrm>
            <a:custGeom>
              <a:avLst/>
              <a:gdLst>
                <a:gd name="connsiteX0" fmla="*/ 391422 w 1174263"/>
                <a:gd name="connsiteY0" fmla="*/ 0 h 3522789"/>
                <a:gd name="connsiteX1" fmla="*/ 782843 w 1174263"/>
                <a:gd name="connsiteY1" fmla="*/ 0 h 3522789"/>
                <a:gd name="connsiteX2" fmla="*/ 782843 w 1174263"/>
                <a:gd name="connsiteY2" fmla="*/ 1761395 h 3522789"/>
                <a:gd name="connsiteX3" fmla="*/ 1174264 w 1174263"/>
                <a:gd name="connsiteY3" fmla="*/ 3522789 h 3522789"/>
                <a:gd name="connsiteX4" fmla="*/ 1 w 1174263"/>
                <a:gd name="connsiteY4" fmla="*/ 3522789 h 3522789"/>
                <a:gd name="connsiteX5" fmla="*/ 391422 w 1174263"/>
                <a:gd name="connsiteY5" fmla="*/ 1761395 h 3522789"/>
                <a:gd name="connsiteX6" fmla="*/ 391422 w 1174263"/>
                <a:gd name="connsiteY6" fmla="*/ 0 h 35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4263" h="3522789">
                  <a:moveTo>
                    <a:pt x="391422" y="0"/>
                  </a:moveTo>
                  <a:lnTo>
                    <a:pt x="782843" y="0"/>
                  </a:lnTo>
                  <a:cubicBezTo>
                    <a:pt x="782843" y="0"/>
                    <a:pt x="732627" y="857505"/>
                    <a:pt x="782843" y="1761395"/>
                  </a:cubicBezTo>
                  <a:cubicBezTo>
                    <a:pt x="833059" y="2665284"/>
                    <a:pt x="1174264" y="3522789"/>
                    <a:pt x="1174264" y="3522789"/>
                  </a:cubicBezTo>
                  <a:lnTo>
                    <a:pt x="1" y="3522789"/>
                  </a:lnTo>
                  <a:cubicBezTo>
                    <a:pt x="1" y="3522789"/>
                    <a:pt x="343783" y="2618900"/>
                    <a:pt x="391422" y="1761395"/>
                  </a:cubicBezTo>
                  <a:cubicBezTo>
                    <a:pt x="439061" y="903890"/>
                    <a:pt x="391422" y="0"/>
                    <a:pt x="391422" y="0"/>
                  </a:cubicBezTo>
                  <a:close/>
                </a:path>
              </a:pathLst>
            </a:custGeom>
            <a:solidFill>
              <a:srgbClr val="BD7575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91" name="Полилиния: фигура 290">
              <a:extLst>
                <a:ext uri="{FF2B5EF4-FFF2-40B4-BE49-F238E27FC236}">
                  <a16:creationId xmlns:a16="http://schemas.microsoft.com/office/drawing/2014/main" id="{74991BF7-8FB2-41FE-BF67-D32E1E0A60D2}"/>
                </a:ext>
              </a:extLst>
            </p:cNvPr>
            <p:cNvSpPr/>
            <p:nvPr/>
          </p:nvSpPr>
          <p:spPr>
            <a:xfrm>
              <a:off x="1353738" y="1558703"/>
              <a:ext cx="2739947" cy="2739947"/>
            </a:xfrm>
            <a:custGeom>
              <a:avLst/>
              <a:gdLst>
                <a:gd name="connsiteX0" fmla="*/ 2739948 w 2739947"/>
                <a:gd name="connsiteY0" fmla="*/ 1369974 h 2739947"/>
                <a:gd name="connsiteX1" fmla="*/ 1369975 w 2739947"/>
                <a:gd name="connsiteY1" fmla="*/ 2739947 h 2739947"/>
                <a:gd name="connsiteX2" fmla="*/ 1 w 2739947"/>
                <a:gd name="connsiteY2" fmla="*/ 1369974 h 2739947"/>
                <a:gd name="connsiteX3" fmla="*/ 1369975 w 2739947"/>
                <a:gd name="connsiteY3" fmla="*/ 0 h 2739947"/>
                <a:gd name="connsiteX4" fmla="*/ 2739948 w 2739947"/>
                <a:gd name="connsiteY4" fmla="*/ 1369974 h 2739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9947" h="2739947">
                  <a:moveTo>
                    <a:pt x="2739948" y="1369974"/>
                  </a:moveTo>
                  <a:cubicBezTo>
                    <a:pt x="2739948" y="2126589"/>
                    <a:pt x="2126590" y="2739947"/>
                    <a:pt x="1369975" y="2739947"/>
                  </a:cubicBezTo>
                  <a:cubicBezTo>
                    <a:pt x="613359" y="2739947"/>
                    <a:pt x="1" y="2126589"/>
                    <a:pt x="1" y="1369974"/>
                  </a:cubicBezTo>
                  <a:cubicBezTo>
                    <a:pt x="1" y="613358"/>
                    <a:pt x="613359" y="0"/>
                    <a:pt x="1369975" y="0"/>
                  </a:cubicBezTo>
                  <a:cubicBezTo>
                    <a:pt x="2126590" y="0"/>
                    <a:pt x="2739948" y="613358"/>
                    <a:pt x="2739948" y="1369974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92" name="Полилиния: фигура 291">
              <a:extLst>
                <a:ext uri="{FF2B5EF4-FFF2-40B4-BE49-F238E27FC236}">
                  <a16:creationId xmlns:a16="http://schemas.microsoft.com/office/drawing/2014/main" id="{7CA58B6D-6AC4-437C-9842-A4D86D2F10A9}"/>
                </a:ext>
              </a:extLst>
            </p:cNvPr>
            <p:cNvSpPr/>
            <p:nvPr/>
          </p:nvSpPr>
          <p:spPr>
            <a:xfrm>
              <a:off x="1158028" y="2928676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243" name="Группа 242">
            <a:extLst>
              <a:ext uri="{FF2B5EF4-FFF2-40B4-BE49-F238E27FC236}">
                <a16:creationId xmlns:a16="http://schemas.microsoft.com/office/drawing/2014/main" id="{05E15BE3-1EF4-4B0E-8AE9-BB4DF364A9E0}"/>
              </a:ext>
            </a:extLst>
          </p:cNvPr>
          <p:cNvGrpSpPr/>
          <p:nvPr/>
        </p:nvGrpSpPr>
        <p:grpSpPr>
          <a:xfrm>
            <a:off x="9470276" y="1711287"/>
            <a:ext cx="3218122" cy="5131599"/>
            <a:chOff x="864462" y="1069427"/>
            <a:chExt cx="3620644" cy="5773459"/>
          </a:xfrm>
        </p:grpSpPr>
        <p:sp>
          <p:nvSpPr>
            <p:cNvPr id="276" name="Полилиния: фигура 275">
              <a:extLst>
                <a:ext uri="{FF2B5EF4-FFF2-40B4-BE49-F238E27FC236}">
                  <a16:creationId xmlns:a16="http://schemas.microsoft.com/office/drawing/2014/main" id="{0DD3418C-7526-4368-8C1B-50201280410E}"/>
                </a:ext>
              </a:extLst>
            </p:cNvPr>
            <p:cNvSpPr/>
            <p:nvPr/>
          </p:nvSpPr>
          <p:spPr>
            <a:xfrm>
              <a:off x="2625857" y="1362992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77" name="Полилиния: фигура 276">
              <a:extLst>
                <a:ext uri="{FF2B5EF4-FFF2-40B4-BE49-F238E27FC236}">
                  <a16:creationId xmlns:a16="http://schemas.microsoft.com/office/drawing/2014/main" id="{ADEAB3A3-3777-4D5D-B7F3-FDF3FBB089B1}"/>
                </a:ext>
              </a:extLst>
            </p:cNvPr>
            <p:cNvSpPr/>
            <p:nvPr/>
          </p:nvSpPr>
          <p:spPr>
            <a:xfrm>
              <a:off x="864462" y="1852269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78" name="Полилиния: фигура 277">
              <a:extLst>
                <a:ext uri="{FF2B5EF4-FFF2-40B4-BE49-F238E27FC236}">
                  <a16:creationId xmlns:a16="http://schemas.microsoft.com/office/drawing/2014/main" id="{29418F62-0D39-4389-9D25-985EE86AD6A0}"/>
                </a:ext>
              </a:extLst>
            </p:cNvPr>
            <p:cNvSpPr/>
            <p:nvPr/>
          </p:nvSpPr>
          <p:spPr>
            <a:xfrm>
              <a:off x="1745159" y="106942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79" name="Полилиния: фигура 278">
              <a:extLst>
                <a:ext uri="{FF2B5EF4-FFF2-40B4-BE49-F238E27FC236}">
                  <a16:creationId xmlns:a16="http://schemas.microsoft.com/office/drawing/2014/main" id="{03728461-DE28-4852-8627-144388E43441}"/>
                </a:ext>
              </a:extLst>
            </p:cNvPr>
            <p:cNvSpPr/>
            <p:nvPr/>
          </p:nvSpPr>
          <p:spPr>
            <a:xfrm>
              <a:off x="2919422" y="2341545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0" name="Полилиния: фигура 279">
              <a:extLst>
                <a:ext uri="{FF2B5EF4-FFF2-40B4-BE49-F238E27FC236}">
                  <a16:creationId xmlns:a16="http://schemas.microsoft.com/office/drawing/2014/main" id="{C0D6D8FC-DCC5-46FC-932F-A863EBD5469A}"/>
                </a:ext>
              </a:extLst>
            </p:cNvPr>
            <p:cNvSpPr/>
            <p:nvPr/>
          </p:nvSpPr>
          <p:spPr>
            <a:xfrm>
              <a:off x="2332291" y="312438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1" name="Полилиния: фигура 280">
              <a:extLst>
                <a:ext uri="{FF2B5EF4-FFF2-40B4-BE49-F238E27FC236}">
                  <a16:creationId xmlns:a16="http://schemas.microsoft.com/office/drawing/2014/main" id="{8709F8E3-630B-4E41-8DCB-74F21266175E}"/>
                </a:ext>
              </a:extLst>
            </p:cNvPr>
            <p:cNvSpPr/>
            <p:nvPr/>
          </p:nvSpPr>
          <p:spPr>
            <a:xfrm>
              <a:off x="2136580" y="3320097"/>
              <a:ext cx="1174263" cy="3522789"/>
            </a:xfrm>
            <a:custGeom>
              <a:avLst/>
              <a:gdLst>
                <a:gd name="connsiteX0" fmla="*/ 391422 w 1174263"/>
                <a:gd name="connsiteY0" fmla="*/ 0 h 3522789"/>
                <a:gd name="connsiteX1" fmla="*/ 782843 w 1174263"/>
                <a:gd name="connsiteY1" fmla="*/ 0 h 3522789"/>
                <a:gd name="connsiteX2" fmla="*/ 782843 w 1174263"/>
                <a:gd name="connsiteY2" fmla="*/ 1761395 h 3522789"/>
                <a:gd name="connsiteX3" fmla="*/ 1174264 w 1174263"/>
                <a:gd name="connsiteY3" fmla="*/ 3522789 h 3522789"/>
                <a:gd name="connsiteX4" fmla="*/ 1 w 1174263"/>
                <a:gd name="connsiteY4" fmla="*/ 3522789 h 3522789"/>
                <a:gd name="connsiteX5" fmla="*/ 391422 w 1174263"/>
                <a:gd name="connsiteY5" fmla="*/ 1761395 h 3522789"/>
                <a:gd name="connsiteX6" fmla="*/ 391422 w 1174263"/>
                <a:gd name="connsiteY6" fmla="*/ 0 h 35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4263" h="3522789">
                  <a:moveTo>
                    <a:pt x="391422" y="0"/>
                  </a:moveTo>
                  <a:lnTo>
                    <a:pt x="782843" y="0"/>
                  </a:lnTo>
                  <a:cubicBezTo>
                    <a:pt x="782843" y="0"/>
                    <a:pt x="732627" y="857505"/>
                    <a:pt x="782843" y="1761395"/>
                  </a:cubicBezTo>
                  <a:cubicBezTo>
                    <a:pt x="833059" y="2665284"/>
                    <a:pt x="1174264" y="3522789"/>
                    <a:pt x="1174264" y="3522789"/>
                  </a:cubicBezTo>
                  <a:lnTo>
                    <a:pt x="1" y="3522789"/>
                  </a:lnTo>
                  <a:cubicBezTo>
                    <a:pt x="1" y="3522789"/>
                    <a:pt x="343783" y="2618900"/>
                    <a:pt x="391422" y="1761395"/>
                  </a:cubicBezTo>
                  <a:cubicBezTo>
                    <a:pt x="439061" y="903890"/>
                    <a:pt x="391422" y="0"/>
                    <a:pt x="391422" y="0"/>
                  </a:cubicBezTo>
                  <a:close/>
                </a:path>
              </a:pathLst>
            </a:custGeom>
            <a:solidFill>
              <a:srgbClr val="BD7575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282" name="Полилиния: фигура 281">
              <a:extLst>
                <a:ext uri="{FF2B5EF4-FFF2-40B4-BE49-F238E27FC236}">
                  <a16:creationId xmlns:a16="http://schemas.microsoft.com/office/drawing/2014/main" id="{7B9FD05C-650C-4FDB-AC25-4A1D74FD00B8}"/>
                </a:ext>
              </a:extLst>
            </p:cNvPr>
            <p:cNvSpPr/>
            <p:nvPr/>
          </p:nvSpPr>
          <p:spPr>
            <a:xfrm>
              <a:off x="1353738" y="1558703"/>
              <a:ext cx="2739947" cy="2739947"/>
            </a:xfrm>
            <a:custGeom>
              <a:avLst/>
              <a:gdLst>
                <a:gd name="connsiteX0" fmla="*/ 2739948 w 2739947"/>
                <a:gd name="connsiteY0" fmla="*/ 1369974 h 2739947"/>
                <a:gd name="connsiteX1" fmla="*/ 1369975 w 2739947"/>
                <a:gd name="connsiteY1" fmla="*/ 2739947 h 2739947"/>
                <a:gd name="connsiteX2" fmla="*/ 1 w 2739947"/>
                <a:gd name="connsiteY2" fmla="*/ 1369974 h 2739947"/>
                <a:gd name="connsiteX3" fmla="*/ 1369975 w 2739947"/>
                <a:gd name="connsiteY3" fmla="*/ 0 h 2739947"/>
                <a:gd name="connsiteX4" fmla="*/ 2739948 w 2739947"/>
                <a:gd name="connsiteY4" fmla="*/ 1369974 h 2739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9947" h="2739947">
                  <a:moveTo>
                    <a:pt x="2739948" y="1369974"/>
                  </a:moveTo>
                  <a:cubicBezTo>
                    <a:pt x="2739948" y="2126589"/>
                    <a:pt x="2126590" y="2739947"/>
                    <a:pt x="1369975" y="2739947"/>
                  </a:cubicBezTo>
                  <a:cubicBezTo>
                    <a:pt x="613359" y="2739947"/>
                    <a:pt x="1" y="2126589"/>
                    <a:pt x="1" y="1369974"/>
                  </a:cubicBezTo>
                  <a:cubicBezTo>
                    <a:pt x="1" y="613358"/>
                    <a:pt x="613359" y="0"/>
                    <a:pt x="1369975" y="0"/>
                  </a:cubicBezTo>
                  <a:cubicBezTo>
                    <a:pt x="2126590" y="0"/>
                    <a:pt x="2739948" y="613358"/>
                    <a:pt x="2739948" y="1369974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283" name="Полилиния: фигура 282">
              <a:extLst>
                <a:ext uri="{FF2B5EF4-FFF2-40B4-BE49-F238E27FC236}">
                  <a16:creationId xmlns:a16="http://schemas.microsoft.com/office/drawing/2014/main" id="{DB613E8E-0165-45DA-8C31-6A667D135FEA}"/>
                </a:ext>
              </a:extLst>
            </p:cNvPr>
            <p:cNvSpPr/>
            <p:nvPr/>
          </p:nvSpPr>
          <p:spPr>
            <a:xfrm>
              <a:off x="1158028" y="2928676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DCD2874-0FB9-45BC-B108-489533FDC8B0}"/>
              </a:ext>
            </a:extLst>
          </p:cNvPr>
          <p:cNvGrpSpPr/>
          <p:nvPr/>
        </p:nvGrpSpPr>
        <p:grpSpPr>
          <a:xfrm>
            <a:off x="-369721" y="1137970"/>
            <a:ext cx="3620644" cy="5773459"/>
            <a:chOff x="864462" y="1069427"/>
            <a:chExt cx="3620644" cy="5773459"/>
          </a:xfrm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28E5D103-0FB4-4361-8915-EF761D0F6FEE}"/>
                </a:ext>
              </a:extLst>
            </p:cNvPr>
            <p:cNvSpPr/>
            <p:nvPr/>
          </p:nvSpPr>
          <p:spPr>
            <a:xfrm>
              <a:off x="2625857" y="1362992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DA91EE6A-BB5B-45AC-93CF-08F189921187}"/>
                </a:ext>
              </a:extLst>
            </p:cNvPr>
            <p:cNvSpPr/>
            <p:nvPr/>
          </p:nvSpPr>
          <p:spPr>
            <a:xfrm>
              <a:off x="864462" y="1852269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A6934394-39D7-4633-BE99-CAC0F39019A9}"/>
                </a:ext>
              </a:extLst>
            </p:cNvPr>
            <p:cNvSpPr/>
            <p:nvPr/>
          </p:nvSpPr>
          <p:spPr>
            <a:xfrm>
              <a:off x="1745159" y="106942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0BB48579-23F7-4473-8262-97516EE60DB9}"/>
                </a:ext>
              </a:extLst>
            </p:cNvPr>
            <p:cNvSpPr/>
            <p:nvPr/>
          </p:nvSpPr>
          <p:spPr>
            <a:xfrm>
              <a:off x="2919422" y="2341545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E5539EA5-07BF-4FCF-8070-289F801E4A9B}"/>
                </a:ext>
              </a:extLst>
            </p:cNvPr>
            <p:cNvSpPr/>
            <p:nvPr/>
          </p:nvSpPr>
          <p:spPr>
            <a:xfrm>
              <a:off x="2332291" y="3124387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CA442298-137B-4B95-9E9D-B4713E219D41}"/>
                </a:ext>
              </a:extLst>
            </p:cNvPr>
            <p:cNvSpPr/>
            <p:nvPr/>
          </p:nvSpPr>
          <p:spPr>
            <a:xfrm>
              <a:off x="2136580" y="3320097"/>
              <a:ext cx="1174263" cy="3522789"/>
            </a:xfrm>
            <a:custGeom>
              <a:avLst/>
              <a:gdLst>
                <a:gd name="connsiteX0" fmla="*/ 391422 w 1174263"/>
                <a:gd name="connsiteY0" fmla="*/ 0 h 3522789"/>
                <a:gd name="connsiteX1" fmla="*/ 782843 w 1174263"/>
                <a:gd name="connsiteY1" fmla="*/ 0 h 3522789"/>
                <a:gd name="connsiteX2" fmla="*/ 782843 w 1174263"/>
                <a:gd name="connsiteY2" fmla="*/ 1761395 h 3522789"/>
                <a:gd name="connsiteX3" fmla="*/ 1174264 w 1174263"/>
                <a:gd name="connsiteY3" fmla="*/ 3522789 h 3522789"/>
                <a:gd name="connsiteX4" fmla="*/ 1 w 1174263"/>
                <a:gd name="connsiteY4" fmla="*/ 3522789 h 3522789"/>
                <a:gd name="connsiteX5" fmla="*/ 391422 w 1174263"/>
                <a:gd name="connsiteY5" fmla="*/ 1761395 h 3522789"/>
                <a:gd name="connsiteX6" fmla="*/ 391422 w 1174263"/>
                <a:gd name="connsiteY6" fmla="*/ 0 h 352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4263" h="3522789">
                  <a:moveTo>
                    <a:pt x="391422" y="0"/>
                  </a:moveTo>
                  <a:lnTo>
                    <a:pt x="782843" y="0"/>
                  </a:lnTo>
                  <a:cubicBezTo>
                    <a:pt x="782843" y="0"/>
                    <a:pt x="732627" y="857505"/>
                    <a:pt x="782843" y="1761395"/>
                  </a:cubicBezTo>
                  <a:cubicBezTo>
                    <a:pt x="833059" y="2665284"/>
                    <a:pt x="1174264" y="3522789"/>
                    <a:pt x="1174264" y="3522789"/>
                  </a:cubicBezTo>
                  <a:lnTo>
                    <a:pt x="1" y="3522789"/>
                  </a:lnTo>
                  <a:cubicBezTo>
                    <a:pt x="1" y="3522789"/>
                    <a:pt x="343783" y="2618900"/>
                    <a:pt x="391422" y="1761395"/>
                  </a:cubicBezTo>
                  <a:cubicBezTo>
                    <a:pt x="439061" y="903890"/>
                    <a:pt x="391422" y="0"/>
                    <a:pt x="391422" y="0"/>
                  </a:cubicBezTo>
                  <a:close/>
                </a:path>
              </a:pathLst>
            </a:custGeom>
            <a:solidFill>
              <a:srgbClr val="BD7575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DF141CDF-76C9-459A-9AC5-2FA82493DF8E}"/>
                </a:ext>
              </a:extLst>
            </p:cNvPr>
            <p:cNvSpPr/>
            <p:nvPr/>
          </p:nvSpPr>
          <p:spPr>
            <a:xfrm>
              <a:off x="1353738" y="1558703"/>
              <a:ext cx="2739947" cy="2739947"/>
            </a:xfrm>
            <a:custGeom>
              <a:avLst/>
              <a:gdLst>
                <a:gd name="connsiteX0" fmla="*/ 2739948 w 2739947"/>
                <a:gd name="connsiteY0" fmla="*/ 1369974 h 2739947"/>
                <a:gd name="connsiteX1" fmla="*/ 1369975 w 2739947"/>
                <a:gd name="connsiteY1" fmla="*/ 2739947 h 2739947"/>
                <a:gd name="connsiteX2" fmla="*/ 1 w 2739947"/>
                <a:gd name="connsiteY2" fmla="*/ 1369974 h 2739947"/>
                <a:gd name="connsiteX3" fmla="*/ 1369975 w 2739947"/>
                <a:gd name="connsiteY3" fmla="*/ 0 h 2739947"/>
                <a:gd name="connsiteX4" fmla="*/ 2739948 w 2739947"/>
                <a:gd name="connsiteY4" fmla="*/ 1369974 h 2739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9947" h="2739947">
                  <a:moveTo>
                    <a:pt x="2739948" y="1369974"/>
                  </a:moveTo>
                  <a:cubicBezTo>
                    <a:pt x="2739948" y="2126589"/>
                    <a:pt x="2126590" y="2739947"/>
                    <a:pt x="1369975" y="2739947"/>
                  </a:cubicBezTo>
                  <a:cubicBezTo>
                    <a:pt x="613359" y="2739947"/>
                    <a:pt x="1" y="2126589"/>
                    <a:pt x="1" y="1369974"/>
                  </a:cubicBezTo>
                  <a:cubicBezTo>
                    <a:pt x="1" y="613358"/>
                    <a:pt x="613359" y="0"/>
                    <a:pt x="1369975" y="0"/>
                  </a:cubicBezTo>
                  <a:cubicBezTo>
                    <a:pt x="2126590" y="0"/>
                    <a:pt x="2739948" y="613358"/>
                    <a:pt x="2739948" y="1369974"/>
                  </a:cubicBezTo>
                  <a:close/>
                </a:path>
              </a:pathLst>
            </a:custGeom>
            <a:solidFill>
              <a:srgbClr val="22BA8E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04B0A793-490A-42DA-9D20-26FB53A74FFA}"/>
                </a:ext>
              </a:extLst>
            </p:cNvPr>
            <p:cNvSpPr/>
            <p:nvPr/>
          </p:nvSpPr>
          <p:spPr>
            <a:xfrm>
              <a:off x="1158028" y="2928676"/>
              <a:ext cx="1565684" cy="1565684"/>
            </a:xfrm>
            <a:custGeom>
              <a:avLst/>
              <a:gdLst>
                <a:gd name="connsiteX0" fmla="*/ 1565685 w 1565684"/>
                <a:gd name="connsiteY0" fmla="*/ 782842 h 1565684"/>
                <a:gd name="connsiteX1" fmla="*/ 782843 w 1565684"/>
                <a:gd name="connsiteY1" fmla="*/ 1565684 h 1565684"/>
                <a:gd name="connsiteX2" fmla="*/ 1 w 1565684"/>
                <a:gd name="connsiteY2" fmla="*/ 782842 h 1565684"/>
                <a:gd name="connsiteX3" fmla="*/ 782843 w 1565684"/>
                <a:gd name="connsiteY3" fmla="*/ 0 h 1565684"/>
                <a:gd name="connsiteX4" fmla="*/ 1565685 w 1565684"/>
                <a:gd name="connsiteY4" fmla="*/ 782842 h 1565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65684" h="1565684">
                  <a:moveTo>
                    <a:pt x="1565685" y="782842"/>
                  </a:moveTo>
                  <a:cubicBezTo>
                    <a:pt x="1565685" y="1215194"/>
                    <a:pt x="1215195" y="1565684"/>
                    <a:pt x="782843" y="1565684"/>
                  </a:cubicBezTo>
                  <a:cubicBezTo>
                    <a:pt x="350491" y="1565684"/>
                    <a:pt x="1" y="1215194"/>
                    <a:pt x="1" y="782842"/>
                  </a:cubicBezTo>
                  <a:cubicBezTo>
                    <a:pt x="1" y="350490"/>
                    <a:pt x="350491" y="0"/>
                    <a:pt x="782843" y="0"/>
                  </a:cubicBezTo>
                  <a:cubicBezTo>
                    <a:pt x="1215195" y="0"/>
                    <a:pt x="1565685" y="350490"/>
                    <a:pt x="1565685" y="782842"/>
                  </a:cubicBezTo>
                  <a:close/>
                </a:path>
              </a:pathLst>
            </a:custGeom>
            <a:solidFill>
              <a:srgbClr val="80D25B"/>
            </a:solidFill>
            <a:ln w="9783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3CFEE585-BF87-481F-829F-FDD91C7B4C0F}"/>
              </a:ext>
            </a:extLst>
          </p:cNvPr>
          <p:cNvSpPr txBox="1"/>
          <p:nvPr/>
        </p:nvSpPr>
        <p:spPr>
          <a:xfrm>
            <a:off x="2351810" y="-14743"/>
            <a:ext cx="7312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“</a:t>
            </a:r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КАК МУРАВЬИШКА</a:t>
            </a:r>
          </a:p>
          <a:p>
            <a:pPr algn="ctr"/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ДОМОЙ СПЕШИЛ</a:t>
            </a:r>
            <a:r>
              <a:rPr lang="en-US" sz="3600" dirty="0">
                <a:solidFill>
                  <a:schemeClr val="bg1"/>
                </a:solidFill>
                <a:latin typeface="AA Stetica" panose="02000503030000020004" pitchFamily="50" charset="0"/>
              </a:rPr>
              <a:t>”</a:t>
            </a:r>
            <a:r>
              <a:rPr lang="ru-RU" sz="3600" dirty="0">
                <a:solidFill>
                  <a:schemeClr val="bg1"/>
                </a:solidFill>
                <a:latin typeface="AA Stetica" panose="02000503030000020004" pitchFamily="50" charset="0"/>
              </a:rPr>
              <a:t> 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CAF8121-4A87-406B-8140-4769D137B4A0}"/>
              </a:ext>
            </a:extLst>
          </p:cNvPr>
          <p:cNvSpPr txBox="1"/>
          <p:nvPr/>
        </p:nvSpPr>
        <p:spPr>
          <a:xfrm>
            <a:off x="2439693" y="1044194"/>
            <a:ext cx="7312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В. БИАНКИ</a:t>
            </a:r>
          </a:p>
        </p:txBody>
      </p:sp>
      <p:sp>
        <p:nvSpPr>
          <p:cNvPr id="16" name="Полилиния: фигура 15">
            <a:extLst>
              <a:ext uri="{FF2B5EF4-FFF2-40B4-BE49-F238E27FC236}">
                <a16:creationId xmlns:a16="http://schemas.microsoft.com/office/drawing/2014/main" id="{06876230-C393-4197-B557-86776D16A820}"/>
              </a:ext>
            </a:extLst>
          </p:cNvPr>
          <p:cNvSpPr/>
          <p:nvPr/>
        </p:nvSpPr>
        <p:spPr>
          <a:xfrm>
            <a:off x="-994787" y="6748903"/>
            <a:ext cx="13212884" cy="93983"/>
          </a:xfrm>
          <a:custGeom>
            <a:avLst/>
            <a:gdLst>
              <a:gd name="connsiteX0" fmla="*/ 1 w 5096934"/>
              <a:gd name="connsiteY0" fmla="*/ 0 h 97855"/>
              <a:gd name="connsiteX1" fmla="*/ 5096936 w 5096934"/>
              <a:gd name="connsiteY1" fmla="*/ 0 h 97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96934" h="97855">
                <a:moveTo>
                  <a:pt x="1" y="0"/>
                </a:moveTo>
                <a:lnTo>
                  <a:pt x="5096936" y="0"/>
                </a:lnTo>
              </a:path>
            </a:pathLst>
          </a:custGeom>
          <a:noFill/>
          <a:ln w="195666" cap="sq">
            <a:solidFill>
              <a:srgbClr val="22BA8E"/>
            </a:solidFill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Полилиния: фигура 18">
            <a:extLst>
              <a:ext uri="{FF2B5EF4-FFF2-40B4-BE49-F238E27FC236}">
                <a16:creationId xmlns:a16="http://schemas.microsoft.com/office/drawing/2014/main" id="{2F552B4B-2C23-4A0B-8203-DF0CC15D300D}"/>
              </a:ext>
            </a:extLst>
          </p:cNvPr>
          <p:cNvSpPr/>
          <p:nvPr/>
        </p:nvSpPr>
        <p:spPr>
          <a:xfrm>
            <a:off x="1809573" y="350942"/>
            <a:ext cx="265706" cy="88160"/>
          </a:xfrm>
          <a:custGeom>
            <a:avLst/>
            <a:gdLst>
              <a:gd name="connsiteX0" fmla="*/ 1 w 679067"/>
              <a:gd name="connsiteY0" fmla="*/ 25671 h 225310"/>
              <a:gd name="connsiteX1" fmla="*/ 339020 w 679067"/>
              <a:gd name="connsiteY1" fmla="*/ 225310 h 225310"/>
              <a:gd name="connsiteX2" fmla="*/ 679068 w 679067"/>
              <a:gd name="connsiteY2" fmla="*/ 0 h 225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9067" h="225310">
                <a:moveTo>
                  <a:pt x="1" y="25671"/>
                </a:moveTo>
                <a:lnTo>
                  <a:pt x="339020" y="225310"/>
                </a:lnTo>
                <a:lnTo>
                  <a:pt x="679068" y="0"/>
                </a:lnTo>
              </a:path>
            </a:pathLst>
          </a:custGeom>
          <a:noFill/>
          <a:ln w="195666" cap="rnd">
            <a:solidFill>
              <a:srgbClr val="BD7575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C9D2EF88-5007-4C8A-BE5B-1601B978ED18}"/>
              </a:ext>
            </a:extLst>
          </p:cNvPr>
          <p:cNvSpPr/>
          <p:nvPr/>
        </p:nvSpPr>
        <p:spPr>
          <a:xfrm>
            <a:off x="2302426" y="748020"/>
            <a:ext cx="416656" cy="138244"/>
          </a:xfrm>
          <a:custGeom>
            <a:avLst/>
            <a:gdLst>
              <a:gd name="connsiteX0" fmla="*/ 1 w 679066"/>
              <a:gd name="connsiteY0" fmla="*/ 25671 h 225310"/>
              <a:gd name="connsiteX1" fmla="*/ 339020 w 679066"/>
              <a:gd name="connsiteY1" fmla="*/ 225311 h 225310"/>
              <a:gd name="connsiteX2" fmla="*/ 679068 w 679066"/>
              <a:gd name="connsiteY2" fmla="*/ 0 h 225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9066" h="225310">
                <a:moveTo>
                  <a:pt x="1" y="25671"/>
                </a:moveTo>
                <a:lnTo>
                  <a:pt x="339020" y="225311"/>
                </a:lnTo>
                <a:lnTo>
                  <a:pt x="679068" y="0"/>
                </a:lnTo>
              </a:path>
            </a:pathLst>
          </a:custGeom>
          <a:noFill/>
          <a:ln w="195666" cap="rnd">
            <a:solidFill>
              <a:srgbClr val="BD7575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AFA4B8EB-6600-440E-89B6-BD339BFAB3F9}"/>
              </a:ext>
            </a:extLst>
          </p:cNvPr>
          <p:cNvSpPr/>
          <p:nvPr/>
        </p:nvSpPr>
        <p:spPr>
          <a:xfrm>
            <a:off x="2795333" y="285355"/>
            <a:ext cx="679066" cy="225310"/>
          </a:xfrm>
          <a:custGeom>
            <a:avLst/>
            <a:gdLst>
              <a:gd name="connsiteX0" fmla="*/ 1 w 679066"/>
              <a:gd name="connsiteY0" fmla="*/ 25671 h 225310"/>
              <a:gd name="connsiteX1" fmla="*/ 339020 w 679066"/>
              <a:gd name="connsiteY1" fmla="*/ 225310 h 225310"/>
              <a:gd name="connsiteX2" fmla="*/ 679068 w 679066"/>
              <a:gd name="connsiteY2" fmla="*/ 0 h 225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9066" h="225310">
                <a:moveTo>
                  <a:pt x="1" y="25671"/>
                </a:moveTo>
                <a:lnTo>
                  <a:pt x="339020" y="225310"/>
                </a:lnTo>
                <a:lnTo>
                  <a:pt x="679068" y="0"/>
                </a:lnTo>
              </a:path>
            </a:pathLst>
          </a:custGeom>
          <a:noFill/>
          <a:ln w="195666" cap="rnd">
            <a:solidFill>
              <a:srgbClr val="BD7575"/>
            </a:solidFill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11" name="Полилиния: фигура 310">
            <a:extLst>
              <a:ext uri="{FF2B5EF4-FFF2-40B4-BE49-F238E27FC236}">
                <a16:creationId xmlns:a16="http://schemas.microsoft.com/office/drawing/2014/main" id="{C2DBDB44-AB20-4E9F-ACAD-293B536D49C5}"/>
              </a:ext>
            </a:extLst>
          </p:cNvPr>
          <p:cNvSpPr/>
          <p:nvPr/>
        </p:nvSpPr>
        <p:spPr>
          <a:xfrm>
            <a:off x="8741009" y="214947"/>
            <a:ext cx="679066" cy="225310"/>
          </a:xfrm>
          <a:custGeom>
            <a:avLst/>
            <a:gdLst>
              <a:gd name="connsiteX0" fmla="*/ 1 w 679066"/>
              <a:gd name="connsiteY0" fmla="*/ 25671 h 225310"/>
              <a:gd name="connsiteX1" fmla="*/ 339020 w 679066"/>
              <a:gd name="connsiteY1" fmla="*/ 225311 h 225310"/>
              <a:gd name="connsiteX2" fmla="*/ 679068 w 679066"/>
              <a:gd name="connsiteY2" fmla="*/ 0 h 225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9066" h="225310">
                <a:moveTo>
                  <a:pt x="1" y="25671"/>
                </a:moveTo>
                <a:lnTo>
                  <a:pt x="339020" y="225311"/>
                </a:lnTo>
                <a:lnTo>
                  <a:pt x="679068" y="0"/>
                </a:lnTo>
              </a:path>
            </a:pathLst>
          </a:custGeom>
          <a:noFill/>
          <a:ln w="195666" cap="rnd">
            <a:solidFill>
              <a:srgbClr val="BD7575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12" name="Полилиния: фигура 311">
            <a:extLst>
              <a:ext uri="{FF2B5EF4-FFF2-40B4-BE49-F238E27FC236}">
                <a16:creationId xmlns:a16="http://schemas.microsoft.com/office/drawing/2014/main" id="{5B243770-985C-4C40-A339-17548F0FFB88}"/>
              </a:ext>
            </a:extLst>
          </p:cNvPr>
          <p:cNvSpPr/>
          <p:nvPr/>
        </p:nvSpPr>
        <p:spPr>
          <a:xfrm>
            <a:off x="9629463" y="653749"/>
            <a:ext cx="359215" cy="119185"/>
          </a:xfrm>
          <a:custGeom>
            <a:avLst/>
            <a:gdLst>
              <a:gd name="connsiteX0" fmla="*/ 1 w 679066"/>
              <a:gd name="connsiteY0" fmla="*/ 25671 h 225310"/>
              <a:gd name="connsiteX1" fmla="*/ 339020 w 679066"/>
              <a:gd name="connsiteY1" fmla="*/ 225311 h 225310"/>
              <a:gd name="connsiteX2" fmla="*/ 679068 w 679066"/>
              <a:gd name="connsiteY2" fmla="*/ 0 h 225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9066" h="225310">
                <a:moveTo>
                  <a:pt x="1" y="25671"/>
                </a:moveTo>
                <a:lnTo>
                  <a:pt x="339020" y="225311"/>
                </a:lnTo>
                <a:lnTo>
                  <a:pt x="679068" y="0"/>
                </a:lnTo>
              </a:path>
            </a:pathLst>
          </a:custGeom>
          <a:noFill/>
          <a:ln w="195666" cap="rnd">
            <a:solidFill>
              <a:srgbClr val="BD7575"/>
            </a:solidFill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98EB27DE-CFF7-4EA1-BCB3-ED53F8DD8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7346" y="6303191"/>
            <a:ext cx="457200" cy="457200"/>
          </a:xfrm>
          <a:prstGeom prst="rect">
            <a:avLst/>
          </a:prstGeom>
        </p:spPr>
      </p:pic>
      <p:sp>
        <p:nvSpPr>
          <p:cNvPr id="100" name="Полилиния: фигура 99">
            <a:extLst>
              <a:ext uri="{FF2B5EF4-FFF2-40B4-BE49-F238E27FC236}">
                <a16:creationId xmlns:a16="http://schemas.microsoft.com/office/drawing/2014/main" id="{3817B4E2-F2FA-4CDF-9EAB-C3A06D3C4EF1}"/>
              </a:ext>
            </a:extLst>
          </p:cNvPr>
          <p:cNvSpPr/>
          <p:nvPr/>
        </p:nvSpPr>
        <p:spPr>
          <a:xfrm rot="1087215">
            <a:off x="324399" y="224667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1" name="Полилиния: фигура 100">
            <a:extLst>
              <a:ext uri="{FF2B5EF4-FFF2-40B4-BE49-F238E27FC236}">
                <a16:creationId xmlns:a16="http://schemas.microsoft.com/office/drawing/2014/main" id="{92B41C44-9334-49C2-9E81-613C2A8412FC}"/>
              </a:ext>
            </a:extLst>
          </p:cNvPr>
          <p:cNvSpPr/>
          <p:nvPr/>
        </p:nvSpPr>
        <p:spPr>
          <a:xfrm rot="1087215">
            <a:off x="351047" y="2273335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2" name="Полилиния: фигура 101">
            <a:extLst>
              <a:ext uri="{FF2B5EF4-FFF2-40B4-BE49-F238E27FC236}">
                <a16:creationId xmlns:a16="http://schemas.microsoft.com/office/drawing/2014/main" id="{70A8CDAE-8034-4E66-99B2-32A71642CDE9}"/>
              </a:ext>
            </a:extLst>
          </p:cNvPr>
          <p:cNvSpPr/>
          <p:nvPr/>
        </p:nvSpPr>
        <p:spPr>
          <a:xfrm rot="1087215">
            <a:off x="195187" y="2222331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3" name="Полилиния: фигура 102">
            <a:extLst>
              <a:ext uri="{FF2B5EF4-FFF2-40B4-BE49-F238E27FC236}">
                <a16:creationId xmlns:a16="http://schemas.microsoft.com/office/drawing/2014/main" id="{3A6582B4-76E7-4042-A82F-670D2D20A293}"/>
              </a:ext>
            </a:extLst>
          </p:cNvPr>
          <p:cNvSpPr/>
          <p:nvPr/>
        </p:nvSpPr>
        <p:spPr>
          <a:xfrm rot="1087215">
            <a:off x="-132664" y="2370389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7CF4660F-40C4-4AAF-867E-2DF19F3DF00C}"/>
              </a:ext>
            </a:extLst>
          </p:cNvPr>
          <p:cNvSpPr txBox="1"/>
          <p:nvPr/>
        </p:nvSpPr>
        <p:spPr>
          <a:xfrm>
            <a:off x="-34391" y="235533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А.В.</a:t>
            </a:r>
          </a:p>
        </p:txBody>
      </p:sp>
      <p:sp>
        <p:nvSpPr>
          <p:cNvPr id="105" name="Полилиния: фигура 104">
            <a:extLst>
              <a:ext uri="{FF2B5EF4-FFF2-40B4-BE49-F238E27FC236}">
                <a16:creationId xmlns:a16="http://schemas.microsoft.com/office/drawing/2014/main" id="{DB213A46-19D7-4612-8B6A-600EC9C0B09B}"/>
              </a:ext>
            </a:extLst>
          </p:cNvPr>
          <p:cNvSpPr/>
          <p:nvPr/>
        </p:nvSpPr>
        <p:spPr>
          <a:xfrm rot="19831838">
            <a:off x="985698" y="1588160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6" name="Полилиния: фигура 105">
            <a:extLst>
              <a:ext uri="{FF2B5EF4-FFF2-40B4-BE49-F238E27FC236}">
                <a16:creationId xmlns:a16="http://schemas.microsoft.com/office/drawing/2014/main" id="{575BD141-2B64-4048-9D51-BA02CF39CCC4}"/>
              </a:ext>
            </a:extLst>
          </p:cNvPr>
          <p:cNvSpPr/>
          <p:nvPr/>
        </p:nvSpPr>
        <p:spPr>
          <a:xfrm rot="19831838">
            <a:off x="986992" y="1550852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7" name="Полилиния: фигура 106">
            <a:extLst>
              <a:ext uri="{FF2B5EF4-FFF2-40B4-BE49-F238E27FC236}">
                <a16:creationId xmlns:a16="http://schemas.microsoft.com/office/drawing/2014/main" id="{CFBB684C-2E90-44FD-85B3-3065672B1426}"/>
              </a:ext>
            </a:extLst>
          </p:cNvPr>
          <p:cNvSpPr/>
          <p:nvPr/>
        </p:nvSpPr>
        <p:spPr>
          <a:xfrm rot="19831838">
            <a:off x="844217" y="1631530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08" name="Полилиния: фигура 107">
            <a:extLst>
              <a:ext uri="{FF2B5EF4-FFF2-40B4-BE49-F238E27FC236}">
                <a16:creationId xmlns:a16="http://schemas.microsoft.com/office/drawing/2014/main" id="{D6A3A8F9-9F19-43D5-8EB8-7C65A3F8FD3B}"/>
              </a:ext>
            </a:extLst>
          </p:cNvPr>
          <p:cNvSpPr/>
          <p:nvPr/>
        </p:nvSpPr>
        <p:spPr>
          <a:xfrm rot="19831838">
            <a:off x="801404" y="1684774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7A108D9D-CFB7-4849-8172-65A307B3C9E8}"/>
              </a:ext>
            </a:extLst>
          </p:cNvPr>
          <p:cNvSpPr txBox="1"/>
          <p:nvPr/>
        </p:nvSpPr>
        <p:spPr>
          <a:xfrm>
            <a:off x="864015" y="166320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В.К.</a:t>
            </a:r>
          </a:p>
        </p:txBody>
      </p:sp>
      <p:sp>
        <p:nvSpPr>
          <p:cNvPr id="110" name="Полилиния: фигура 109">
            <a:extLst>
              <a:ext uri="{FF2B5EF4-FFF2-40B4-BE49-F238E27FC236}">
                <a16:creationId xmlns:a16="http://schemas.microsoft.com/office/drawing/2014/main" id="{D52CAA9A-4175-42DE-95F8-2441107C438E}"/>
              </a:ext>
            </a:extLst>
          </p:cNvPr>
          <p:cNvSpPr/>
          <p:nvPr/>
        </p:nvSpPr>
        <p:spPr>
          <a:xfrm rot="20686510">
            <a:off x="2372956" y="1602408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1" name="Полилиния: фигура 110">
            <a:extLst>
              <a:ext uri="{FF2B5EF4-FFF2-40B4-BE49-F238E27FC236}">
                <a16:creationId xmlns:a16="http://schemas.microsoft.com/office/drawing/2014/main" id="{39A305F2-746C-4977-BE5E-18E35233A5C3}"/>
              </a:ext>
            </a:extLst>
          </p:cNvPr>
          <p:cNvSpPr/>
          <p:nvPr/>
        </p:nvSpPr>
        <p:spPr>
          <a:xfrm rot="20686510">
            <a:off x="2387354" y="1581697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2" name="Полилиния: фигура 111">
            <a:extLst>
              <a:ext uri="{FF2B5EF4-FFF2-40B4-BE49-F238E27FC236}">
                <a16:creationId xmlns:a16="http://schemas.microsoft.com/office/drawing/2014/main" id="{C183DCEB-B32A-48E5-AD8F-DCCE9A7FC9A3}"/>
              </a:ext>
            </a:extLst>
          </p:cNvPr>
          <p:cNvSpPr/>
          <p:nvPr/>
        </p:nvSpPr>
        <p:spPr>
          <a:xfrm rot="20686510">
            <a:off x="2229117" y="1624763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3" name="Полилиния: фигура 112">
            <a:extLst>
              <a:ext uri="{FF2B5EF4-FFF2-40B4-BE49-F238E27FC236}">
                <a16:creationId xmlns:a16="http://schemas.microsoft.com/office/drawing/2014/main" id="{11E13D6A-76A1-4E43-875D-2FF914DBC435}"/>
              </a:ext>
            </a:extLst>
          </p:cNvPr>
          <p:cNvSpPr/>
          <p:nvPr/>
        </p:nvSpPr>
        <p:spPr>
          <a:xfrm rot="20686510">
            <a:off x="2110752" y="1731050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DB9A82A5-2494-4C77-BA20-D1D5F60EB9C5}"/>
              </a:ext>
            </a:extLst>
          </p:cNvPr>
          <p:cNvSpPr txBox="1"/>
          <p:nvPr/>
        </p:nvSpPr>
        <p:spPr>
          <a:xfrm>
            <a:off x="2059769" y="1651613"/>
            <a:ext cx="1071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М.Л.</a:t>
            </a:r>
          </a:p>
        </p:txBody>
      </p:sp>
      <p:sp>
        <p:nvSpPr>
          <p:cNvPr id="115" name="Полилиния: фигура 114">
            <a:extLst>
              <a:ext uri="{FF2B5EF4-FFF2-40B4-BE49-F238E27FC236}">
                <a16:creationId xmlns:a16="http://schemas.microsoft.com/office/drawing/2014/main" id="{6718622C-E0B0-4D40-B8C7-EE480BDC5452}"/>
              </a:ext>
            </a:extLst>
          </p:cNvPr>
          <p:cNvSpPr/>
          <p:nvPr/>
        </p:nvSpPr>
        <p:spPr>
          <a:xfrm rot="888421">
            <a:off x="1112087" y="2801463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6" name="Полилиния: фигура 115">
            <a:extLst>
              <a:ext uri="{FF2B5EF4-FFF2-40B4-BE49-F238E27FC236}">
                <a16:creationId xmlns:a16="http://schemas.microsoft.com/office/drawing/2014/main" id="{441E5CF4-CDEE-47A4-B7DF-7465EEF7B04B}"/>
              </a:ext>
            </a:extLst>
          </p:cNvPr>
          <p:cNvSpPr/>
          <p:nvPr/>
        </p:nvSpPr>
        <p:spPr>
          <a:xfrm rot="888421">
            <a:off x="1138780" y="2823196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7" name="Полилиния: фигура 116">
            <a:extLst>
              <a:ext uri="{FF2B5EF4-FFF2-40B4-BE49-F238E27FC236}">
                <a16:creationId xmlns:a16="http://schemas.microsoft.com/office/drawing/2014/main" id="{E7730EC1-EDE2-4ABA-BD09-494ACF8A10DE}"/>
              </a:ext>
            </a:extLst>
          </p:cNvPr>
          <p:cNvSpPr/>
          <p:nvPr/>
        </p:nvSpPr>
        <p:spPr>
          <a:xfrm rot="888421">
            <a:off x="980233" y="278128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18" name="Полилиния: фигура 117">
            <a:extLst>
              <a:ext uri="{FF2B5EF4-FFF2-40B4-BE49-F238E27FC236}">
                <a16:creationId xmlns:a16="http://schemas.microsoft.com/office/drawing/2014/main" id="{E8573B88-BD67-4185-88B8-BC1D95C53852}"/>
              </a:ext>
            </a:extLst>
          </p:cNvPr>
          <p:cNvSpPr/>
          <p:nvPr/>
        </p:nvSpPr>
        <p:spPr>
          <a:xfrm rot="888421">
            <a:off x="673860" y="2930747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8CC273B5-8024-45CE-9D6D-CF1A1401EDFE}"/>
              </a:ext>
            </a:extLst>
          </p:cNvPr>
          <p:cNvSpPr txBox="1"/>
          <p:nvPr/>
        </p:nvSpPr>
        <p:spPr>
          <a:xfrm>
            <a:off x="768926" y="2913140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Г.К.</a:t>
            </a:r>
          </a:p>
        </p:txBody>
      </p:sp>
      <p:sp>
        <p:nvSpPr>
          <p:cNvPr id="120" name="Полилиния: фигура 119">
            <a:extLst>
              <a:ext uri="{FF2B5EF4-FFF2-40B4-BE49-F238E27FC236}">
                <a16:creationId xmlns:a16="http://schemas.microsoft.com/office/drawing/2014/main" id="{0A38C3EE-5976-4A51-A2D6-31A5B303556A}"/>
              </a:ext>
            </a:extLst>
          </p:cNvPr>
          <p:cNvSpPr/>
          <p:nvPr/>
        </p:nvSpPr>
        <p:spPr>
          <a:xfrm rot="20473137">
            <a:off x="556248" y="3607078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1" name="Полилиния: фигура 120">
            <a:extLst>
              <a:ext uri="{FF2B5EF4-FFF2-40B4-BE49-F238E27FC236}">
                <a16:creationId xmlns:a16="http://schemas.microsoft.com/office/drawing/2014/main" id="{571D0A7B-595F-470B-BDF4-7034F1BF0D1E}"/>
              </a:ext>
            </a:extLst>
          </p:cNvPr>
          <p:cNvSpPr/>
          <p:nvPr/>
        </p:nvSpPr>
        <p:spPr>
          <a:xfrm rot="20473137">
            <a:off x="567767" y="3581927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2" name="Полилиния: фигура 121">
            <a:extLst>
              <a:ext uri="{FF2B5EF4-FFF2-40B4-BE49-F238E27FC236}">
                <a16:creationId xmlns:a16="http://schemas.microsoft.com/office/drawing/2014/main" id="{03FB9828-795C-466D-AEF8-B299A658AED9}"/>
              </a:ext>
            </a:extLst>
          </p:cNvPr>
          <p:cNvSpPr/>
          <p:nvPr/>
        </p:nvSpPr>
        <p:spPr>
          <a:xfrm rot="20473137">
            <a:off x="412506" y="363472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3" name="Полилиния: фигура 122">
            <a:extLst>
              <a:ext uri="{FF2B5EF4-FFF2-40B4-BE49-F238E27FC236}">
                <a16:creationId xmlns:a16="http://schemas.microsoft.com/office/drawing/2014/main" id="{65B8206B-1A4B-41F0-A0FA-17443ECC533F}"/>
              </a:ext>
            </a:extLst>
          </p:cNvPr>
          <p:cNvSpPr/>
          <p:nvPr/>
        </p:nvSpPr>
        <p:spPr>
          <a:xfrm rot="20473137">
            <a:off x="314202" y="3729556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1D54080E-A053-41B7-A0C2-A9AC83C70A58}"/>
              </a:ext>
            </a:extLst>
          </p:cNvPr>
          <p:cNvSpPr txBox="1"/>
          <p:nvPr/>
        </p:nvSpPr>
        <p:spPr>
          <a:xfrm>
            <a:off x="370987" y="3749772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К.Л.</a:t>
            </a:r>
          </a:p>
        </p:txBody>
      </p:sp>
      <p:sp>
        <p:nvSpPr>
          <p:cNvPr id="125" name="Полилиния: фигура 124">
            <a:extLst>
              <a:ext uri="{FF2B5EF4-FFF2-40B4-BE49-F238E27FC236}">
                <a16:creationId xmlns:a16="http://schemas.microsoft.com/office/drawing/2014/main" id="{E32D8D21-81B8-42BA-9ACE-D9E6F1EA2FD2}"/>
              </a:ext>
            </a:extLst>
          </p:cNvPr>
          <p:cNvSpPr/>
          <p:nvPr/>
        </p:nvSpPr>
        <p:spPr>
          <a:xfrm rot="1071950">
            <a:off x="2116078" y="2712589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26" name="Полилиния: фигура 125">
            <a:extLst>
              <a:ext uri="{FF2B5EF4-FFF2-40B4-BE49-F238E27FC236}">
                <a16:creationId xmlns:a16="http://schemas.microsoft.com/office/drawing/2014/main" id="{AF3201E8-77E2-465F-8EA8-597D974FD20E}"/>
              </a:ext>
            </a:extLst>
          </p:cNvPr>
          <p:cNvSpPr/>
          <p:nvPr/>
        </p:nvSpPr>
        <p:spPr>
          <a:xfrm rot="1071950">
            <a:off x="2142739" y="2738874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2" name="Полилиния: фигура 191">
            <a:extLst>
              <a:ext uri="{FF2B5EF4-FFF2-40B4-BE49-F238E27FC236}">
                <a16:creationId xmlns:a16="http://schemas.microsoft.com/office/drawing/2014/main" id="{556BE9BD-64C6-4EAC-B4BD-602378FA7497}"/>
              </a:ext>
            </a:extLst>
          </p:cNvPr>
          <p:cNvSpPr/>
          <p:nvPr/>
        </p:nvSpPr>
        <p:spPr>
          <a:xfrm rot="1071950">
            <a:off x="1986655" y="2688563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3" name="Полилиния: фигура 192">
            <a:extLst>
              <a:ext uri="{FF2B5EF4-FFF2-40B4-BE49-F238E27FC236}">
                <a16:creationId xmlns:a16="http://schemas.microsoft.com/office/drawing/2014/main" id="{5C4427B9-C647-4F92-952B-1ED5897FE11E}"/>
              </a:ext>
            </a:extLst>
          </p:cNvPr>
          <p:cNvSpPr/>
          <p:nvPr/>
        </p:nvSpPr>
        <p:spPr>
          <a:xfrm rot="1071950">
            <a:off x="1660495" y="2834488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89965299-E775-4F37-8615-2B78D4814E63}"/>
              </a:ext>
            </a:extLst>
          </p:cNvPr>
          <p:cNvSpPr txBox="1"/>
          <p:nvPr/>
        </p:nvSpPr>
        <p:spPr>
          <a:xfrm>
            <a:off x="1631293" y="2786287"/>
            <a:ext cx="9545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Б.Д.</a:t>
            </a:r>
          </a:p>
        </p:txBody>
      </p:sp>
      <p:sp>
        <p:nvSpPr>
          <p:cNvPr id="195" name="Полилиния: фигура 194">
            <a:extLst>
              <a:ext uri="{FF2B5EF4-FFF2-40B4-BE49-F238E27FC236}">
                <a16:creationId xmlns:a16="http://schemas.microsoft.com/office/drawing/2014/main" id="{58860C61-FFC6-4A45-BE71-50B29F8D4281}"/>
              </a:ext>
            </a:extLst>
          </p:cNvPr>
          <p:cNvSpPr/>
          <p:nvPr/>
        </p:nvSpPr>
        <p:spPr>
          <a:xfrm rot="19845175">
            <a:off x="2674225" y="3599886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6" name="Полилиния: фигура 195">
            <a:extLst>
              <a:ext uri="{FF2B5EF4-FFF2-40B4-BE49-F238E27FC236}">
                <a16:creationId xmlns:a16="http://schemas.microsoft.com/office/drawing/2014/main" id="{367F956C-AE68-4627-8852-0309DA33231D}"/>
              </a:ext>
            </a:extLst>
          </p:cNvPr>
          <p:cNvSpPr/>
          <p:nvPr/>
        </p:nvSpPr>
        <p:spPr>
          <a:xfrm rot="19845175">
            <a:off x="2675754" y="3562810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7" name="Полилиния: фигура 196">
            <a:extLst>
              <a:ext uri="{FF2B5EF4-FFF2-40B4-BE49-F238E27FC236}">
                <a16:creationId xmlns:a16="http://schemas.microsoft.com/office/drawing/2014/main" id="{ACFEF47C-0237-48AD-915A-57D06ADD4C05}"/>
              </a:ext>
            </a:extLst>
          </p:cNvPr>
          <p:cNvSpPr/>
          <p:nvPr/>
        </p:nvSpPr>
        <p:spPr>
          <a:xfrm rot="19845175">
            <a:off x="2532667" y="3642934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98" name="Полилиния: фигура 197">
            <a:extLst>
              <a:ext uri="{FF2B5EF4-FFF2-40B4-BE49-F238E27FC236}">
                <a16:creationId xmlns:a16="http://schemas.microsoft.com/office/drawing/2014/main" id="{66577083-DB0C-42BC-BDDE-6F4D135F3FE6}"/>
              </a:ext>
            </a:extLst>
          </p:cNvPr>
          <p:cNvSpPr/>
          <p:nvPr/>
        </p:nvSpPr>
        <p:spPr>
          <a:xfrm rot="19845175">
            <a:off x="2488782" y="3697146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6BD1D7D0-4C47-4C81-8983-C4129A298FA3}"/>
              </a:ext>
            </a:extLst>
          </p:cNvPr>
          <p:cNvSpPr txBox="1"/>
          <p:nvPr/>
        </p:nvSpPr>
        <p:spPr>
          <a:xfrm>
            <a:off x="2485502" y="368877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Н.Б.</a:t>
            </a:r>
          </a:p>
        </p:txBody>
      </p:sp>
      <p:sp>
        <p:nvSpPr>
          <p:cNvPr id="200" name="Полилиния: фигура 199">
            <a:extLst>
              <a:ext uri="{FF2B5EF4-FFF2-40B4-BE49-F238E27FC236}">
                <a16:creationId xmlns:a16="http://schemas.microsoft.com/office/drawing/2014/main" id="{80F9B641-89B9-4603-A58E-BFD602379F47}"/>
              </a:ext>
            </a:extLst>
          </p:cNvPr>
          <p:cNvSpPr/>
          <p:nvPr/>
        </p:nvSpPr>
        <p:spPr>
          <a:xfrm rot="19849462">
            <a:off x="3331782" y="235185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1" name="Полилиния: фигура 200">
            <a:extLst>
              <a:ext uri="{FF2B5EF4-FFF2-40B4-BE49-F238E27FC236}">
                <a16:creationId xmlns:a16="http://schemas.microsoft.com/office/drawing/2014/main" id="{E84AE1AC-A4E4-4AA7-9490-418BF6CEE831}"/>
              </a:ext>
            </a:extLst>
          </p:cNvPr>
          <p:cNvSpPr/>
          <p:nvPr/>
        </p:nvSpPr>
        <p:spPr>
          <a:xfrm rot="19849462">
            <a:off x="3333387" y="2314851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2" name="Полилиния: фигура 201">
            <a:extLst>
              <a:ext uri="{FF2B5EF4-FFF2-40B4-BE49-F238E27FC236}">
                <a16:creationId xmlns:a16="http://schemas.microsoft.com/office/drawing/2014/main" id="{0A16D78A-2C50-48A0-BBF1-17DA00E84B01}"/>
              </a:ext>
            </a:extLst>
          </p:cNvPr>
          <p:cNvSpPr/>
          <p:nvPr/>
        </p:nvSpPr>
        <p:spPr>
          <a:xfrm rot="19849462">
            <a:off x="3190200" y="2394796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3" name="Полилиния: фигура 202">
            <a:extLst>
              <a:ext uri="{FF2B5EF4-FFF2-40B4-BE49-F238E27FC236}">
                <a16:creationId xmlns:a16="http://schemas.microsoft.com/office/drawing/2014/main" id="{2AA6F4DB-9D0D-43AB-A839-1CE8EFD1D963}"/>
              </a:ext>
            </a:extLst>
          </p:cNvPr>
          <p:cNvSpPr/>
          <p:nvPr/>
        </p:nvSpPr>
        <p:spPr>
          <a:xfrm rot="19849462">
            <a:off x="3145970" y="2449318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64F7E4E-104B-49AC-B710-C6CCF439B99B}"/>
              </a:ext>
            </a:extLst>
          </p:cNvPr>
          <p:cNvSpPr txBox="1"/>
          <p:nvPr/>
        </p:nvSpPr>
        <p:spPr>
          <a:xfrm>
            <a:off x="3115620" y="2425284"/>
            <a:ext cx="105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М.В.</a:t>
            </a:r>
          </a:p>
        </p:txBody>
      </p:sp>
      <p:sp>
        <p:nvSpPr>
          <p:cNvPr id="205" name="Полилиния: фигура 204">
            <a:extLst>
              <a:ext uri="{FF2B5EF4-FFF2-40B4-BE49-F238E27FC236}">
                <a16:creationId xmlns:a16="http://schemas.microsoft.com/office/drawing/2014/main" id="{5B169B28-7025-423B-BE74-853394752DDD}"/>
              </a:ext>
            </a:extLst>
          </p:cNvPr>
          <p:cNvSpPr/>
          <p:nvPr/>
        </p:nvSpPr>
        <p:spPr>
          <a:xfrm rot="1071950">
            <a:off x="4299242" y="1760379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6" name="Полилиния: фигура 205">
            <a:extLst>
              <a:ext uri="{FF2B5EF4-FFF2-40B4-BE49-F238E27FC236}">
                <a16:creationId xmlns:a16="http://schemas.microsoft.com/office/drawing/2014/main" id="{6C34B72B-F75D-4DB1-9D40-10F26C56AB96}"/>
              </a:ext>
            </a:extLst>
          </p:cNvPr>
          <p:cNvSpPr/>
          <p:nvPr/>
        </p:nvSpPr>
        <p:spPr>
          <a:xfrm rot="1071950">
            <a:off x="4325903" y="1786664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7" name="Полилиния: фигура 206">
            <a:extLst>
              <a:ext uri="{FF2B5EF4-FFF2-40B4-BE49-F238E27FC236}">
                <a16:creationId xmlns:a16="http://schemas.microsoft.com/office/drawing/2014/main" id="{69D5E5B7-CAE2-4CE9-927B-DFC30819D537}"/>
              </a:ext>
            </a:extLst>
          </p:cNvPr>
          <p:cNvSpPr/>
          <p:nvPr/>
        </p:nvSpPr>
        <p:spPr>
          <a:xfrm rot="1071950">
            <a:off x="4169819" y="1736353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08" name="Полилиния: фигура 207">
            <a:extLst>
              <a:ext uri="{FF2B5EF4-FFF2-40B4-BE49-F238E27FC236}">
                <a16:creationId xmlns:a16="http://schemas.microsoft.com/office/drawing/2014/main" id="{50C60435-F605-4E2E-8C4D-C6DBBEA67A84}"/>
              </a:ext>
            </a:extLst>
          </p:cNvPr>
          <p:cNvSpPr/>
          <p:nvPr/>
        </p:nvSpPr>
        <p:spPr>
          <a:xfrm rot="1071950">
            <a:off x="3843614" y="1884563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859AAA70-6112-46D5-99FA-4133162E2E1F}"/>
              </a:ext>
            </a:extLst>
          </p:cNvPr>
          <p:cNvSpPr txBox="1"/>
          <p:nvPr/>
        </p:nvSpPr>
        <p:spPr>
          <a:xfrm>
            <a:off x="3847214" y="184069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Г.М.</a:t>
            </a:r>
          </a:p>
        </p:txBody>
      </p:sp>
      <p:sp>
        <p:nvSpPr>
          <p:cNvPr id="210" name="Полилиния: фигура 209">
            <a:extLst>
              <a:ext uri="{FF2B5EF4-FFF2-40B4-BE49-F238E27FC236}">
                <a16:creationId xmlns:a16="http://schemas.microsoft.com/office/drawing/2014/main" id="{E84639B4-D2EF-490E-93A9-65A814FDACD8}"/>
              </a:ext>
            </a:extLst>
          </p:cNvPr>
          <p:cNvSpPr/>
          <p:nvPr/>
        </p:nvSpPr>
        <p:spPr>
          <a:xfrm rot="19849462">
            <a:off x="4217521" y="276965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1" name="Полилиния: фигура 210">
            <a:extLst>
              <a:ext uri="{FF2B5EF4-FFF2-40B4-BE49-F238E27FC236}">
                <a16:creationId xmlns:a16="http://schemas.microsoft.com/office/drawing/2014/main" id="{6718463E-01F8-49DC-BC3C-56F14D3884DE}"/>
              </a:ext>
            </a:extLst>
          </p:cNvPr>
          <p:cNvSpPr/>
          <p:nvPr/>
        </p:nvSpPr>
        <p:spPr>
          <a:xfrm rot="19849462">
            <a:off x="4219126" y="2732651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2" name="Полилиния: фигура 211">
            <a:extLst>
              <a:ext uri="{FF2B5EF4-FFF2-40B4-BE49-F238E27FC236}">
                <a16:creationId xmlns:a16="http://schemas.microsoft.com/office/drawing/2014/main" id="{AA8F4961-7EF0-46B7-9F48-C11CA8CBE00C}"/>
              </a:ext>
            </a:extLst>
          </p:cNvPr>
          <p:cNvSpPr/>
          <p:nvPr/>
        </p:nvSpPr>
        <p:spPr>
          <a:xfrm rot="19849462">
            <a:off x="4075939" y="2812596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3" name="Полилиния: фигура 212">
            <a:extLst>
              <a:ext uri="{FF2B5EF4-FFF2-40B4-BE49-F238E27FC236}">
                <a16:creationId xmlns:a16="http://schemas.microsoft.com/office/drawing/2014/main" id="{CB7D2822-9E8C-4479-AED0-4C56A9FF58F1}"/>
              </a:ext>
            </a:extLst>
          </p:cNvPr>
          <p:cNvSpPr/>
          <p:nvPr/>
        </p:nvSpPr>
        <p:spPr>
          <a:xfrm rot="19849462">
            <a:off x="4031709" y="2867118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F8B0EEE9-9868-445A-B4CC-42A6CF37A36A}"/>
              </a:ext>
            </a:extLst>
          </p:cNvPr>
          <p:cNvSpPr txBox="1"/>
          <p:nvPr/>
        </p:nvSpPr>
        <p:spPr>
          <a:xfrm>
            <a:off x="4019258" y="2844225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Л.С.</a:t>
            </a:r>
          </a:p>
        </p:txBody>
      </p:sp>
      <p:sp>
        <p:nvSpPr>
          <p:cNvPr id="215" name="Полилиния: фигура 214">
            <a:extLst>
              <a:ext uri="{FF2B5EF4-FFF2-40B4-BE49-F238E27FC236}">
                <a16:creationId xmlns:a16="http://schemas.microsoft.com/office/drawing/2014/main" id="{B5E9DB0B-37A7-4D63-9B64-1F1ACE6667AB}"/>
              </a:ext>
            </a:extLst>
          </p:cNvPr>
          <p:cNvSpPr/>
          <p:nvPr/>
        </p:nvSpPr>
        <p:spPr>
          <a:xfrm rot="1071950">
            <a:off x="4080159" y="359796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6" name="Полилиния: фигура 215">
            <a:extLst>
              <a:ext uri="{FF2B5EF4-FFF2-40B4-BE49-F238E27FC236}">
                <a16:creationId xmlns:a16="http://schemas.microsoft.com/office/drawing/2014/main" id="{0BAAF9AF-EEE4-45F5-85C4-812720AD99AD}"/>
              </a:ext>
            </a:extLst>
          </p:cNvPr>
          <p:cNvSpPr/>
          <p:nvPr/>
        </p:nvSpPr>
        <p:spPr>
          <a:xfrm rot="1071950">
            <a:off x="4106820" y="3624247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7" name="Полилиния: фигура 216">
            <a:extLst>
              <a:ext uri="{FF2B5EF4-FFF2-40B4-BE49-F238E27FC236}">
                <a16:creationId xmlns:a16="http://schemas.microsoft.com/office/drawing/2014/main" id="{4F07D27F-CE43-46AE-9844-D8619D039D0E}"/>
              </a:ext>
            </a:extLst>
          </p:cNvPr>
          <p:cNvSpPr/>
          <p:nvPr/>
        </p:nvSpPr>
        <p:spPr>
          <a:xfrm rot="1071950">
            <a:off x="3950736" y="3573936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8" name="Полилиния: фигура 217">
            <a:extLst>
              <a:ext uri="{FF2B5EF4-FFF2-40B4-BE49-F238E27FC236}">
                <a16:creationId xmlns:a16="http://schemas.microsoft.com/office/drawing/2014/main" id="{77B1E1D5-3D77-46BB-80BA-619C9359FE85}"/>
              </a:ext>
            </a:extLst>
          </p:cNvPr>
          <p:cNvSpPr/>
          <p:nvPr/>
        </p:nvSpPr>
        <p:spPr>
          <a:xfrm rot="1071950">
            <a:off x="3624044" y="3723375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9CA83558-1FC1-4EC9-BE78-BFE34CEFCDA8}"/>
              </a:ext>
            </a:extLst>
          </p:cNvPr>
          <p:cNvSpPr txBox="1"/>
          <p:nvPr/>
        </p:nvSpPr>
        <p:spPr>
          <a:xfrm>
            <a:off x="3630280" y="3709315"/>
            <a:ext cx="1011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О.Е.</a:t>
            </a:r>
          </a:p>
        </p:txBody>
      </p:sp>
      <p:sp>
        <p:nvSpPr>
          <p:cNvPr id="220" name="Полилиния: фигура 219">
            <a:extLst>
              <a:ext uri="{FF2B5EF4-FFF2-40B4-BE49-F238E27FC236}">
                <a16:creationId xmlns:a16="http://schemas.microsoft.com/office/drawing/2014/main" id="{9C410A48-D997-4624-B825-B64EAF2220FC}"/>
              </a:ext>
            </a:extLst>
          </p:cNvPr>
          <p:cNvSpPr/>
          <p:nvPr/>
        </p:nvSpPr>
        <p:spPr>
          <a:xfrm rot="1398573">
            <a:off x="5350306" y="436724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1" name="Полилиния: фигура 220">
            <a:extLst>
              <a:ext uri="{FF2B5EF4-FFF2-40B4-BE49-F238E27FC236}">
                <a16:creationId xmlns:a16="http://schemas.microsoft.com/office/drawing/2014/main" id="{113C1503-B574-4631-BF14-87BF22F32E79}"/>
              </a:ext>
            </a:extLst>
          </p:cNvPr>
          <p:cNvSpPr/>
          <p:nvPr/>
        </p:nvSpPr>
        <p:spPr>
          <a:xfrm rot="1398573">
            <a:off x="5376312" y="4401599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2" name="Полилиния: фигура 221">
            <a:extLst>
              <a:ext uri="{FF2B5EF4-FFF2-40B4-BE49-F238E27FC236}">
                <a16:creationId xmlns:a16="http://schemas.microsoft.com/office/drawing/2014/main" id="{81A88732-37DA-4E67-9741-9796B27DA132}"/>
              </a:ext>
            </a:extLst>
          </p:cNvPr>
          <p:cNvSpPr/>
          <p:nvPr/>
        </p:nvSpPr>
        <p:spPr>
          <a:xfrm rot="1398573">
            <a:off x="5225704" y="4336708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3" name="Полилиния: фигура 222">
            <a:extLst>
              <a:ext uri="{FF2B5EF4-FFF2-40B4-BE49-F238E27FC236}">
                <a16:creationId xmlns:a16="http://schemas.microsoft.com/office/drawing/2014/main" id="{292A3474-27B3-4228-99CD-09E7EEA7D5B3}"/>
              </a:ext>
            </a:extLst>
          </p:cNvPr>
          <p:cNvSpPr/>
          <p:nvPr/>
        </p:nvSpPr>
        <p:spPr>
          <a:xfrm rot="1398573">
            <a:off x="4864476" y="4480081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B52868E4-0BC5-4DC5-A468-F271A324CE11}"/>
              </a:ext>
            </a:extLst>
          </p:cNvPr>
          <p:cNvSpPr txBox="1"/>
          <p:nvPr/>
        </p:nvSpPr>
        <p:spPr>
          <a:xfrm>
            <a:off x="4846396" y="4478273"/>
            <a:ext cx="1002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М.С.</a:t>
            </a:r>
          </a:p>
        </p:txBody>
      </p:sp>
      <p:sp>
        <p:nvSpPr>
          <p:cNvPr id="225" name="Полилиния: фигура 224">
            <a:extLst>
              <a:ext uri="{FF2B5EF4-FFF2-40B4-BE49-F238E27FC236}">
                <a16:creationId xmlns:a16="http://schemas.microsoft.com/office/drawing/2014/main" id="{40AE0211-DD48-4784-8C21-4105B3B0F0E9}"/>
              </a:ext>
            </a:extLst>
          </p:cNvPr>
          <p:cNvSpPr/>
          <p:nvPr/>
        </p:nvSpPr>
        <p:spPr>
          <a:xfrm rot="19896349">
            <a:off x="5068039" y="3339274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6" name="Полилиния: фигура 225">
            <a:extLst>
              <a:ext uri="{FF2B5EF4-FFF2-40B4-BE49-F238E27FC236}">
                <a16:creationId xmlns:a16="http://schemas.microsoft.com/office/drawing/2014/main" id="{0095BF4B-0265-4E53-862B-A87215F3808A}"/>
              </a:ext>
            </a:extLst>
          </p:cNvPr>
          <p:cNvSpPr/>
          <p:nvPr/>
        </p:nvSpPr>
        <p:spPr>
          <a:xfrm rot="19896349">
            <a:off x="5070462" y="3303100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7" name="Полилиния: фигура 226">
            <a:extLst>
              <a:ext uri="{FF2B5EF4-FFF2-40B4-BE49-F238E27FC236}">
                <a16:creationId xmlns:a16="http://schemas.microsoft.com/office/drawing/2014/main" id="{B501863E-F1D0-43B1-9969-59E456E90A66}"/>
              </a:ext>
            </a:extLst>
          </p:cNvPr>
          <p:cNvSpPr/>
          <p:nvPr/>
        </p:nvSpPr>
        <p:spPr>
          <a:xfrm rot="19896349">
            <a:off x="4926198" y="338108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28" name="Полилиния: фигура 227">
            <a:extLst>
              <a:ext uri="{FF2B5EF4-FFF2-40B4-BE49-F238E27FC236}">
                <a16:creationId xmlns:a16="http://schemas.microsoft.com/office/drawing/2014/main" id="{6E519F26-0D68-4FEF-999F-A25B96489CBC}"/>
              </a:ext>
            </a:extLst>
          </p:cNvPr>
          <p:cNvSpPr/>
          <p:nvPr/>
        </p:nvSpPr>
        <p:spPr>
          <a:xfrm rot="19896349">
            <a:off x="4878166" y="3438972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02A78DEF-0F57-4749-9540-6AE71E6183BD}"/>
              </a:ext>
            </a:extLst>
          </p:cNvPr>
          <p:cNvSpPr txBox="1"/>
          <p:nvPr/>
        </p:nvSpPr>
        <p:spPr>
          <a:xfrm>
            <a:off x="4892000" y="3400284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К.М.</a:t>
            </a:r>
          </a:p>
        </p:txBody>
      </p:sp>
      <p:sp>
        <p:nvSpPr>
          <p:cNvPr id="230" name="Полилиния: фигура 229">
            <a:extLst>
              <a:ext uri="{FF2B5EF4-FFF2-40B4-BE49-F238E27FC236}">
                <a16:creationId xmlns:a16="http://schemas.microsoft.com/office/drawing/2014/main" id="{EABAFA04-42A5-4343-AB0E-D945F4508A81}"/>
              </a:ext>
            </a:extLst>
          </p:cNvPr>
          <p:cNvSpPr/>
          <p:nvPr/>
        </p:nvSpPr>
        <p:spPr>
          <a:xfrm rot="1230020">
            <a:off x="6604971" y="432291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1" name="Полилиния: фигура 230">
            <a:extLst>
              <a:ext uri="{FF2B5EF4-FFF2-40B4-BE49-F238E27FC236}">
                <a16:creationId xmlns:a16="http://schemas.microsoft.com/office/drawing/2014/main" id="{9925AB6A-31E7-47D1-A940-136DE96468F6}"/>
              </a:ext>
            </a:extLst>
          </p:cNvPr>
          <p:cNvSpPr/>
          <p:nvPr/>
        </p:nvSpPr>
        <p:spPr>
          <a:xfrm rot="1230020">
            <a:off x="6631411" y="4353112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2" name="Полилиния: фигура 231">
            <a:extLst>
              <a:ext uri="{FF2B5EF4-FFF2-40B4-BE49-F238E27FC236}">
                <a16:creationId xmlns:a16="http://schemas.microsoft.com/office/drawing/2014/main" id="{468B25A9-9978-4B68-820D-B25F473129BE}"/>
              </a:ext>
            </a:extLst>
          </p:cNvPr>
          <p:cNvSpPr/>
          <p:nvPr/>
        </p:nvSpPr>
        <p:spPr>
          <a:xfrm rot="1230020">
            <a:off x="6477804" y="4295679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33" name="Полилиния: фигура 232">
            <a:extLst>
              <a:ext uri="{FF2B5EF4-FFF2-40B4-BE49-F238E27FC236}">
                <a16:creationId xmlns:a16="http://schemas.microsoft.com/office/drawing/2014/main" id="{34E0FF61-B052-4F71-B287-FB390BC779C6}"/>
              </a:ext>
            </a:extLst>
          </p:cNvPr>
          <p:cNvSpPr/>
          <p:nvPr/>
        </p:nvSpPr>
        <p:spPr>
          <a:xfrm rot="1230020">
            <a:off x="6134593" y="4441964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43D5A29E-5908-464C-A95D-F6607D7E2D08}"/>
              </a:ext>
            </a:extLst>
          </p:cNvPr>
          <p:cNvSpPr txBox="1"/>
          <p:nvPr/>
        </p:nvSpPr>
        <p:spPr>
          <a:xfrm>
            <a:off x="6113616" y="4426668"/>
            <a:ext cx="947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М.Е.</a:t>
            </a:r>
          </a:p>
        </p:txBody>
      </p:sp>
      <p:sp>
        <p:nvSpPr>
          <p:cNvPr id="235" name="Полилиния: фигура 234">
            <a:extLst>
              <a:ext uri="{FF2B5EF4-FFF2-40B4-BE49-F238E27FC236}">
                <a16:creationId xmlns:a16="http://schemas.microsoft.com/office/drawing/2014/main" id="{7C2F0170-ED0D-49AC-86C8-F027948A8A36}"/>
              </a:ext>
            </a:extLst>
          </p:cNvPr>
          <p:cNvSpPr/>
          <p:nvPr/>
        </p:nvSpPr>
        <p:spPr>
          <a:xfrm rot="19984555">
            <a:off x="6017040" y="3230653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6" name="Полилиния: фигура 245">
            <a:extLst>
              <a:ext uri="{FF2B5EF4-FFF2-40B4-BE49-F238E27FC236}">
                <a16:creationId xmlns:a16="http://schemas.microsoft.com/office/drawing/2014/main" id="{67B2B549-56C1-4910-8D26-E07533AB997C}"/>
              </a:ext>
            </a:extLst>
          </p:cNvPr>
          <p:cNvSpPr/>
          <p:nvPr/>
        </p:nvSpPr>
        <p:spPr>
          <a:xfrm rot="19984555">
            <a:off x="6020972" y="3196064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7" name="Полилиния: фигура 246">
            <a:extLst>
              <a:ext uri="{FF2B5EF4-FFF2-40B4-BE49-F238E27FC236}">
                <a16:creationId xmlns:a16="http://schemas.microsoft.com/office/drawing/2014/main" id="{D22C75E2-F845-4BAD-B48C-855D071FD3B8}"/>
              </a:ext>
            </a:extLst>
          </p:cNvPr>
          <p:cNvSpPr/>
          <p:nvPr/>
        </p:nvSpPr>
        <p:spPr>
          <a:xfrm rot="19984555">
            <a:off x="5874754" y="3270321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8" name="Полилиния: фигура 247">
            <a:extLst>
              <a:ext uri="{FF2B5EF4-FFF2-40B4-BE49-F238E27FC236}">
                <a16:creationId xmlns:a16="http://schemas.microsoft.com/office/drawing/2014/main" id="{26EC0216-58B7-4F47-9748-FC2A2F635D4C}"/>
              </a:ext>
            </a:extLst>
          </p:cNvPr>
          <p:cNvSpPr/>
          <p:nvPr/>
        </p:nvSpPr>
        <p:spPr>
          <a:xfrm rot="19984555">
            <a:off x="5819446" y="3334397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0B34F3FA-E11D-4A71-AA72-8A9E672212FC}"/>
              </a:ext>
            </a:extLst>
          </p:cNvPr>
          <p:cNvSpPr txBox="1"/>
          <p:nvPr/>
        </p:nvSpPr>
        <p:spPr>
          <a:xfrm>
            <a:off x="5893152" y="3300989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П.Л.</a:t>
            </a:r>
          </a:p>
        </p:txBody>
      </p:sp>
      <p:sp>
        <p:nvSpPr>
          <p:cNvPr id="250" name="Полилиния: фигура 249">
            <a:extLst>
              <a:ext uri="{FF2B5EF4-FFF2-40B4-BE49-F238E27FC236}">
                <a16:creationId xmlns:a16="http://schemas.microsoft.com/office/drawing/2014/main" id="{A9038F3A-A94D-40A3-944E-711D8DC7D7AF}"/>
              </a:ext>
            </a:extLst>
          </p:cNvPr>
          <p:cNvSpPr/>
          <p:nvPr/>
        </p:nvSpPr>
        <p:spPr>
          <a:xfrm rot="19849462">
            <a:off x="5685684" y="207716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1" name="Полилиния: фигура 250">
            <a:extLst>
              <a:ext uri="{FF2B5EF4-FFF2-40B4-BE49-F238E27FC236}">
                <a16:creationId xmlns:a16="http://schemas.microsoft.com/office/drawing/2014/main" id="{A026066E-9959-465D-8CFB-A81B7870E8D7}"/>
              </a:ext>
            </a:extLst>
          </p:cNvPr>
          <p:cNvSpPr/>
          <p:nvPr/>
        </p:nvSpPr>
        <p:spPr>
          <a:xfrm rot="19849462">
            <a:off x="5687289" y="2040160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2" name="Полилиния: фигура 251">
            <a:extLst>
              <a:ext uri="{FF2B5EF4-FFF2-40B4-BE49-F238E27FC236}">
                <a16:creationId xmlns:a16="http://schemas.microsoft.com/office/drawing/2014/main" id="{B1A67D79-25BB-44D3-9729-6F0459E60E04}"/>
              </a:ext>
            </a:extLst>
          </p:cNvPr>
          <p:cNvSpPr/>
          <p:nvPr/>
        </p:nvSpPr>
        <p:spPr>
          <a:xfrm rot="19849462">
            <a:off x="5544102" y="212010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3" name="Полилиния: фигура 252">
            <a:extLst>
              <a:ext uri="{FF2B5EF4-FFF2-40B4-BE49-F238E27FC236}">
                <a16:creationId xmlns:a16="http://schemas.microsoft.com/office/drawing/2014/main" id="{24FD4B51-2E84-4EFB-9045-70DEF321A2BC}"/>
              </a:ext>
            </a:extLst>
          </p:cNvPr>
          <p:cNvSpPr/>
          <p:nvPr/>
        </p:nvSpPr>
        <p:spPr>
          <a:xfrm rot="19849462">
            <a:off x="5499872" y="2174627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4D2F4C30-9610-4D00-B4CD-5732B939DC1A}"/>
              </a:ext>
            </a:extLst>
          </p:cNvPr>
          <p:cNvSpPr txBox="1"/>
          <p:nvPr/>
        </p:nvSpPr>
        <p:spPr>
          <a:xfrm>
            <a:off x="5533884" y="2155516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Г.С.</a:t>
            </a:r>
          </a:p>
        </p:txBody>
      </p:sp>
      <p:sp>
        <p:nvSpPr>
          <p:cNvPr id="255" name="Полилиния: фигура 254">
            <a:extLst>
              <a:ext uri="{FF2B5EF4-FFF2-40B4-BE49-F238E27FC236}">
                <a16:creationId xmlns:a16="http://schemas.microsoft.com/office/drawing/2014/main" id="{DFD5ED2B-BE23-431F-ACF9-B42B8163A2FF}"/>
              </a:ext>
            </a:extLst>
          </p:cNvPr>
          <p:cNvSpPr/>
          <p:nvPr/>
        </p:nvSpPr>
        <p:spPr>
          <a:xfrm rot="19984555">
            <a:off x="6617511" y="241249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6" name="Полилиния: фигура 255">
            <a:extLst>
              <a:ext uri="{FF2B5EF4-FFF2-40B4-BE49-F238E27FC236}">
                <a16:creationId xmlns:a16="http://schemas.microsoft.com/office/drawing/2014/main" id="{AF2D1B15-AEFC-4E2A-8FC5-7830D22C8FCB}"/>
              </a:ext>
            </a:extLst>
          </p:cNvPr>
          <p:cNvSpPr/>
          <p:nvPr/>
        </p:nvSpPr>
        <p:spPr>
          <a:xfrm rot="19984555">
            <a:off x="6621443" y="2377903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57" name="Полилиния: фигура 256">
            <a:extLst>
              <a:ext uri="{FF2B5EF4-FFF2-40B4-BE49-F238E27FC236}">
                <a16:creationId xmlns:a16="http://schemas.microsoft.com/office/drawing/2014/main" id="{4C78493E-3A2E-4F93-A14F-6C1D1E910D1F}"/>
              </a:ext>
            </a:extLst>
          </p:cNvPr>
          <p:cNvSpPr/>
          <p:nvPr/>
        </p:nvSpPr>
        <p:spPr>
          <a:xfrm rot="19984555">
            <a:off x="6475225" y="2452160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0" name="Полилиния: фигура 339">
            <a:extLst>
              <a:ext uri="{FF2B5EF4-FFF2-40B4-BE49-F238E27FC236}">
                <a16:creationId xmlns:a16="http://schemas.microsoft.com/office/drawing/2014/main" id="{88FC6381-B80D-4243-AF83-07EA6220BB96}"/>
              </a:ext>
            </a:extLst>
          </p:cNvPr>
          <p:cNvSpPr/>
          <p:nvPr/>
        </p:nvSpPr>
        <p:spPr>
          <a:xfrm rot="19984555">
            <a:off x="6419917" y="2516236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12D2221A-029E-4A6C-97E3-D147DA3BB215}"/>
              </a:ext>
            </a:extLst>
          </p:cNvPr>
          <p:cNvSpPr txBox="1"/>
          <p:nvPr/>
        </p:nvSpPr>
        <p:spPr>
          <a:xfrm>
            <a:off x="6459748" y="2448420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С.Л.</a:t>
            </a:r>
          </a:p>
        </p:txBody>
      </p:sp>
      <p:sp>
        <p:nvSpPr>
          <p:cNvPr id="342" name="Полилиния: фигура 341">
            <a:extLst>
              <a:ext uri="{FF2B5EF4-FFF2-40B4-BE49-F238E27FC236}">
                <a16:creationId xmlns:a16="http://schemas.microsoft.com/office/drawing/2014/main" id="{578FBA0A-3A95-418F-AD0C-A76498B50E4B}"/>
              </a:ext>
            </a:extLst>
          </p:cNvPr>
          <p:cNvSpPr/>
          <p:nvPr/>
        </p:nvSpPr>
        <p:spPr>
          <a:xfrm rot="1071950">
            <a:off x="7693083" y="170339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3" name="Полилиния: фигура 342">
            <a:extLst>
              <a:ext uri="{FF2B5EF4-FFF2-40B4-BE49-F238E27FC236}">
                <a16:creationId xmlns:a16="http://schemas.microsoft.com/office/drawing/2014/main" id="{29D8C326-0E40-4571-BE53-D0201D5926E1}"/>
              </a:ext>
            </a:extLst>
          </p:cNvPr>
          <p:cNvSpPr/>
          <p:nvPr/>
        </p:nvSpPr>
        <p:spPr>
          <a:xfrm rot="1071950">
            <a:off x="7719744" y="1729676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4" name="Полилиния: фигура 343">
            <a:extLst>
              <a:ext uri="{FF2B5EF4-FFF2-40B4-BE49-F238E27FC236}">
                <a16:creationId xmlns:a16="http://schemas.microsoft.com/office/drawing/2014/main" id="{6FBFDBD9-DBD5-438E-95D3-A2CA1473D0F8}"/>
              </a:ext>
            </a:extLst>
          </p:cNvPr>
          <p:cNvSpPr/>
          <p:nvPr/>
        </p:nvSpPr>
        <p:spPr>
          <a:xfrm rot="1071950">
            <a:off x="7563660" y="167936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5" name="Полилиния: фигура 344">
            <a:extLst>
              <a:ext uri="{FF2B5EF4-FFF2-40B4-BE49-F238E27FC236}">
                <a16:creationId xmlns:a16="http://schemas.microsoft.com/office/drawing/2014/main" id="{8DDA435E-E603-4620-9F60-3C97AE196190}"/>
              </a:ext>
            </a:extLst>
          </p:cNvPr>
          <p:cNvSpPr/>
          <p:nvPr/>
        </p:nvSpPr>
        <p:spPr>
          <a:xfrm rot="1071950">
            <a:off x="7237455" y="1827575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195A35E7-5D30-48C0-A988-3B7B31DACE4B}"/>
              </a:ext>
            </a:extLst>
          </p:cNvPr>
          <p:cNvSpPr txBox="1"/>
          <p:nvPr/>
        </p:nvSpPr>
        <p:spPr>
          <a:xfrm>
            <a:off x="7307132" y="181241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П.А.</a:t>
            </a:r>
          </a:p>
        </p:txBody>
      </p:sp>
      <p:sp>
        <p:nvSpPr>
          <p:cNvPr id="347" name="Полилиния: фигура 346">
            <a:extLst>
              <a:ext uri="{FF2B5EF4-FFF2-40B4-BE49-F238E27FC236}">
                <a16:creationId xmlns:a16="http://schemas.microsoft.com/office/drawing/2014/main" id="{6B26CA05-BBAE-40F4-8E48-48313B1CBD6A}"/>
              </a:ext>
            </a:extLst>
          </p:cNvPr>
          <p:cNvSpPr/>
          <p:nvPr/>
        </p:nvSpPr>
        <p:spPr>
          <a:xfrm rot="19845175">
            <a:off x="7803832" y="323885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8" name="Полилиния: фигура 347">
            <a:extLst>
              <a:ext uri="{FF2B5EF4-FFF2-40B4-BE49-F238E27FC236}">
                <a16:creationId xmlns:a16="http://schemas.microsoft.com/office/drawing/2014/main" id="{8C197562-7F21-4CA8-9D1C-04E2014CA3B4}"/>
              </a:ext>
            </a:extLst>
          </p:cNvPr>
          <p:cNvSpPr/>
          <p:nvPr/>
        </p:nvSpPr>
        <p:spPr>
          <a:xfrm rot="19845175">
            <a:off x="7805361" y="3201775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49" name="Полилиния: фигура 348">
            <a:extLst>
              <a:ext uri="{FF2B5EF4-FFF2-40B4-BE49-F238E27FC236}">
                <a16:creationId xmlns:a16="http://schemas.microsoft.com/office/drawing/2014/main" id="{393FE731-ACC2-4535-BF76-CF1A29A339A0}"/>
              </a:ext>
            </a:extLst>
          </p:cNvPr>
          <p:cNvSpPr/>
          <p:nvPr/>
        </p:nvSpPr>
        <p:spPr>
          <a:xfrm rot="19845175">
            <a:off x="7662274" y="3281899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0" name="Полилиния: фигура 349">
            <a:extLst>
              <a:ext uri="{FF2B5EF4-FFF2-40B4-BE49-F238E27FC236}">
                <a16:creationId xmlns:a16="http://schemas.microsoft.com/office/drawing/2014/main" id="{3B411845-481C-4AC1-9ABD-E63F9DCFB895}"/>
              </a:ext>
            </a:extLst>
          </p:cNvPr>
          <p:cNvSpPr/>
          <p:nvPr/>
        </p:nvSpPr>
        <p:spPr>
          <a:xfrm rot="19845175">
            <a:off x="7618389" y="3336111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A581F21F-908C-4975-A80A-1DE02AC7BBA2}"/>
              </a:ext>
            </a:extLst>
          </p:cNvPr>
          <p:cNvSpPr txBox="1"/>
          <p:nvPr/>
        </p:nvSpPr>
        <p:spPr>
          <a:xfrm>
            <a:off x="7535378" y="3295148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352" name="Полилиния: фигура 351">
            <a:extLst>
              <a:ext uri="{FF2B5EF4-FFF2-40B4-BE49-F238E27FC236}">
                <a16:creationId xmlns:a16="http://schemas.microsoft.com/office/drawing/2014/main" id="{92DCB5CB-4FFD-4020-B1AC-4A13F03DEE68}"/>
              </a:ext>
            </a:extLst>
          </p:cNvPr>
          <p:cNvSpPr/>
          <p:nvPr/>
        </p:nvSpPr>
        <p:spPr>
          <a:xfrm rot="19849462">
            <a:off x="8270273" y="1037437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3" name="Полилиния: фигура 352">
            <a:extLst>
              <a:ext uri="{FF2B5EF4-FFF2-40B4-BE49-F238E27FC236}">
                <a16:creationId xmlns:a16="http://schemas.microsoft.com/office/drawing/2014/main" id="{C0754560-F8D8-4EAD-AE05-175BFE700117}"/>
              </a:ext>
            </a:extLst>
          </p:cNvPr>
          <p:cNvSpPr/>
          <p:nvPr/>
        </p:nvSpPr>
        <p:spPr>
          <a:xfrm rot="19849462">
            <a:off x="8271878" y="1000436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4" name="Полилиния: фигура 353">
            <a:extLst>
              <a:ext uri="{FF2B5EF4-FFF2-40B4-BE49-F238E27FC236}">
                <a16:creationId xmlns:a16="http://schemas.microsoft.com/office/drawing/2014/main" id="{B800A463-0A74-4F11-ABAB-240696673D6C}"/>
              </a:ext>
            </a:extLst>
          </p:cNvPr>
          <p:cNvSpPr/>
          <p:nvPr/>
        </p:nvSpPr>
        <p:spPr>
          <a:xfrm rot="19849462">
            <a:off x="8128691" y="1080381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5" name="Полилиния: фигура 354">
            <a:extLst>
              <a:ext uri="{FF2B5EF4-FFF2-40B4-BE49-F238E27FC236}">
                <a16:creationId xmlns:a16="http://schemas.microsoft.com/office/drawing/2014/main" id="{E70D3425-1C00-4EE7-B729-0D771CCC5B17}"/>
              </a:ext>
            </a:extLst>
          </p:cNvPr>
          <p:cNvSpPr/>
          <p:nvPr/>
        </p:nvSpPr>
        <p:spPr>
          <a:xfrm rot="19849462">
            <a:off x="8084461" y="1134903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6" name="TextBox 265">
            <a:extLst>
              <a:ext uri="{FF2B5EF4-FFF2-40B4-BE49-F238E27FC236}">
                <a16:creationId xmlns:a16="http://schemas.microsoft.com/office/drawing/2014/main" id="{F7C5852F-5F2C-47C8-A15C-C5D0853939F9}"/>
              </a:ext>
            </a:extLst>
          </p:cNvPr>
          <p:cNvSpPr txBox="1"/>
          <p:nvPr/>
        </p:nvSpPr>
        <p:spPr>
          <a:xfrm>
            <a:off x="8139762" y="108467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357" name="Полилиния: фигура 356">
            <a:extLst>
              <a:ext uri="{FF2B5EF4-FFF2-40B4-BE49-F238E27FC236}">
                <a16:creationId xmlns:a16="http://schemas.microsoft.com/office/drawing/2014/main" id="{D0072DEF-CF2C-49C9-9337-9EAF2639F814}"/>
              </a:ext>
            </a:extLst>
          </p:cNvPr>
          <p:cNvSpPr/>
          <p:nvPr/>
        </p:nvSpPr>
        <p:spPr>
          <a:xfrm rot="19849462">
            <a:off x="8483240" y="2330581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8" name="Полилиния: фигура 357">
            <a:extLst>
              <a:ext uri="{FF2B5EF4-FFF2-40B4-BE49-F238E27FC236}">
                <a16:creationId xmlns:a16="http://schemas.microsoft.com/office/drawing/2014/main" id="{01C534DF-CD3C-4B3D-BDEA-AA91C431BA3F}"/>
              </a:ext>
            </a:extLst>
          </p:cNvPr>
          <p:cNvSpPr/>
          <p:nvPr/>
        </p:nvSpPr>
        <p:spPr>
          <a:xfrm rot="19849462">
            <a:off x="8484845" y="2293580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59" name="Полилиния: фигура 358">
            <a:extLst>
              <a:ext uri="{FF2B5EF4-FFF2-40B4-BE49-F238E27FC236}">
                <a16:creationId xmlns:a16="http://schemas.microsoft.com/office/drawing/2014/main" id="{C83CA0C4-5FE0-48D9-A2E0-04AFA25A2E6F}"/>
              </a:ext>
            </a:extLst>
          </p:cNvPr>
          <p:cNvSpPr/>
          <p:nvPr/>
        </p:nvSpPr>
        <p:spPr>
          <a:xfrm rot="19849462">
            <a:off x="8341658" y="2373525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0" name="Полилиния: фигура 359">
            <a:extLst>
              <a:ext uri="{FF2B5EF4-FFF2-40B4-BE49-F238E27FC236}">
                <a16:creationId xmlns:a16="http://schemas.microsoft.com/office/drawing/2014/main" id="{946540BC-C761-4F87-895C-A59FADC9BF92}"/>
              </a:ext>
            </a:extLst>
          </p:cNvPr>
          <p:cNvSpPr/>
          <p:nvPr/>
        </p:nvSpPr>
        <p:spPr>
          <a:xfrm rot="19849462">
            <a:off x="8297428" y="2428047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3" name="TextBox 272">
            <a:extLst>
              <a:ext uri="{FF2B5EF4-FFF2-40B4-BE49-F238E27FC236}">
                <a16:creationId xmlns:a16="http://schemas.microsoft.com/office/drawing/2014/main" id="{756C4425-A729-4292-8716-F5F548E456EE}"/>
              </a:ext>
            </a:extLst>
          </p:cNvPr>
          <p:cNvSpPr txBox="1"/>
          <p:nvPr/>
        </p:nvSpPr>
        <p:spPr>
          <a:xfrm>
            <a:off x="8338918" y="2368913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  <p:sp>
        <p:nvSpPr>
          <p:cNvPr id="362" name="Полилиния: фигура 361">
            <a:extLst>
              <a:ext uri="{FF2B5EF4-FFF2-40B4-BE49-F238E27FC236}">
                <a16:creationId xmlns:a16="http://schemas.microsoft.com/office/drawing/2014/main" id="{49C0D718-F1DA-423D-B160-2C4398327478}"/>
              </a:ext>
            </a:extLst>
          </p:cNvPr>
          <p:cNvSpPr/>
          <p:nvPr/>
        </p:nvSpPr>
        <p:spPr>
          <a:xfrm rot="19896349">
            <a:off x="9009644" y="3377098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3" name="Полилиния: фигура 362">
            <a:extLst>
              <a:ext uri="{FF2B5EF4-FFF2-40B4-BE49-F238E27FC236}">
                <a16:creationId xmlns:a16="http://schemas.microsoft.com/office/drawing/2014/main" id="{D04AA2A1-4F5E-4340-BAF4-C82810DA05A7}"/>
              </a:ext>
            </a:extLst>
          </p:cNvPr>
          <p:cNvSpPr/>
          <p:nvPr/>
        </p:nvSpPr>
        <p:spPr>
          <a:xfrm rot="19896349">
            <a:off x="9012067" y="3340924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4" name="Полилиния: фигура 363">
            <a:extLst>
              <a:ext uri="{FF2B5EF4-FFF2-40B4-BE49-F238E27FC236}">
                <a16:creationId xmlns:a16="http://schemas.microsoft.com/office/drawing/2014/main" id="{D591420C-7BC1-47E1-8021-19B78147EC95}"/>
              </a:ext>
            </a:extLst>
          </p:cNvPr>
          <p:cNvSpPr/>
          <p:nvPr/>
        </p:nvSpPr>
        <p:spPr>
          <a:xfrm rot="19896349">
            <a:off x="8867803" y="3418909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5" name="Полилиния: фигура 364">
            <a:extLst>
              <a:ext uri="{FF2B5EF4-FFF2-40B4-BE49-F238E27FC236}">
                <a16:creationId xmlns:a16="http://schemas.microsoft.com/office/drawing/2014/main" id="{04F39CB3-A33D-4F0D-AF93-9F0344D9A15A}"/>
              </a:ext>
            </a:extLst>
          </p:cNvPr>
          <p:cNvSpPr/>
          <p:nvPr/>
        </p:nvSpPr>
        <p:spPr>
          <a:xfrm rot="19896349">
            <a:off x="8819771" y="3476796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C00023AF-C47D-4A0B-BB6E-DCC8F4AE152C}"/>
              </a:ext>
            </a:extLst>
          </p:cNvPr>
          <p:cNvSpPr txBox="1"/>
          <p:nvPr/>
        </p:nvSpPr>
        <p:spPr>
          <a:xfrm>
            <a:off x="8819833" y="3467968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Ш.Е.</a:t>
            </a:r>
          </a:p>
        </p:txBody>
      </p:sp>
      <p:sp>
        <p:nvSpPr>
          <p:cNvPr id="367" name="Полилиния: фигура 366">
            <a:extLst>
              <a:ext uri="{FF2B5EF4-FFF2-40B4-BE49-F238E27FC236}">
                <a16:creationId xmlns:a16="http://schemas.microsoft.com/office/drawing/2014/main" id="{B4F8B91D-1EAD-4E91-B198-3BA9D4F4D8A4}"/>
              </a:ext>
            </a:extLst>
          </p:cNvPr>
          <p:cNvSpPr/>
          <p:nvPr/>
        </p:nvSpPr>
        <p:spPr>
          <a:xfrm rot="1071950">
            <a:off x="9450728" y="1465399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8" name="Полилиния: фигура 367">
            <a:extLst>
              <a:ext uri="{FF2B5EF4-FFF2-40B4-BE49-F238E27FC236}">
                <a16:creationId xmlns:a16="http://schemas.microsoft.com/office/drawing/2014/main" id="{3EE193D5-2666-4D4E-8B81-E3B669D70E80}"/>
              </a:ext>
            </a:extLst>
          </p:cNvPr>
          <p:cNvSpPr/>
          <p:nvPr/>
        </p:nvSpPr>
        <p:spPr>
          <a:xfrm rot="1071950">
            <a:off x="9477389" y="1491684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69" name="Полилиния: фигура 368">
            <a:extLst>
              <a:ext uri="{FF2B5EF4-FFF2-40B4-BE49-F238E27FC236}">
                <a16:creationId xmlns:a16="http://schemas.microsoft.com/office/drawing/2014/main" id="{01F0FC93-3547-4C8C-BDC5-BF48A4E6DE23}"/>
              </a:ext>
            </a:extLst>
          </p:cNvPr>
          <p:cNvSpPr/>
          <p:nvPr/>
        </p:nvSpPr>
        <p:spPr>
          <a:xfrm rot="1071950">
            <a:off x="9321305" y="1441373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0" name="Полилиния: фигура 369">
            <a:extLst>
              <a:ext uri="{FF2B5EF4-FFF2-40B4-BE49-F238E27FC236}">
                <a16:creationId xmlns:a16="http://schemas.microsoft.com/office/drawing/2014/main" id="{EDBAD862-6546-4EC3-BD1B-4A91FD7B4B81}"/>
              </a:ext>
            </a:extLst>
          </p:cNvPr>
          <p:cNvSpPr/>
          <p:nvPr/>
        </p:nvSpPr>
        <p:spPr>
          <a:xfrm rot="1071950">
            <a:off x="8995100" y="1589583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CB1C6B35-FB52-45C3-B755-8318A0DA8174}"/>
              </a:ext>
            </a:extLst>
          </p:cNvPr>
          <p:cNvSpPr txBox="1"/>
          <p:nvPr/>
        </p:nvSpPr>
        <p:spPr>
          <a:xfrm>
            <a:off x="8988743" y="1535425"/>
            <a:ext cx="1071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Ш.М.</a:t>
            </a:r>
          </a:p>
        </p:txBody>
      </p:sp>
      <p:sp>
        <p:nvSpPr>
          <p:cNvPr id="372" name="Полилиния: фигура 371">
            <a:extLst>
              <a:ext uri="{FF2B5EF4-FFF2-40B4-BE49-F238E27FC236}">
                <a16:creationId xmlns:a16="http://schemas.microsoft.com/office/drawing/2014/main" id="{13D7A8CC-599B-4519-8B51-92D09E3851FF}"/>
              </a:ext>
            </a:extLst>
          </p:cNvPr>
          <p:cNvSpPr/>
          <p:nvPr/>
        </p:nvSpPr>
        <p:spPr>
          <a:xfrm rot="19984555">
            <a:off x="9846287" y="2612024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3" name="Полилиния: фигура 372">
            <a:extLst>
              <a:ext uri="{FF2B5EF4-FFF2-40B4-BE49-F238E27FC236}">
                <a16:creationId xmlns:a16="http://schemas.microsoft.com/office/drawing/2014/main" id="{8A542DE6-0903-4646-BAB3-E27E993F3B03}"/>
              </a:ext>
            </a:extLst>
          </p:cNvPr>
          <p:cNvSpPr/>
          <p:nvPr/>
        </p:nvSpPr>
        <p:spPr>
          <a:xfrm rot="19984555">
            <a:off x="9850219" y="2577435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4" name="Полилиния: фигура 373">
            <a:extLst>
              <a:ext uri="{FF2B5EF4-FFF2-40B4-BE49-F238E27FC236}">
                <a16:creationId xmlns:a16="http://schemas.microsoft.com/office/drawing/2014/main" id="{6AFAB6CD-5857-4649-9FFB-CDD9EB983E85}"/>
              </a:ext>
            </a:extLst>
          </p:cNvPr>
          <p:cNvSpPr/>
          <p:nvPr/>
        </p:nvSpPr>
        <p:spPr>
          <a:xfrm rot="19984555">
            <a:off x="9704001" y="2651692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5" name="Полилиния: фигура 374">
            <a:extLst>
              <a:ext uri="{FF2B5EF4-FFF2-40B4-BE49-F238E27FC236}">
                <a16:creationId xmlns:a16="http://schemas.microsoft.com/office/drawing/2014/main" id="{73CE45CE-14D3-44EB-B89A-DADD95EF20DC}"/>
              </a:ext>
            </a:extLst>
          </p:cNvPr>
          <p:cNvSpPr/>
          <p:nvPr/>
        </p:nvSpPr>
        <p:spPr>
          <a:xfrm rot="19984555">
            <a:off x="9648693" y="2715768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94716534-044B-47DE-8454-F95E8400EF01}"/>
              </a:ext>
            </a:extLst>
          </p:cNvPr>
          <p:cNvSpPr txBox="1"/>
          <p:nvPr/>
        </p:nvSpPr>
        <p:spPr>
          <a:xfrm>
            <a:off x="9590433" y="2672419"/>
            <a:ext cx="972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С.Д.</a:t>
            </a:r>
          </a:p>
        </p:txBody>
      </p:sp>
      <p:sp>
        <p:nvSpPr>
          <p:cNvPr id="377" name="Полилиния: фигура 376">
            <a:extLst>
              <a:ext uri="{FF2B5EF4-FFF2-40B4-BE49-F238E27FC236}">
                <a16:creationId xmlns:a16="http://schemas.microsoft.com/office/drawing/2014/main" id="{B559D03E-D1DD-4EA0-98A2-8E701363A5F1}"/>
              </a:ext>
            </a:extLst>
          </p:cNvPr>
          <p:cNvSpPr/>
          <p:nvPr/>
        </p:nvSpPr>
        <p:spPr>
          <a:xfrm rot="1398573">
            <a:off x="10577174" y="3606182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8" name="Полилиния: фигура 377">
            <a:extLst>
              <a:ext uri="{FF2B5EF4-FFF2-40B4-BE49-F238E27FC236}">
                <a16:creationId xmlns:a16="http://schemas.microsoft.com/office/drawing/2014/main" id="{AEE5624D-7A89-45E3-BCC7-10AFB2428456}"/>
              </a:ext>
            </a:extLst>
          </p:cNvPr>
          <p:cNvSpPr/>
          <p:nvPr/>
        </p:nvSpPr>
        <p:spPr>
          <a:xfrm rot="1398573">
            <a:off x="10603180" y="3640540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79" name="Полилиния: фигура 378">
            <a:extLst>
              <a:ext uri="{FF2B5EF4-FFF2-40B4-BE49-F238E27FC236}">
                <a16:creationId xmlns:a16="http://schemas.microsoft.com/office/drawing/2014/main" id="{CCCBD849-EEF6-4A54-B1BE-2C7E7719CAA0}"/>
              </a:ext>
            </a:extLst>
          </p:cNvPr>
          <p:cNvSpPr/>
          <p:nvPr/>
        </p:nvSpPr>
        <p:spPr>
          <a:xfrm rot="1398573">
            <a:off x="10452572" y="3575649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0" name="Полилиния: фигура 379">
            <a:extLst>
              <a:ext uri="{FF2B5EF4-FFF2-40B4-BE49-F238E27FC236}">
                <a16:creationId xmlns:a16="http://schemas.microsoft.com/office/drawing/2014/main" id="{30B1566A-9EDE-46EF-BD4A-E7B3A4E15C04}"/>
              </a:ext>
            </a:extLst>
          </p:cNvPr>
          <p:cNvSpPr/>
          <p:nvPr/>
        </p:nvSpPr>
        <p:spPr>
          <a:xfrm rot="1398573">
            <a:off x="10091344" y="3719022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4" name="TextBox 273">
            <a:extLst>
              <a:ext uri="{FF2B5EF4-FFF2-40B4-BE49-F238E27FC236}">
                <a16:creationId xmlns:a16="http://schemas.microsoft.com/office/drawing/2014/main" id="{CBB38B0F-AD1D-4C04-A8B1-B547B4B6F5BD}"/>
              </a:ext>
            </a:extLst>
          </p:cNvPr>
          <p:cNvSpPr txBox="1"/>
          <p:nvPr/>
        </p:nvSpPr>
        <p:spPr>
          <a:xfrm>
            <a:off x="10060261" y="3750680"/>
            <a:ext cx="959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Ч.М.</a:t>
            </a:r>
          </a:p>
        </p:txBody>
      </p:sp>
      <p:sp>
        <p:nvSpPr>
          <p:cNvPr id="382" name="Полилиния: фигура 381">
            <a:extLst>
              <a:ext uri="{FF2B5EF4-FFF2-40B4-BE49-F238E27FC236}">
                <a16:creationId xmlns:a16="http://schemas.microsoft.com/office/drawing/2014/main" id="{76881556-90D0-4F0D-88FA-7F69C7142E35}"/>
              </a:ext>
            </a:extLst>
          </p:cNvPr>
          <p:cNvSpPr/>
          <p:nvPr/>
        </p:nvSpPr>
        <p:spPr>
          <a:xfrm rot="19849462">
            <a:off x="10825954" y="1781748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3" name="Полилиния: фигура 382">
            <a:extLst>
              <a:ext uri="{FF2B5EF4-FFF2-40B4-BE49-F238E27FC236}">
                <a16:creationId xmlns:a16="http://schemas.microsoft.com/office/drawing/2014/main" id="{1604F6E7-49E5-4B24-BA97-3A857C4B448C}"/>
              </a:ext>
            </a:extLst>
          </p:cNvPr>
          <p:cNvSpPr/>
          <p:nvPr/>
        </p:nvSpPr>
        <p:spPr>
          <a:xfrm rot="19849462">
            <a:off x="10827559" y="1744747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4" name="Полилиния: фигура 383">
            <a:extLst>
              <a:ext uri="{FF2B5EF4-FFF2-40B4-BE49-F238E27FC236}">
                <a16:creationId xmlns:a16="http://schemas.microsoft.com/office/drawing/2014/main" id="{76339F5C-3BFB-4E8B-A5A0-5E5F9F69C825}"/>
              </a:ext>
            </a:extLst>
          </p:cNvPr>
          <p:cNvSpPr/>
          <p:nvPr/>
        </p:nvSpPr>
        <p:spPr>
          <a:xfrm rot="19849462">
            <a:off x="10684372" y="1824692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5" name="Полилиния: фигура 384">
            <a:extLst>
              <a:ext uri="{FF2B5EF4-FFF2-40B4-BE49-F238E27FC236}">
                <a16:creationId xmlns:a16="http://schemas.microsoft.com/office/drawing/2014/main" id="{7725D36A-67FD-4B76-AAFD-0912C76B3F9E}"/>
              </a:ext>
            </a:extLst>
          </p:cNvPr>
          <p:cNvSpPr/>
          <p:nvPr/>
        </p:nvSpPr>
        <p:spPr>
          <a:xfrm rot="19849462">
            <a:off x="10640142" y="1879214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69" name="TextBox 268">
            <a:extLst>
              <a:ext uri="{FF2B5EF4-FFF2-40B4-BE49-F238E27FC236}">
                <a16:creationId xmlns:a16="http://schemas.microsoft.com/office/drawing/2014/main" id="{CCE7A32F-D393-41F3-8974-BD59198ADCE9}"/>
              </a:ext>
            </a:extLst>
          </p:cNvPr>
          <p:cNvSpPr txBox="1"/>
          <p:nvPr/>
        </p:nvSpPr>
        <p:spPr>
          <a:xfrm>
            <a:off x="10646212" y="1852235"/>
            <a:ext cx="9141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Т.Д.</a:t>
            </a:r>
          </a:p>
        </p:txBody>
      </p:sp>
      <p:sp>
        <p:nvSpPr>
          <p:cNvPr id="387" name="Полилиния: фигура 386">
            <a:extLst>
              <a:ext uri="{FF2B5EF4-FFF2-40B4-BE49-F238E27FC236}">
                <a16:creationId xmlns:a16="http://schemas.microsoft.com/office/drawing/2014/main" id="{6C83207D-6E66-466C-8C97-57C89DB0DE6D}"/>
              </a:ext>
            </a:extLst>
          </p:cNvPr>
          <p:cNvSpPr/>
          <p:nvPr/>
        </p:nvSpPr>
        <p:spPr>
          <a:xfrm rot="1230020">
            <a:off x="11823661" y="3809446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8" name="Полилиния: фигура 387">
            <a:extLst>
              <a:ext uri="{FF2B5EF4-FFF2-40B4-BE49-F238E27FC236}">
                <a16:creationId xmlns:a16="http://schemas.microsoft.com/office/drawing/2014/main" id="{676CCB1B-183D-4E3A-B86D-5802A2559371}"/>
              </a:ext>
            </a:extLst>
          </p:cNvPr>
          <p:cNvSpPr/>
          <p:nvPr/>
        </p:nvSpPr>
        <p:spPr>
          <a:xfrm rot="1230020">
            <a:off x="11850101" y="3839646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89" name="Полилиния: фигура 388">
            <a:extLst>
              <a:ext uri="{FF2B5EF4-FFF2-40B4-BE49-F238E27FC236}">
                <a16:creationId xmlns:a16="http://schemas.microsoft.com/office/drawing/2014/main" id="{4162E0D2-4982-49C1-A695-BC86BB8B0D7D}"/>
              </a:ext>
            </a:extLst>
          </p:cNvPr>
          <p:cNvSpPr/>
          <p:nvPr/>
        </p:nvSpPr>
        <p:spPr>
          <a:xfrm rot="1230020">
            <a:off x="11696494" y="3782213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90" name="Полилиния: фигура 389">
            <a:extLst>
              <a:ext uri="{FF2B5EF4-FFF2-40B4-BE49-F238E27FC236}">
                <a16:creationId xmlns:a16="http://schemas.microsoft.com/office/drawing/2014/main" id="{97D0C99B-8D65-4431-8B61-5264D20B2B56}"/>
              </a:ext>
            </a:extLst>
          </p:cNvPr>
          <p:cNvSpPr/>
          <p:nvPr/>
        </p:nvSpPr>
        <p:spPr>
          <a:xfrm rot="1230020">
            <a:off x="11353282" y="3928498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5" name="TextBox 274">
            <a:extLst>
              <a:ext uri="{FF2B5EF4-FFF2-40B4-BE49-F238E27FC236}">
                <a16:creationId xmlns:a16="http://schemas.microsoft.com/office/drawing/2014/main" id="{3BD1EAB7-F5BC-46B7-8763-3BDC068C18A7}"/>
              </a:ext>
            </a:extLst>
          </p:cNvPr>
          <p:cNvSpPr txBox="1"/>
          <p:nvPr/>
        </p:nvSpPr>
        <p:spPr>
          <a:xfrm>
            <a:off x="11403495" y="3948201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С.А.</a:t>
            </a:r>
          </a:p>
        </p:txBody>
      </p:sp>
      <p:sp>
        <p:nvSpPr>
          <p:cNvPr id="392" name="Полилиния: фигура 391">
            <a:extLst>
              <a:ext uri="{FF2B5EF4-FFF2-40B4-BE49-F238E27FC236}">
                <a16:creationId xmlns:a16="http://schemas.microsoft.com/office/drawing/2014/main" id="{452981BB-749D-4B16-95BF-0768ADEA47A7}"/>
              </a:ext>
            </a:extLst>
          </p:cNvPr>
          <p:cNvSpPr/>
          <p:nvPr/>
        </p:nvSpPr>
        <p:spPr>
          <a:xfrm rot="19984555">
            <a:off x="11461819" y="2739570"/>
            <a:ext cx="46855" cy="210847"/>
          </a:xfrm>
          <a:custGeom>
            <a:avLst/>
            <a:gdLst>
              <a:gd name="connsiteX0" fmla="*/ 23428 w 46855"/>
              <a:gd name="connsiteY0" fmla="*/ 0 h 210847"/>
              <a:gd name="connsiteX1" fmla="*/ 23428 w 46855"/>
              <a:gd name="connsiteY1" fmla="*/ 0 h 210847"/>
              <a:gd name="connsiteX2" fmla="*/ 46855 w 46855"/>
              <a:gd name="connsiteY2" fmla="*/ 23428 h 210847"/>
              <a:gd name="connsiteX3" fmla="*/ 46855 w 46855"/>
              <a:gd name="connsiteY3" fmla="*/ 210848 h 210847"/>
              <a:gd name="connsiteX4" fmla="*/ 46855 w 46855"/>
              <a:gd name="connsiteY4" fmla="*/ 210848 h 210847"/>
              <a:gd name="connsiteX5" fmla="*/ 0 w 46855"/>
              <a:gd name="connsiteY5" fmla="*/ 210848 h 210847"/>
              <a:gd name="connsiteX6" fmla="*/ 0 w 46855"/>
              <a:gd name="connsiteY6" fmla="*/ 210848 h 210847"/>
              <a:gd name="connsiteX7" fmla="*/ 0 w 46855"/>
              <a:gd name="connsiteY7" fmla="*/ 23428 h 210847"/>
              <a:gd name="connsiteX8" fmla="*/ 23428 w 46855"/>
              <a:gd name="connsiteY8" fmla="*/ 0 h 210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855" h="210847">
                <a:moveTo>
                  <a:pt x="23428" y="0"/>
                </a:moveTo>
                <a:lnTo>
                  <a:pt x="23428" y="0"/>
                </a:lnTo>
                <a:cubicBezTo>
                  <a:pt x="36367" y="0"/>
                  <a:pt x="46855" y="10489"/>
                  <a:pt x="46855" y="23428"/>
                </a:cubicBezTo>
                <a:lnTo>
                  <a:pt x="46855" y="210848"/>
                </a:lnTo>
                <a:lnTo>
                  <a:pt x="46855" y="210848"/>
                </a:lnTo>
                <a:lnTo>
                  <a:pt x="0" y="210848"/>
                </a:lnTo>
                <a:lnTo>
                  <a:pt x="0" y="210848"/>
                </a:lnTo>
                <a:lnTo>
                  <a:pt x="0" y="23428"/>
                </a:lnTo>
                <a:cubicBezTo>
                  <a:pt x="0" y="10489"/>
                  <a:pt x="10488" y="0"/>
                  <a:pt x="23428" y="0"/>
                </a:cubicBezTo>
                <a:close/>
              </a:path>
            </a:pathLst>
          </a:custGeom>
          <a:solidFill>
            <a:srgbClr val="AA752E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93" name="Полилиния: фигура 392">
            <a:extLst>
              <a:ext uri="{FF2B5EF4-FFF2-40B4-BE49-F238E27FC236}">
                <a16:creationId xmlns:a16="http://schemas.microsoft.com/office/drawing/2014/main" id="{F4B6C438-322F-43B9-BCB9-A783714212BF}"/>
              </a:ext>
            </a:extLst>
          </p:cNvPr>
          <p:cNvSpPr/>
          <p:nvPr/>
        </p:nvSpPr>
        <p:spPr>
          <a:xfrm rot="19984555">
            <a:off x="11465751" y="2704981"/>
            <a:ext cx="163992" cy="163992"/>
          </a:xfrm>
          <a:custGeom>
            <a:avLst/>
            <a:gdLst>
              <a:gd name="connsiteX0" fmla="*/ 0 w 163992"/>
              <a:gd name="connsiteY0" fmla="*/ 163993 h 163992"/>
              <a:gd name="connsiteX1" fmla="*/ 0 w 163992"/>
              <a:gd name="connsiteY1" fmla="*/ 163993 h 163992"/>
              <a:gd name="connsiteX2" fmla="*/ 119363 w 163992"/>
              <a:gd name="connsiteY2" fmla="*/ 11714 h 163992"/>
              <a:gd name="connsiteX3" fmla="*/ 163993 w 163992"/>
              <a:gd name="connsiteY3" fmla="*/ 0 h 163992"/>
              <a:gd name="connsiteX4" fmla="*/ 152279 w 163992"/>
              <a:gd name="connsiteY4" fmla="*/ 44629 h 163992"/>
              <a:gd name="connsiteX5" fmla="*/ 0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0" y="163993"/>
                </a:moveTo>
                <a:lnTo>
                  <a:pt x="0" y="163993"/>
                </a:lnTo>
                <a:cubicBezTo>
                  <a:pt x="262" y="91902"/>
                  <a:pt x="49422" y="29187"/>
                  <a:pt x="119363" y="11714"/>
                </a:cubicBezTo>
                <a:lnTo>
                  <a:pt x="163993" y="0"/>
                </a:lnTo>
                <a:lnTo>
                  <a:pt x="152279" y="44629"/>
                </a:lnTo>
                <a:cubicBezTo>
                  <a:pt x="134807" y="114571"/>
                  <a:pt x="72090" y="163730"/>
                  <a:pt x="0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94" name="Полилиния: фигура 393">
            <a:extLst>
              <a:ext uri="{FF2B5EF4-FFF2-40B4-BE49-F238E27FC236}">
                <a16:creationId xmlns:a16="http://schemas.microsoft.com/office/drawing/2014/main" id="{32523075-9EB1-4E9E-BBB6-75FB24D75B84}"/>
              </a:ext>
            </a:extLst>
          </p:cNvPr>
          <p:cNvSpPr/>
          <p:nvPr/>
        </p:nvSpPr>
        <p:spPr>
          <a:xfrm rot="19984555">
            <a:off x="11319533" y="2779238"/>
            <a:ext cx="163992" cy="163992"/>
          </a:xfrm>
          <a:custGeom>
            <a:avLst/>
            <a:gdLst>
              <a:gd name="connsiteX0" fmla="*/ 163993 w 163992"/>
              <a:gd name="connsiteY0" fmla="*/ 163993 h 163992"/>
              <a:gd name="connsiteX1" fmla="*/ 163993 w 163992"/>
              <a:gd name="connsiteY1" fmla="*/ 163993 h 163992"/>
              <a:gd name="connsiteX2" fmla="*/ 44629 w 163992"/>
              <a:gd name="connsiteY2" fmla="*/ 11714 h 163992"/>
              <a:gd name="connsiteX3" fmla="*/ 0 w 163992"/>
              <a:gd name="connsiteY3" fmla="*/ 0 h 163992"/>
              <a:gd name="connsiteX4" fmla="*/ 11714 w 163992"/>
              <a:gd name="connsiteY4" fmla="*/ 44629 h 163992"/>
              <a:gd name="connsiteX5" fmla="*/ 163993 w 163992"/>
              <a:gd name="connsiteY5" fmla="*/ 163993 h 163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992" h="163992">
                <a:moveTo>
                  <a:pt x="163993" y="163993"/>
                </a:moveTo>
                <a:lnTo>
                  <a:pt x="163993" y="163993"/>
                </a:lnTo>
                <a:cubicBezTo>
                  <a:pt x="163730" y="91902"/>
                  <a:pt x="114571" y="29187"/>
                  <a:pt x="44629" y="11714"/>
                </a:cubicBezTo>
                <a:lnTo>
                  <a:pt x="0" y="0"/>
                </a:lnTo>
                <a:lnTo>
                  <a:pt x="11714" y="44629"/>
                </a:lnTo>
                <a:cubicBezTo>
                  <a:pt x="29186" y="114571"/>
                  <a:pt x="91903" y="163730"/>
                  <a:pt x="163993" y="163993"/>
                </a:cubicBezTo>
                <a:close/>
              </a:path>
            </a:pathLst>
          </a:custGeom>
          <a:solidFill>
            <a:srgbClr val="74D800"/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395" name="Полилиния: фигура 394">
            <a:extLst>
              <a:ext uri="{FF2B5EF4-FFF2-40B4-BE49-F238E27FC236}">
                <a16:creationId xmlns:a16="http://schemas.microsoft.com/office/drawing/2014/main" id="{93F4C239-5F1E-4758-98A0-77954FD51773}"/>
              </a:ext>
            </a:extLst>
          </p:cNvPr>
          <p:cNvSpPr/>
          <p:nvPr/>
        </p:nvSpPr>
        <p:spPr>
          <a:xfrm rot="19984555">
            <a:off x="11264225" y="2843314"/>
            <a:ext cx="749681" cy="609115"/>
          </a:xfrm>
          <a:custGeom>
            <a:avLst/>
            <a:gdLst>
              <a:gd name="connsiteX0" fmla="*/ 502403 w 749681"/>
              <a:gd name="connsiteY0" fmla="*/ 0 h 609115"/>
              <a:gd name="connsiteX1" fmla="*/ 374841 w 749681"/>
              <a:gd name="connsiteY1" fmla="*/ 20968 h 609115"/>
              <a:gd name="connsiteX2" fmla="*/ 247278 w 749681"/>
              <a:gd name="connsiteY2" fmla="*/ 0 h 609115"/>
              <a:gd name="connsiteX3" fmla="*/ 0 w 749681"/>
              <a:gd name="connsiteY3" fmla="*/ 245052 h 609115"/>
              <a:gd name="connsiteX4" fmla="*/ 279139 w 749681"/>
              <a:gd name="connsiteY4" fmla="*/ 609116 h 609115"/>
              <a:gd name="connsiteX5" fmla="*/ 374841 w 749681"/>
              <a:gd name="connsiteY5" fmla="*/ 588148 h 609115"/>
              <a:gd name="connsiteX6" fmla="*/ 470542 w 749681"/>
              <a:gd name="connsiteY6" fmla="*/ 609116 h 609115"/>
              <a:gd name="connsiteX7" fmla="*/ 749681 w 749681"/>
              <a:gd name="connsiteY7" fmla="*/ 245052 h 609115"/>
              <a:gd name="connsiteX8" fmla="*/ 502403 w 749681"/>
              <a:gd name="connsiteY8" fmla="*/ 0 h 609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49681" h="609115">
                <a:moveTo>
                  <a:pt x="502403" y="0"/>
                </a:moveTo>
                <a:cubicBezTo>
                  <a:pt x="459118" y="1061"/>
                  <a:pt x="416189" y="8118"/>
                  <a:pt x="374841" y="20968"/>
                </a:cubicBezTo>
                <a:cubicBezTo>
                  <a:pt x="333492" y="8118"/>
                  <a:pt x="290563" y="1061"/>
                  <a:pt x="247278" y="0"/>
                </a:cubicBezTo>
                <a:cubicBezTo>
                  <a:pt x="47909" y="0"/>
                  <a:pt x="0" y="161064"/>
                  <a:pt x="0" y="245052"/>
                </a:cubicBezTo>
                <a:cubicBezTo>
                  <a:pt x="0" y="399088"/>
                  <a:pt x="119598" y="609116"/>
                  <a:pt x="279139" y="609116"/>
                </a:cubicBezTo>
                <a:cubicBezTo>
                  <a:pt x="342979" y="609116"/>
                  <a:pt x="374841" y="588148"/>
                  <a:pt x="374841" y="588148"/>
                </a:cubicBezTo>
                <a:cubicBezTo>
                  <a:pt x="374841" y="588148"/>
                  <a:pt x="406702" y="609116"/>
                  <a:pt x="470542" y="609116"/>
                </a:cubicBezTo>
                <a:cubicBezTo>
                  <a:pt x="630083" y="609116"/>
                  <a:pt x="749681" y="399088"/>
                  <a:pt x="749681" y="245052"/>
                </a:cubicBezTo>
                <a:cubicBezTo>
                  <a:pt x="749681" y="161064"/>
                  <a:pt x="701772" y="0"/>
                  <a:pt x="50240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1609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70" name="TextBox 269">
            <a:extLst>
              <a:ext uri="{FF2B5EF4-FFF2-40B4-BE49-F238E27FC236}">
                <a16:creationId xmlns:a16="http://schemas.microsoft.com/office/drawing/2014/main" id="{4B030BB7-32A4-48DD-9ADD-6B46B8C09A48}"/>
              </a:ext>
            </a:extLst>
          </p:cNvPr>
          <p:cNvSpPr txBox="1"/>
          <p:nvPr/>
        </p:nvSpPr>
        <p:spPr>
          <a:xfrm>
            <a:off x="11217024" y="2801767"/>
            <a:ext cx="866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Super Webcomic Bros. (Rus by ya" panose="02000500000000000000" pitchFamily="2" charset="0"/>
              </a:rPr>
              <a:t>С.В.</a:t>
            </a:r>
          </a:p>
        </p:txBody>
      </p:sp>
    </p:spTree>
    <p:extLst>
      <p:ext uri="{BB962C8B-B14F-4D97-AF65-F5344CB8AC3E}">
        <p14:creationId xmlns:p14="http://schemas.microsoft.com/office/powerpoint/2010/main" val="170530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remove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autoRev="1" fill="remove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autoRev="1" fill="remove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autoRev="1" fill="remove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8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250" autoRev="1" fill="remove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250" autoRev="1" fill="remove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250" autoRev="1" fill="remove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autoRev="1" fill="remove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250" autoRev="1" fill="remove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250" autoRev="1" fill="remove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250" autoRev="1" fill="remove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3" dur="250" autoRev="1" fill="remove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4" dur="250" autoRev="1" fill="remove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50" autoRev="1" fill="remove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2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250" autoRev="1" fill="remove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9" dur="250" autoRev="1" fill="remove"/>
                                        <p:tgtEl>
                                          <p:spTgt spid="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0" dur="250" autoRev="1" fill="remove"/>
                                        <p:tgtEl>
                                          <p:spTgt spid="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2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250" autoRev="1" fill="remove"/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7" dur="250" autoRev="1" fill="remove"/>
                                        <p:tgtEl>
                                          <p:spTgt spid="2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8" dur="250" autoRev="1" fill="remove"/>
                                        <p:tgtEl>
                                          <p:spTgt spid="2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50" autoRev="1" fill="remove"/>
                                        <p:tgtEl>
                                          <p:spTgt spid="2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250" autoRev="1" fill="remove"/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5" dur="250" autoRev="1" fill="remove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6" dur="250" autoRev="1" fill="remove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250" autoRev="1" fill="remove"/>
                                        <p:tgtEl>
                                          <p:spTgt spid="3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3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2" dur="250" autoRev="1" fill="remove"/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3" dur="250" autoRev="1" fill="remove"/>
                                        <p:tgtEl>
                                          <p:spTgt spid="3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4" dur="250" autoRev="1" fill="remove"/>
                                        <p:tgtEl>
                                          <p:spTgt spid="3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50" autoRev="1" fill="remove"/>
                                        <p:tgtEl>
                                          <p:spTgt spid="3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250" autoRev="1" fill="remove"/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1" dur="250" autoRev="1" fill="remove"/>
                                        <p:tgtEl>
                                          <p:spTgt spid="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2" dur="250" autoRev="1" fill="remove"/>
                                        <p:tgtEl>
                                          <p:spTgt spid="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250" autoRev="1" fill="remove"/>
                                        <p:tgtEl>
                                          <p:spTgt spid="3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250" autoRev="1" fill="remove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9" dur="250" autoRev="1" fill="remove"/>
                                        <p:tgtEl>
                                          <p:spTgt spid="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0" dur="250" autoRev="1" fill="remove"/>
                                        <p:tgtEl>
                                          <p:spTgt spid="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250" autoRev="1" fill="remove"/>
                                        <p:tgtEl>
                                          <p:spTgt spid="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3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3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3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4" dur="250" autoRev="1" fill="remove"/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5" dur="250" autoRev="1" fill="remove"/>
                                        <p:tgtEl>
                                          <p:spTgt spid="3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6" dur="250" autoRev="1" fill="remove"/>
                                        <p:tgtEl>
                                          <p:spTgt spid="3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50" autoRev="1" fill="remove"/>
                                        <p:tgtEl>
                                          <p:spTgt spid="3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autoRev="1" fill="remove"/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autoRev="1" fill="remove"/>
                                        <p:tgtEl>
                                          <p:spTgt spid="3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4" dur="250" autoRev="1" fill="remove"/>
                                        <p:tgtEl>
                                          <p:spTgt spid="3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autoRev="1" fill="remove"/>
                                        <p:tgtEl>
                                          <p:spTgt spid="3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250" autoRev="1" fill="remove"/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1" dur="250" autoRev="1" fill="remove"/>
                                        <p:tgtEl>
                                          <p:spTgt spid="3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2" dur="250" autoRev="1" fill="remove"/>
                                        <p:tgtEl>
                                          <p:spTgt spid="3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250" autoRev="1" fill="remove"/>
                                        <p:tgtEl>
                                          <p:spTgt spid="3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remove"/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remove"/>
                                        <p:tgtEl>
                                          <p:spTgt spid="3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remove"/>
                                        <p:tgtEl>
                                          <p:spTgt spid="3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remove"/>
                                        <p:tgtEl>
                                          <p:spTgt spid="3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6" dur="250" autoRev="1" fill="remove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7" dur="250" autoRev="1" fill="remove"/>
                                        <p:tgtEl>
                                          <p:spTgt spid="3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8" dur="250" autoRev="1" fill="remove"/>
                                        <p:tgtEl>
                                          <p:spTgt spid="3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50" autoRev="1" fill="remove"/>
                                        <p:tgtEl>
                                          <p:spTgt spid="3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4" dur="250" autoRev="1" fill="remove"/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5" dur="250" autoRev="1" fill="remove"/>
                                        <p:tgtEl>
                                          <p:spTgt spid="3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6" dur="250" autoRev="1" fill="remove"/>
                                        <p:tgtEl>
                                          <p:spTgt spid="3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50" autoRev="1" fill="remove"/>
                                        <p:tgtEl>
                                          <p:spTgt spid="3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autoRev="1" fill="remove"/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autoRev="1" fill="remove"/>
                                        <p:tgtEl>
                                          <p:spTgt spid="3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3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3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</p:childTnLst>
        </p:cTn>
      </p:par>
    </p:tnLst>
    <p:bldLst>
      <p:bldP spid="103" grpId="0" animBg="1"/>
      <p:bldP spid="108" grpId="0" animBg="1"/>
      <p:bldP spid="113" grpId="0" animBg="1"/>
      <p:bldP spid="118" grpId="0" animBg="1"/>
      <p:bldP spid="123" grpId="0" animBg="1"/>
      <p:bldP spid="193" grpId="0" animBg="1"/>
      <p:bldP spid="198" grpId="0" animBg="1"/>
      <p:bldP spid="203" grpId="0" animBg="1"/>
      <p:bldP spid="208" grpId="0" animBg="1"/>
      <p:bldP spid="213" grpId="0" animBg="1"/>
      <p:bldP spid="218" grpId="0" animBg="1"/>
      <p:bldP spid="223" grpId="0" animBg="1"/>
      <p:bldP spid="228" grpId="0" animBg="1"/>
      <p:bldP spid="233" grpId="0" animBg="1"/>
      <p:bldP spid="248" grpId="0" animBg="1"/>
      <p:bldP spid="253" grpId="0" animBg="1"/>
      <p:bldP spid="340" grpId="0" animBg="1"/>
      <p:bldP spid="345" grpId="0" animBg="1"/>
      <p:bldP spid="350" grpId="0" animBg="1"/>
      <p:bldP spid="355" grpId="0" animBg="1"/>
      <p:bldP spid="360" grpId="0" animBg="1"/>
      <p:bldP spid="365" grpId="0" animBg="1"/>
      <p:bldP spid="370" grpId="0" animBg="1"/>
      <p:bldP spid="375" grpId="0" animBg="1"/>
      <p:bldP spid="380" grpId="0" animBg="1"/>
      <p:bldP spid="385" grpId="0" animBg="1"/>
      <p:bldP spid="390" grpId="0" animBg="1"/>
      <p:bldP spid="39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</TotalTime>
  <Words>365</Words>
  <Application>Microsoft Office PowerPoint</Application>
  <PresentationFormat>Широкоэкранный</PresentationFormat>
  <Paragraphs>91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AA Stetica</vt:lpstr>
      <vt:lpstr>Arial</vt:lpstr>
      <vt:lpstr>Calibri</vt:lpstr>
      <vt:lpstr>Calibri Light</vt:lpstr>
      <vt:lpstr>Super Webcomic Bros. (Rus by ya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Vladislav Parkhomenko</dc:creator>
  <cp:lastModifiedBy>Павленко Мария</cp:lastModifiedBy>
  <cp:revision>36</cp:revision>
  <dcterms:created xsi:type="dcterms:W3CDTF">2025-04-25T18:32:44Z</dcterms:created>
  <dcterms:modified xsi:type="dcterms:W3CDTF">2025-04-29T18:59:58Z</dcterms:modified>
</cp:coreProperties>
</file>