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0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6" r:id="rId2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4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circle/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circle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circle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circle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circle/>
    <p:sndAc>
      <p:stSnd>
        <p:snd r:embed="rId1" name="camera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circle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circle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circle/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circle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circle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circle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alphaModFix amt="56000"/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  <p:sndAc>
      <p:stSnd>
        <p:snd r:embed="rId13" name="camera.wav"/>
      </p:stSnd>
    </p:sndAc>
  </p:transition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2.jpeg"/><Relationship Id="rId3" Type="http://schemas.openxmlformats.org/officeDocument/2006/relationships/image" Target="../media/image3.png"/><Relationship Id="rId7" Type="http://schemas.openxmlformats.org/officeDocument/2006/relationships/image" Target="../media/image26.jpeg"/><Relationship Id="rId12" Type="http://schemas.openxmlformats.org/officeDocument/2006/relationships/image" Target="../media/image3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Relationship Id="rId1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13" Type="http://schemas.openxmlformats.org/officeDocument/2006/relationships/image" Target="../media/image43.jpeg"/><Relationship Id="rId3" Type="http://schemas.openxmlformats.org/officeDocument/2006/relationships/image" Target="../media/image3.png"/><Relationship Id="rId7" Type="http://schemas.openxmlformats.org/officeDocument/2006/relationships/image" Target="../media/image37.jpeg"/><Relationship Id="rId12" Type="http://schemas.openxmlformats.org/officeDocument/2006/relationships/image" Target="../media/image4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11" Type="http://schemas.openxmlformats.org/officeDocument/2006/relationships/image" Target="../media/image41.jpeg"/><Relationship Id="rId5" Type="http://schemas.openxmlformats.org/officeDocument/2006/relationships/image" Target="../media/image35.jpeg"/><Relationship Id="rId10" Type="http://schemas.openxmlformats.org/officeDocument/2006/relationships/image" Target="../media/image40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Светлана\Desktop\на презентацию\images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685800"/>
            <a:ext cx="2676525" cy="17145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438400" y="2971800"/>
            <a:ext cx="4233313" cy="92333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Юный кадет</a:t>
            </a:r>
            <a:endParaRPr lang="ru-RU" sz="5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77000" y="5715000"/>
            <a:ext cx="22454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Инструктор по ФК</a:t>
            </a:r>
          </a:p>
          <a:p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Видякина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С.В.</a:t>
            </a:r>
            <a:endParaRPr lang="ru-RU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E:\ПРЕЗЕНТЭЙША\уголок на берет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3200" y="2590800"/>
            <a:ext cx="1752600" cy="17526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762000" y="2286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Некрасовка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228601" y="762000"/>
            <a:ext cx="8458199" cy="6032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_StamperRg&amp;Bt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_StamperRg&amp;Bt"/>
                <a:ea typeface="Calibri" pitchFamily="34" charset="0"/>
                <a:cs typeface="Arial" pitchFamily="34" charset="0"/>
              </a:rPr>
              <a:t>Из истории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_StamperRg&amp;Bt"/>
                <a:ea typeface="Calibri" pitchFamily="34" charset="0"/>
                <a:cs typeface="Arial" pitchFamily="34" charset="0"/>
              </a:rPr>
              <a:t>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…</a:t>
            </a:r>
            <a:r>
              <a:rPr kumimoji="0" lang="ru-RU" sz="2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_StamperRg&amp;Bt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На протяжении почти 300-летней истории со времён Петра </a:t>
            </a:r>
            <a:r>
              <a:rPr kumimoji="0" lang="en-US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воспитанники кадетских корпусов являлись светом нации, составляли славу и гордость русского народа, дали не только России, но и всему миру выдающихся полководцев, государственных деятелей, ярких представителей науки и культуры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…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«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История кадетских корпусов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Насчитывает больше трёх столетий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Честь офицеров, мужество бойцов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В себе взрастили с юности кадеты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Высокий кодекс чести, сердца пыл,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Талант и воля, к рыцарству стремление.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Всем этим ты, кадет, нас покорил!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Все эти качества достойны восхищения!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И пусть пока немного лет,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Но в жизни сделан выбор правый,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Знай слово чести: ты 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–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 кадет,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И это путь стать генералом!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0" name="Picture 6" descr="C:\Users\Светлана\Desktop\на презентацию\post-31-0-20570300-1479668704_thum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3302000"/>
            <a:ext cx="2667000" cy="3556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3810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Юный кадет.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Посвящение в кадеты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E:\ПРЕЗЕНТЭЙША\уголок на берет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28600"/>
            <a:ext cx="1752600" cy="17526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685800" y="1524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Некрасовка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4572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Юный кадет.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Форма кадет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E:\ПРЕЗЕНТЭЙША\уголок на берет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2400"/>
            <a:ext cx="1752600" cy="1752600"/>
          </a:xfrm>
          <a:prstGeom prst="rect">
            <a:avLst/>
          </a:prstGeom>
          <a:noFill/>
        </p:spPr>
      </p:pic>
      <p:pic>
        <p:nvPicPr>
          <p:cNvPr id="1027" name="Picture 3" descr="C:\Users\ПК\Desktop\кадеты\IMG-20200312-WA00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7200" y="2057400"/>
            <a:ext cx="4673600" cy="3505200"/>
          </a:xfrm>
          <a:prstGeom prst="rect">
            <a:avLst/>
          </a:prstGeom>
          <a:noFill/>
        </p:spPr>
      </p:pic>
      <p:pic>
        <p:nvPicPr>
          <p:cNvPr id="1028" name="Picture 4" descr="C:\Users\ПК\Desktop\кадеты\IMG-20200312-WA00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371600"/>
            <a:ext cx="3962400" cy="52832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85800" y="2286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Некрасовка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ПРЕЗЕНТЭЙША\уголок на берет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-1143000"/>
            <a:ext cx="9144000" cy="9144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3810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Юный кадет.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Эмблема кадет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E:\ПРЕЗЕНТЭЙША\уголок на берет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28600"/>
            <a:ext cx="1752600" cy="17526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85800" y="2286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Некрасовка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4572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Юный кадет.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Флаг кадет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E:\ПРЕЗЕНТЭЙША\уголок на берет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2400"/>
            <a:ext cx="1752600" cy="1752600"/>
          </a:xfrm>
          <a:prstGeom prst="rect">
            <a:avLst/>
          </a:prstGeom>
          <a:noFill/>
        </p:spPr>
      </p:pic>
      <p:pic>
        <p:nvPicPr>
          <p:cNvPr id="2050" name="Picture 2" descr="C:\Users\ПК\Desktop\кадеты\IMG-20200312-WA00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1143000"/>
            <a:ext cx="7391400" cy="554355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62000" y="2286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Некрасовка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371600" y="1143000"/>
            <a:ext cx="5977021" cy="504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Отряд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_StamperRg&amp;Bt"/>
                <a:ea typeface="Calibri" pitchFamily="34" charset="0"/>
                <a:cs typeface="Arial" pitchFamily="34" charset="0"/>
              </a:rPr>
              <a:t>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«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_StamperRg&amp;Bt"/>
                <a:ea typeface="Calibri" pitchFamily="34" charset="0"/>
                <a:cs typeface="Arial" pitchFamily="34" charset="0"/>
              </a:rPr>
              <a:t>тигры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Девиз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Мы тигры дальневосточные!</a:t>
            </a:r>
            <a:endParaRPr kumimoji="0" lang="ru-RU" sz="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Смелые,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lang="ru-RU" sz="2800" b="1" i="1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           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ловкие,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lang="ru-RU" sz="2800" b="1" i="1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                         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точные,</a:t>
            </a:r>
            <a:endParaRPr kumimoji="0" lang="ru-RU" sz="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Нам всё по плечу,</a:t>
            </a:r>
            <a:endParaRPr kumimoji="0" lang="ru-RU" sz="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Не свернём мы с пути.</a:t>
            </a:r>
            <a:endParaRPr kumimoji="0" lang="ru-RU" sz="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Будем мы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lang="ru-RU" sz="2800" b="1" i="1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              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гордо по жизни идти!</a:t>
            </a:r>
            <a:endParaRPr kumimoji="0" lang="ru-RU" sz="1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4572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Юный кадет.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Отряд и девиз кадет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E:\ПРЕЗЕНТЭЙША\уголок на берет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2400"/>
            <a:ext cx="1752600" cy="17526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762000" y="2286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Некрасовка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81000" y="1600200"/>
            <a:ext cx="8141909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Я, юный гражданин Российской Федерации, </a:t>
            </a:r>
            <a:endParaRPr lang="ru-RU" sz="800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вступая в ряды кадет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Быть верным России,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Гордиться прошлым своей страны,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И уважать традиции!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Быть честным и верным товарищем.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Уважать старших, и помогать младшим!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С честью носить звание 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«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Кадет</a:t>
            </a:r>
            <a:r>
              <a:rPr kumimoji="0" lang="ru-RU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4572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Юный кадет.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Присяга кадет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E:\ПРЕЗЕНТЭЙША\уголок на берет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-152400"/>
            <a:ext cx="1752600" cy="17526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762000" y="2286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Некрасовка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905000" y="1066800"/>
            <a:ext cx="5887124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Мы России нашей дочери, сыны,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И её мы охранять всегда должны.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Я в защитников страны бегу играть,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Офицером боевым хочу я стать!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Припев: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 кадетов группу мама привела меня.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Дождался, наконец-то, я святого дня.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Ты, мама, слёз не лей,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Меня ты не жалей,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Гордиться будешь ты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Защитником страны!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Идут кадетов роты друг за другом в след,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И машут все вокруг.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Привет, привет, привет!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Ведь в будущем все мы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–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Защитники страны!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Кадетам детвора кричит: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1275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«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Ура! Ура!</a:t>
            </a:r>
            <a:r>
              <a:rPr kumimoji="0" lang="ru-RU" sz="2000" b="1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Ура!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»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3810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Юный кадет.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Марш кадет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E:\ПРЕЗЕНТЭЙША\уголок на берет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-228600"/>
            <a:ext cx="1752600" cy="17526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762000" y="2286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Некрасовка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4572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Юный кадет.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Стенд кадет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E:\ПРЕЗЕНТЭЙША\уголок на берет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-152400"/>
            <a:ext cx="1752600" cy="1752600"/>
          </a:xfrm>
          <a:prstGeom prst="rect">
            <a:avLst/>
          </a:prstGeom>
          <a:noFill/>
        </p:spPr>
      </p:pic>
      <p:pic>
        <p:nvPicPr>
          <p:cNvPr id="3074" name="Picture 2" descr="C:\Users\ПК\Desktop\кадеты\IMG-20200312-WA00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1219200"/>
            <a:ext cx="7315200" cy="54864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62000" y="2286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Некрасовка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4572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Юный кадет.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Приглашение на торжественное мероприятие 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E:\ПРЕЗЕНТЭЙША\уголок на берет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-152400"/>
            <a:ext cx="1752600" cy="1752600"/>
          </a:xfrm>
          <a:prstGeom prst="rect">
            <a:avLst/>
          </a:prstGeom>
          <a:noFill/>
        </p:spPr>
      </p:pic>
      <p:pic>
        <p:nvPicPr>
          <p:cNvPr id="4098" name="Picture 2" descr="C:\Users\ПК\Desktop\кадеты\IMG-20200312-WA00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1143000"/>
            <a:ext cx="4171950" cy="55626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62000" y="2286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Некрасовка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ПРЕЗЕНТЭЙША\PC0300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295400"/>
            <a:ext cx="7162800" cy="537280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4572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Юный кадет.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Посвящение в кадеты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E:\ПРЕЗЕНТЭЙША\уголок на берет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-152400"/>
            <a:ext cx="1752600" cy="17526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62000" y="2286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Некрасовка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3505200"/>
            <a:ext cx="4114799" cy="304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0" y="3810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Юный кадет.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«Звездный час»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E:\ПРЕЗЕНТЭЙША\уголок на берет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28600"/>
            <a:ext cx="1752600" cy="1752600"/>
          </a:xfrm>
          <a:prstGeom prst="rect">
            <a:avLst/>
          </a:prstGeom>
          <a:noFill/>
        </p:spPr>
      </p:pic>
      <p:pic>
        <p:nvPicPr>
          <p:cNvPr id="5122" name="Picture 2" descr="C:\Users\ПК\Desktop\кадеты\IMG-20200312-WA00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143000"/>
            <a:ext cx="4644571" cy="4191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62000" y="2286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Некрасовка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4572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Юный кадет.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Кадетская жизнь. Поднятие флага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E:\ПРЕЗЕНТЭЙША\уголок на берет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2400"/>
            <a:ext cx="1752600" cy="1752600"/>
          </a:xfrm>
          <a:prstGeom prst="rect">
            <a:avLst/>
          </a:prstGeom>
          <a:noFill/>
        </p:spPr>
      </p:pic>
      <p:pic>
        <p:nvPicPr>
          <p:cNvPr id="6146" name="Picture 2" descr="C:\Users\ПК\Desktop\кадеты\IMG-20200312-WA00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1219200"/>
            <a:ext cx="7366000" cy="55245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62000" y="2286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Некрасовка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4572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Юный кадет.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Кадетская жизнь. 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E:\ПРЕЗЕНТЭЙША\уголок на берет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2400"/>
            <a:ext cx="1752600" cy="1752600"/>
          </a:xfrm>
          <a:prstGeom prst="rect">
            <a:avLst/>
          </a:prstGeom>
          <a:noFill/>
        </p:spPr>
      </p:pic>
      <p:pic>
        <p:nvPicPr>
          <p:cNvPr id="1026" name="Picture 2" descr="E:\ПРЕЗЕНТЭЙША\Screenshot_2019-11-27-12-21-41-456_com.mcu.guardingvisio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1676400"/>
            <a:ext cx="8128000" cy="4572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62000" y="2286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Некрасовка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4572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Юный кадет.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Кадетская жизнь. Занятие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E:\ПРЕЗЕНТЭЙША\уголок на берет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-152400"/>
            <a:ext cx="1752600" cy="1752600"/>
          </a:xfrm>
          <a:prstGeom prst="rect">
            <a:avLst/>
          </a:prstGeom>
          <a:noFill/>
        </p:spPr>
      </p:pic>
      <p:pic>
        <p:nvPicPr>
          <p:cNvPr id="2050" name="Picture 2" descr="C:\Users\ПК\Desktop\кадеты\IMG-20200312-WA00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1219200"/>
            <a:ext cx="7315200" cy="54864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62000" y="2286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Некрасовка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4572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Юный кадет.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Кадетская жизнь. Экскурсия в библиотеку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E:\ПРЕЗЕНТЭЙША\уголок на берет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2400"/>
            <a:ext cx="1752600" cy="1752600"/>
          </a:xfrm>
          <a:prstGeom prst="rect">
            <a:avLst/>
          </a:prstGeom>
          <a:noFill/>
        </p:spPr>
      </p:pic>
      <p:pic>
        <p:nvPicPr>
          <p:cNvPr id="3074" name="Picture 2" descr="C:\Users\ПК\Desktop\кадеты\IMG-20200312-WA003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1295400"/>
            <a:ext cx="4114800" cy="5486400"/>
          </a:xfrm>
          <a:prstGeom prst="rect">
            <a:avLst/>
          </a:prstGeom>
          <a:noFill/>
        </p:spPr>
      </p:pic>
      <p:pic>
        <p:nvPicPr>
          <p:cNvPr id="3075" name="Picture 3" descr="C:\Users\ПК\Desktop\кадеты\IMG-20200312-WA003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24400" y="1295400"/>
            <a:ext cx="4114800" cy="54864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62000" y="2286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Некрасовка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4572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Юный кадет.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Кадетская жизнь. Кадеты и курсанты ВПО «Звезда»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E:\ПРЕЗЕНТЭЙША\уголок на берет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6200" y="-152400"/>
            <a:ext cx="1752600" cy="1752600"/>
          </a:xfrm>
          <a:prstGeom prst="rect">
            <a:avLst/>
          </a:prstGeom>
          <a:noFill/>
        </p:spPr>
      </p:pic>
      <p:pic>
        <p:nvPicPr>
          <p:cNvPr id="4098" name="Picture 2" descr="C:\Users\ПК\Desktop\кадеты\IMG-20200312-WA00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1219200"/>
            <a:ext cx="7112000" cy="5334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62000" y="2286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Некрасовка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4572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Юный кадет.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Кадетская жизнь. 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E:\ПРЕЗЕНТЭЙША\уголок на берет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-152400"/>
            <a:ext cx="1752600" cy="17526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62000" y="2286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Некрасовка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ПК\Desktop\кадеты\IMG-20200319-WA00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2800" y="1219200"/>
            <a:ext cx="3048000" cy="2286000"/>
          </a:xfrm>
          <a:prstGeom prst="rect">
            <a:avLst/>
          </a:prstGeom>
          <a:noFill/>
        </p:spPr>
      </p:pic>
      <p:pic>
        <p:nvPicPr>
          <p:cNvPr id="1027" name="Picture 3" descr="C:\Users\ПК\Desktop\кадеты\IMG-20200319-WA00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57950" y="3352800"/>
            <a:ext cx="2476500" cy="3302000"/>
          </a:xfrm>
          <a:prstGeom prst="rect">
            <a:avLst/>
          </a:prstGeom>
          <a:noFill/>
        </p:spPr>
      </p:pic>
      <p:pic>
        <p:nvPicPr>
          <p:cNvPr id="1028" name="Picture 4" descr="C:\Users\ПК\Desktop\кадеты\IMG-20200319-WA001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" y="2667000"/>
            <a:ext cx="3028950" cy="40386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4572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Сегодня мы кадеты, а завтра…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E:\ПРЕЗЕНТЭЙША\уголок на берет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-152400"/>
            <a:ext cx="1752600" cy="1752600"/>
          </a:xfrm>
          <a:prstGeom prst="rect">
            <a:avLst/>
          </a:prstGeom>
          <a:noFill/>
        </p:spPr>
      </p:pic>
      <p:pic>
        <p:nvPicPr>
          <p:cNvPr id="1026" name="Picture 2" descr="C:\Users\ПК\Desktop\кадеты\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1371600"/>
            <a:ext cx="1066800" cy="1600200"/>
          </a:xfrm>
          <a:prstGeom prst="rect">
            <a:avLst/>
          </a:prstGeom>
          <a:noFill/>
        </p:spPr>
      </p:pic>
      <p:pic>
        <p:nvPicPr>
          <p:cNvPr id="1027" name="Picture 3" descr="C:\Users\ПК\Desktop\кадеты\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76400" y="1371600"/>
            <a:ext cx="1066800" cy="1600200"/>
          </a:xfrm>
          <a:prstGeom prst="rect">
            <a:avLst/>
          </a:prstGeom>
          <a:noFill/>
        </p:spPr>
      </p:pic>
      <p:pic>
        <p:nvPicPr>
          <p:cNvPr id="1028" name="Picture 4" descr="C:\Users\ПК\Desktop\кадеты\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3124200" y="1371600"/>
            <a:ext cx="1066800" cy="1600200"/>
          </a:xfrm>
          <a:prstGeom prst="rect">
            <a:avLst/>
          </a:prstGeom>
          <a:noFill/>
        </p:spPr>
      </p:pic>
      <p:pic>
        <p:nvPicPr>
          <p:cNvPr id="1029" name="Picture 5" descr="C:\Users\ПК\Desktop\кадеты\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5800" y="1371600"/>
            <a:ext cx="1092200" cy="1638300"/>
          </a:xfrm>
          <a:prstGeom prst="rect">
            <a:avLst/>
          </a:prstGeom>
          <a:noFill/>
        </p:spPr>
      </p:pic>
      <p:pic>
        <p:nvPicPr>
          <p:cNvPr id="1030" name="Picture 6" descr="C:\Users\ПК\Desktop\кадеты\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1000" y="3581400"/>
            <a:ext cx="1114425" cy="1671638"/>
          </a:xfrm>
          <a:prstGeom prst="rect">
            <a:avLst/>
          </a:prstGeom>
          <a:noFill/>
        </p:spPr>
      </p:pic>
      <p:pic>
        <p:nvPicPr>
          <p:cNvPr id="1031" name="Picture 7" descr="C:\Users\ПК\Desktop\кадеты\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05000" y="3581400"/>
            <a:ext cx="1117600" cy="1676401"/>
          </a:xfrm>
          <a:prstGeom prst="rect">
            <a:avLst/>
          </a:prstGeom>
          <a:noFill/>
        </p:spPr>
      </p:pic>
      <p:pic>
        <p:nvPicPr>
          <p:cNvPr id="1032" name="Picture 8" descr="C:\Users\ПК\Desktop\кадеты\7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91400" y="1371600"/>
            <a:ext cx="1066800" cy="1600200"/>
          </a:xfrm>
          <a:prstGeom prst="rect">
            <a:avLst/>
          </a:prstGeom>
          <a:noFill/>
        </p:spPr>
      </p:pic>
      <p:pic>
        <p:nvPicPr>
          <p:cNvPr id="1033" name="Picture 9" descr="C:\Users\ПК\Desktop\кадеты\8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867400" y="1371600"/>
            <a:ext cx="1063625" cy="1595438"/>
          </a:xfrm>
          <a:prstGeom prst="rect">
            <a:avLst/>
          </a:prstGeom>
          <a:noFill/>
        </p:spPr>
      </p:pic>
      <p:pic>
        <p:nvPicPr>
          <p:cNvPr id="1034" name="Picture 10" descr="C:\Users\ПК\Desktop\кадеты\19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505200" y="3581400"/>
            <a:ext cx="1142999" cy="1714499"/>
          </a:xfrm>
          <a:prstGeom prst="rect">
            <a:avLst/>
          </a:prstGeom>
          <a:noFill/>
        </p:spPr>
      </p:pic>
      <p:pic>
        <p:nvPicPr>
          <p:cNvPr id="1035" name="Picture 11" descr="C:\Users\ПК\Desktop\кадеты\20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105400" y="3581400"/>
            <a:ext cx="1143000" cy="1714500"/>
          </a:xfrm>
          <a:prstGeom prst="rect">
            <a:avLst/>
          </a:prstGeom>
          <a:noFill/>
        </p:spPr>
      </p:pic>
      <p:pic>
        <p:nvPicPr>
          <p:cNvPr id="1036" name="Picture 12" descr="C:\Users\ПК\Desktop\кадеты\21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858000" y="3581400"/>
            <a:ext cx="1139825" cy="1709738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762000" y="2286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Некрасовка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457200"/>
            <a:ext cx="91440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Сегодня мы кадеты, а завтра…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E:\ПРЕЗЕНТЭЙША\уголок на берет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-152400"/>
            <a:ext cx="1752600" cy="1752600"/>
          </a:xfrm>
          <a:prstGeom prst="rect">
            <a:avLst/>
          </a:prstGeom>
          <a:noFill/>
        </p:spPr>
      </p:pic>
      <p:pic>
        <p:nvPicPr>
          <p:cNvPr id="2050" name="Picture 2" descr="C:\Users\ПК\Desktop\кадеты\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1295400"/>
            <a:ext cx="1270000" cy="1905000"/>
          </a:xfrm>
          <a:prstGeom prst="rect">
            <a:avLst/>
          </a:prstGeom>
          <a:noFill/>
        </p:spPr>
      </p:pic>
      <p:pic>
        <p:nvPicPr>
          <p:cNvPr id="2051" name="Picture 3" descr="C:\Users\ПК\Desktop\кадеты\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81200" y="1295400"/>
            <a:ext cx="1270000" cy="1905000"/>
          </a:xfrm>
          <a:prstGeom prst="rect">
            <a:avLst/>
          </a:prstGeom>
          <a:noFill/>
        </p:spPr>
      </p:pic>
      <p:pic>
        <p:nvPicPr>
          <p:cNvPr id="2052" name="Picture 4" descr="C:\Users\ПК\Desktop\кадеты\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81400" y="1295400"/>
            <a:ext cx="1270000" cy="1905000"/>
          </a:xfrm>
          <a:prstGeom prst="rect">
            <a:avLst/>
          </a:prstGeom>
          <a:noFill/>
        </p:spPr>
      </p:pic>
      <p:pic>
        <p:nvPicPr>
          <p:cNvPr id="2053" name="Picture 5" descr="C:\Users\ПК\Desktop\кадеты\1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57800" y="1295400"/>
            <a:ext cx="1269999" cy="1904999"/>
          </a:xfrm>
          <a:prstGeom prst="rect">
            <a:avLst/>
          </a:prstGeom>
          <a:noFill/>
        </p:spPr>
      </p:pic>
      <p:pic>
        <p:nvPicPr>
          <p:cNvPr id="2054" name="Picture 6" descr="C:\Users\ПК\Desktop\кадеты\1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1000" y="3429000"/>
            <a:ext cx="1270000" cy="1905000"/>
          </a:xfrm>
          <a:prstGeom prst="rect">
            <a:avLst/>
          </a:prstGeom>
          <a:noFill/>
        </p:spPr>
      </p:pic>
      <p:pic>
        <p:nvPicPr>
          <p:cNvPr id="2055" name="Picture 7" descr="C:\Users\ПК\Desktop\кадеты\1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81200" y="3429000"/>
            <a:ext cx="1295400" cy="1943100"/>
          </a:xfrm>
          <a:prstGeom prst="rect">
            <a:avLst/>
          </a:prstGeom>
          <a:noFill/>
        </p:spPr>
      </p:pic>
      <p:pic>
        <p:nvPicPr>
          <p:cNvPr id="2056" name="Picture 8" descr="C:\Users\ПК\Desktop\кадеты\15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10400" y="1295400"/>
            <a:ext cx="1295400" cy="1943100"/>
          </a:xfrm>
          <a:prstGeom prst="rect">
            <a:avLst/>
          </a:prstGeom>
          <a:noFill/>
        </p:spPr>
      </p:pic>
      <p:pic>
        <p:nvPicPr>
          <p:cNvPr id="2057" name="Picture 9" descr="C:\Users\ПК\Desktop\кадеты\16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81400" y="3429000"/>
            <a:ext cx="1295400" cy="1943100"/>
          </a:xfrm>
          <a:prstGeom prst="rect">
            <a:avLst/>
          </a:prstGeom>
          <a:noFill/>
        </p:spPr>
      </p:pic>
      <p:pic>
        <p:nvPicPr>
          <p:cNvPr id="2058" name="Picture 10" descr="C:\Users\ПК\Desktop\кадеты\17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257800" y="3429000"/>
            <a:ext cx="1270000" cy="1905000"/>
          </a:xfrm>
          <a:prstGeom prst="rect">
            <a:avLst/>
          </a:prstGeom>
          <a:noFill/>
        </p:spPr>
      </p:pic>
      <p:pic>
        <p:nvPicPr>
          <p:cNvPr id="2059" name="Picture 11" descr="C:\Users\ПК\Desktop\кадеты\18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007226" y="3429000"/>
            <a:ext cx="1270000" cy="190500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762000" y="228600"/>
            <a:ext cx="79367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 2 с. </a:t>
            </a:r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Некрасовка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Хабаровский край Хабаровский район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761</Words>
  <Application>Microsoft Office PowerPoint</Application>
  <PresentationFormat>Экран (4:3)</PresentationFormat>
  <Paragraphs>94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Светлана</dc:creator>
  <cp:lastModifiedBy>ПК</cp:lastModifiedBy>
  <cp:revision>41</cp:revision>
  <dcterms:created xsi:type="dcterms:W3CDTF">2020-03-11T04:16:07Z</dcterms:created>
  <dcterms:modified xsi:type="dcterms:W3CDTF">2020-03-19T05:38:22Z</dcterms:modified>
</cp:coreProperties>
</file>