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3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990000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22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16BD62-6178-478D-A265-C7C72C02B20D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C6A9D7-3B4A-4CD8-A0AE-E7E49C61A0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9433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C6A9D7-3B4A-4CD8-A0AE-E7E49C61A07F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087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86F3-2B44-493E-AB35-DB8C399359A6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DE983-7A69-4F0D-82F9-8730DD1E441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86F3-2B44-493E-AB35-DB8C399359A6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DE983-7A69-4F0D-82F9-8730DD1E441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86F3-2B44-493E-AB35-DB8C399359A6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DE983-7A69-4F0D-82F9-8730DD1E441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86F3-2B44-493E-AB35-DB8C399359A6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DE983-7A69-4F0D-82F9-8730DD1E441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86F3-2B44-493E-AB35-DB8C399359A6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DE983-7A69-4F0D-82F9-8730DD1E441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86F3-2B44-493E-AB35-DB8C399359A6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DE983-7A69-4F0D-82F9-8730DD1E441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86F3-2B44-493E-AB35-DB8C399359A6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DE983-7A69-4F0D-82F9-8730DD1E441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86F3-2B44-493E-AB35-DB8C399359A6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DE983-7A69-4F0D-82F9-8730DD1E441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86F3-2B44-493E-AB35-DB8C399359A6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C9DE983-7A69-4F0D-82F9-8730DD1E441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86F3-2B44-493E-AB35-DB8C399359A6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DE983-7A69-4F0D-82F9-8730DD1E441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86F3-2B44-493E-AB35-DB8C399359A6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DE983-7A69-4F0D-82F9-8730DD1E441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62886F3-2B44-493E-AB35-DB8C399359A6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C9DE983-7A69-4F0D-82F9-8730DD1E4411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332656"/>
            <a:ext cx="86836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казенное дошкольное образовательное учреждение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Агинский детский сад №3 «Родничок»</a:t>
            </a: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266" y="2276872"/>
            <a:ext cx="5969974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15616" y="1412776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«Перевоплощение мягких модулей»</a:t>
            </a:r>
            <a:endParaRPr lang="ru-RU" sz="4000" b="1" dirty="0">
              <a:solidFill>
                <a:schemeClr val="accent5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588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332656"/>
            <a:ext cx="71794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660033"/>
                </a:solidFill>
                <a:latin typeface="Monotype Corsiva" panose="03010101010201010101" pitchFamily="66" charset="0"/>
              </a:rPr>
              <a:t>«Перевоплощение мягких модулей»</a:t>
            </a:r>
            <a:endParaRPr lang="ru-RU" sz="3200" b="1" dirty="0">
              <a:solidFill>
                <a:srgbClr val="660033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4633332" y="938974"/>
            <a:ext cx="28803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95536" y="1412776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/>
              <a:t>Флис</a:t>
            </a:r>
            <a:r>
              <a:rPr lang="ru-RU" dirty="0" smtClean="0"/>
              <a:t>, фетр- два величайших материала, которые обладают поистине удивительными качествами. Они имеют отличный внешний вид, превосходно поддаются обработке .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4203" y="2290195"/>
            <a:ext cx="2664296" cy="2353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6056" y="2290195"/>
            <a:ext cx="2857500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Стрелка вниз 6"/>
          <p:cNvSpPr/>
          <p:nvPr/>
        </p:nvSpPr>
        <p:spPr>
          <a:xfrm>
            <a:off x="4612020" y="4814320"/>
            <a:ext cx="42137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814919" y="5332566"/>
            <a:ext cx="69335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Обшиваем мягкие модули флисом, декорируем  фетром.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452761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692696"/>
            <a:ext cx="77048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990000"/>
                </a:solidFill>
              </a:rPr>
              <a:t>Непосредственно-образовательная  деятельность</a:t>
            </a:r>
            <a:endParaRPr lang="ru-RU" sz="2800" b="1" dirty="0">
              <a:solidFill>
                <a:srgbClr val="990000"/>
              </a:solidFill>
            </a:endParaRPr>
          </a:p>
        </p:txBody>
      </p:sp>
      <p:pic>
        <p:nvPicPr>
          <p:cNvPr id="3074" name="Picture 2" descr="F:\якоби\IMG_7862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1646803"/>
            <a:ext cx="4743450" cy="4416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12161" y="2420888"/>
            <a:ext cx="30243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Тема: «Транспорт»</a:t>
            </a:r>
          </a:p>
          <a:p>
            <a:r>
              <a:rPr lang="ru-RU" dirty="0" smtClean="0"/>
              <a:t>Использование «перевоплощенных модулей», как декорации (дома, телефонная будка, поликлиника).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520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300" y="0"/>
            <a:ext cx="9545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</a:rPr>
              <a:t>Самостоятельная деятельность детей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4098" name="Picture 2" descr="F:\якоби\IMG_7893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08490" y="1673902"/>
            <a:ext cx="3190016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F:\якоби\IMG_7895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9872" y="980728"/>
            <a:ext cx="3417111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F:\якоби\IMG_7898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6176" y="2780928"/>
            <a:ext cx="2478021" cy="371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91680" y="5517232"/>
            <a:ext cx="380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Конструирование , декор модулей.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6317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якоби\IMG_7904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5436096" cy="362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якоби\IMG_7907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5770" y="3789040"/>
            <a:ext cx="432048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724128" y="1336685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Использование «перевоплощенных модулей», как атрибуты для сюжетно- ролевых игр</a:t>
            </a:r>
            <a:endParaRPr lang="ru-RU" dirty="0"/>
          </a:p>
        </p:txBody>
      </p:sp>
      <p:pic>
        <p:nvPicPr>
          <p:cNvPr id="5124" name="Picture 4" descr="F:\якоби\IMG_7909.JPG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3528" y="3775298"/>
            <a:ext cx="38862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834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якоби\IMG_7919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08279" y="602190"/>
            <a:ext cx="4572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184666"/>
            <a:ext cx="8424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«Поликлиника»                      « Светофор наш лучший друг»</a:t>
            </a:r>
            <a:endParaRPr lang="ru-RU" dirty="0"/>
          </a:p>
        </p:txBody>
      </p:sp>
      <p:pic>
        <p:nvPicPr>
          <p:cNvPr id="7171" name="Picture 3" descr="F:\якоби\IMG_792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628213"/>
            <a:ext cx="2852936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F:\якоби\IMG_7922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2068" y="3675479"/>
            <a:ext cx="3824458" cy="2549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815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3" y="188640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Совместная деятельность педагога с воспитанниками.</a:t>
            </a:r>
            <a:endParaRPr lang="ru-RU" sz="3600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146" name="Picture 2" descr="F:\якоби\IMG_791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486054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якоби\IMG_7916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3789040"/>
            <a:ext cx="3869922" cy="2579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758241" y="2040186"/>
            <a:ext cx="31498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Сюжетно-ролевая игра</a:t>
            </a:r>
          </a:p>
          <a:p>
            <a:pPr algn="ctr"/>
            <a:r>
              <a:rPr lang="ru-RU" i="1" dirty="0" smtClean="0">
                <a:solidFill>
                  <a:srgbClr val="006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«Поездка на автобусе в кафе».</a:t>
            </a:r>
            <a:endParaRPr lang="ru-RU" i="1" dirty="0">
              <a:solidFill>
                <a:srgbClr val="0066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14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114</TotalTime>
  <Words>121</Words>
  <Application>Microsoft Office PowerPoint</Application>
  <PresentationFormat>Экран (4:3)</PresentationFormat>
  <Paragraphs>17</Paragraphs>
  <Slides>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</dc:creator>
  <cp:lastModifiedBy>Ирина</cp:lastModifiedBy>
  <cp:revision>11</cp:revision>
  <dcterms:created xsi:type="dcterms:W3CDTF">2018-01-18T11:27:14Z</dcterms:created>
  <dcterms:modified xsi:type="dcterms:W3CDTF">2018-02-01T14:49:11Z</dcterms:modified>
</cp:coreProperties>
</file>