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1" r:id="rId10"/>
    <p:sldId id="265" r:id="rId11"/>
    <p:sldId id="266" r:id="rId12"/>
    <p:sldId id="267" r:id="rId13"/>
    <p:sldId id="269" r:id="rId14"/>
    <p:sldId id="274" r:id="rId15"/>
    <p:sldId id="275" r:id="rId16"/>
    <p:sldId id="276" r:id="rId17"/>
    <p:sldId id="268" r:id="rId18"/>
    <p:sldId id="270" r:id="rId19"/>
    <p:sldId id="27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99663C-B766-45D0-B602-56F01F460887}" type="datetimeFigureOut">
              <a:rPr lang="ru-RU" smtClean="0"/>
              <a:pPr/>
              <a:t>12.01.2019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EBAB06-79DA-4C3D-8B61-D7A21145135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4B5FD-0765-4166-BAC0-611D4EEC9B3D}" type="datetimeFigureOut">
              <a:rPr lang="ru-RU" smtClean="0"/>
              <a:pPr/>
              <a:t>12.01.2019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E08FB0-5FB9-4C7E-858E-C506F07EF0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E08FB0-5FB9-4C7E-858E-C506F07EF0EE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E08FB0-5FB9-4C7E-858E-C506F07EF0EE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E08FB0-5FB9-4C7E-858E-C506F07EF0EE}" type="slidenum">
              <a:rPr lang="ru-RU" smtClean="0"/>
              <a:pPr/>
              <a:t>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265E709-87E0-4722-ADDE-C0D8B2739DD1}" type="datetime1">
              <a:rPr lang="ru-RU" smtClean="0"/>
              <a:pPr/>
              <a:t>12.01.2019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28478EB-8D2B-46D3-932B-A5B54228435E}" type="datetime1">
              <a:rPr lang="ru-RU" smtClean="0"/>
              <a:pPr/>
              <a:t>12.01.2019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E45144-1646-4081-884C-B41E08BA792F}" type="datetime1">
              <a:rPr lang="ru-RU" smtClean="0"/>
              <a:pPr/>
              <a:t>12.01.2019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9CACCD6-722B-4856-8043-E2EBE19595D5}" type="datetime1">
              <a:rPr lang="ru-RU" smtClean="0"/>
              <a:pPr/>
              <a:t>12.01.2019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699781FE-B74D-44E0-AE4E-86FE1C8D85B8}" type="datetime1">
              <a:rPr lang="ru-RU" smtClean="0"/>
              <a:pPr/>
              <a:t>12.01.2019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F96C3B6-D205-4ADE-9E1D-97BCC3492E97}" type="datetime1">
              <a:rPr lang="ru-RU" smtClean="0"/>
              <a:pPr/>
              <a:t>12.01.2019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CEAE8B-89B2-4BF4-94BC-4626CB76844A}" type="datetime1">
              <a:rPr lang="ru-RU" smtClean="0"/>
              <a:pPr/>
              <a:t>12.01.2019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94A6534-87E7-431D-8BC0-05441B57894F}" type="datetime1">
              <a:rPr lang="ru-RU" smtClean="0"/>
              <a:pPr/>
              <a:t>12.01.2019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A6E1CA-0104-42A3-863D-413EF837F11C}" type="datetime1">
              <a:rPr lang="ru-RU" smtClean="0"/>
              <a:pPr/>
              <a:t>12.01.2019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5B0513-C3DF-4FE8-A302-29F82841AC03}" type="datetime1">
              <a:rPr lang="ru-RU" smtClean="0"/>
              <a:pPr/>
              <a:t>12.01.2019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135276-36C4-491F-8245-00580045CAC8}" type="datetime1">
              <a:rPr lang="ru-RU" smtClean="0"/>
              <a:pPr/>
              <a:t>12.01.2019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4A59163-23B4-4801-AF18-5544BC1151D5}" type="datetime1">
              <a:rPr lang="ru-RU" smtClean="0"/>
              <a:pPr/>
              <a:t>12.01.2019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628800"/>
            <a:ext cx="7772400" cy="3467471"/>
          </a:xfrm>
        </p:spPr>
        <p:txBody>
          <a:bodyPr>
            <a:normAutofit fontScale="90000"/>
          </a:bodyPr>
          <a:lstStyle/>
          <a:p>
            <a: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«Адаптация детей раннего</a:t>
            </a:r>
            <a:b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возраста к условиям ДОУ»</a:t>
            </a:r>
            <a:b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«Первые шаги»</a:t>
            </a:r>
            <a:b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1 младшей группе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4365104"/>
            <a:ext cx="7304856" cy="2088232"/>
          </a:xfrm>
        </p:spPr>
        <p:txBody>
          <a:bodyPr>
            <a:normAutofit/>
          </a:bodyPr>
          <a:lstStyle/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Выполнила: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Ханженкова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Т.В</a:t>
            </a: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653136"/>
            <a:ext cx="8229600" cy="1600200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ru-RU" sz="2400" i="1" dirty="0" smtClean="0">
                <a:effectLst/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создание оптимальных условий для совместной деятельности всех участников образовательного процесса, направленных на успешную адаптацию ребенка в детском саду.</a:t>
            </a:r>
            <a:b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effectLst/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6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effectLst/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Создавать условия для организации адаптации детей раннего возраста к условиям дошкольного образовательного учреждения</a:t>
            </a:r>
            <a:b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•	 Оказывать помощь детям в осознании себя как члена детского коллектива и освоении разных социальных ролей.</a:t>
            </a:r>
            <a:b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•	 Повышение уровня компетентности родителей в вопросах адаптации ребенка к условиям детского сада и их мотивации к взаимодействию с ДОУ на основе включения в совместную проектную деятельность.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2</a:t>
            </a:fld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мя\Desktop\ovoda-rajz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844824"/>
            <a:ext cx="7620000" cy="45910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600200"/>
          </a:xfrm>
        </p:spPr>
        <p:txBody>
          <a:bodyPr/>
          <a:lstStyle/>
          <a:p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Понятие социальной адаптации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3</a:t>
            </a:fld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1600200"/>
          </a:xfrm>
        </p:spPr>
        <p:txBody>
          <a:bodyPr/>
          <a:lstStyle/>
          <a:p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Адаптационный период можно условно разделить на несколько этапов: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8024" y="2708920"/>
            <a:ext cx="3898776" cy="3129211"/>
          </a:xfrm>
        </p:spPr>
        <p:txBody>
          <a:bodyPr/>
          <a:lstStyle/>
          <a:p>
            <a:pPr algn="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Подготовительный</a:t>
            </a:r>
          </a:p>
          <a:p>
            <a:pPr algn="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Основной </a:t>
            </a:r>
          </a:p>
          <a:p>
            <a:pPr algn="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Заключительный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имя\Desktop\6155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996952"/>
            <a:ext cx="2286000" cy="2514600"/>
          </a:xfrm>
          <a:prstGeom prst="rect">
            <a:avLst/>
          </a:prstGeom>
          <a:noFill/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4</a:t>
            </a:fld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23528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Степени адаптации: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Легкая степень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Средняя степень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Тяжелая степень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имя\Desktop\адаптация к детскому саду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700808"/>
            <a:ext cx="5542057" cy="4557564"/>
          </a:xfrm>
          <a:prstGeom prst="rect">
            <a:avLst/>
          </a:prstGeom>
          <a:noFill/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5</a:t>
            </a:fld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имя\Desktop\миниатюра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636912"/>
            <a:ext cx="5400600" cy="40504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6002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Работа с семьей — важная задача образовательной системы!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6</a:t>
            </a:fld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16002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Некоторые предлагаемые в детском саду меры, облегчающие адаптацию: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имя\Desktop\snvFXbyqsR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276872"/>
            <a:ext cx="2905535" cy="4316794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7</a:t>
            </a:fld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16002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Примерные темы родительских собраний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имя\Desktop\20150906_rod_sob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348880"/>
            <a:ext cx="8712968" cy="3003127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8</a:t>
            </a:fld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6002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Методика инновационной формы методической работы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564904"/>
            <a:ext cx="8219256" cy="3561259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Вид: информационно – творческий;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Сроки реализации: краткосрочный (июнь, июль, август);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Участники: вновь поступающие воспитанники и их родители, воспитатели, медсестра </a:t>
            </a:r>
          </a:p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9</a:t>
            </a:fld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23528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Этапы работы: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 этап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подготовительный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 этап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основной  (этап наблюдений)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 этап –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заключительный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имя\Desktop\foto7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996952"/>
            <a:ext cx="7578204" cy="3178144"/>
          </a:xfrm>
          <a:prstGeom prst="rect">
            <a:avLst/>
          </a:prstGeom>
          <a:noFill/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10</a:t>
            </a:fld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Формы работы с родителями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Documents and Settings\Admin\Рабочий стол\фото дет. сад\Новая папка\DSCF17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00808"/>
            <a:ext cx="7056784" cy="4851273"/>
          </a:xfrm>
          <a:prstGeom prst="rect">
            <a:avLst/>
          </a:prstGeom>
          <a:noFill/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11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6002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Основные педагогические принципы: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492896"/>
            <a:ext cx="8291264" cy="3633267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систематичность и последовательность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оптимизация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демократизация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преемственность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уважение норм и ценности семьи</a:t>
            </a:r>
          </a:p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12</a:t>
            </a:fld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имя\Desktop\Committe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132856"/>
            <a:ext cx="7893645" cy="440855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19256" cy="16002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Схема инновационной формы методической работы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13</a:t>
            </a:fld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мя\Desktop\20150209_084749 -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4104456" cy="5472608"/>
          </a:xfrm>
          <a:prstGeom prst="rect">
            <a:avLst/>
          </a:prstGeom>
          <a:noFill/>
        </p:spPr>
      </p:pic>
      <p:pic>
        <p:nvPicPr>
          <p:cNvPr id="1029" name="Picture 5" descr="C:\Users\имя\Desktop\Все здесь\Новая папка\20150917_0947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124744"/>
            <a:ext cx="3705876" cy="4941168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14</a:t>
            </a:fld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имя\Desktop\20150318_100333 -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836712"/>
            <a:ext cx="6767060" cy="5075295"/>
          </a:xfrm>
          <a:prstGeom prst="rect">
            <a:avLst/>
          </a:prstGeom>
          <a:noFill/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15</a:t>
            </a:fld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имя\Desktop\Все здесь\Новая папка (2)\20150903_0743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764704"/>
            <a:ext cx="6792755" cy="5094566"/>
          </a:xfrm>
          <a:prstGeom prst="rect">
            <a:avLst/>
          </a:prstGeom>
          <a:noFill/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16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Ожидаемые результаты: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Успешное прохождение детьми  адаптационного периода с высокой вероятностью  легкой и средней степени адаптации.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Повышение компетентности родителей в воспитании и обучении детей.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Возрастание активности родителей и включенности их в образовательный процесс.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Тесный эмоциональный контакт между воспитателями и детьми.</a:t>
            </a:r>
          </a:p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17</a:t>
            </a:fld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Конечный результат: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348880"/>
            <a:ext cx="8301608" cy="3384376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анализ проведенной работы;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диагностика адаптации детей к условиям ДОУ;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презентация проекта для педагогов и родителей.</a:t>
            </a:r>
          </a:p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z="2000" smtClean="0">
                <a:latin typeface="Times New Roman" pitchFamily="18" charset="0"/>
                <a:cs typeface="Times New Roman" pitchFamily="18" charset="0"/>
              </a:rPr>
              <a:pPr/>
              <a:t>18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628800"/>
            <a:ext cx="7772400" cy="3467471"/>
          </a:xfrm>
        </p:spPr>
        <p:txBody>
          <a:bodyPr>
            <a:normAutofit fontScale="90000"/>
          </a:bodyPr>
          <a:lstStyle/>
          <a:p>
            <a: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«Адаптация детей раннего</a:t>
            </a:r>
            <a:b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возраста к условиям ДОУ»</a:t>
            </a:r>
            <a:b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«Первые шаги»</a:t>
            </a:r>
            <a:b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5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1 младшей группе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4365104"/>
            <a:ext cx="7304856" cy="2088232"/>
          </a:xfrm>
        </p:spPr>
        <p:txBody>
          <a:bodyPr>
            <a:normAutofit/>
          </a:bodyPr>
          <a:lstStyle/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Выполнила: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Ханженкова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Т.В</a:t>
            </a: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2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</Template>
  <TotalTime>88</TotalTime>
  <Words>249</Words>
  <Application>Microsoft Office PowerPoint</Application>
  <PresentationFormat>Экран (4:3)</PresentationFormat>
  <Paragraphs>69</Paragraphs>
  <Slides>19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Тема2</vt:lpstr>
      <vt:lpstr>«Адаптация детей раннего возраста к условиям ДОУ» «Первые шаги» в 1 младшей группе </vt:lpstr>
      <vt:lpstr>Цель: создание оптимальных условий для совместной деятельности всех участников образовательного процесса, направленных на успешную адаптацию ребенка в детском саду. Задачи:  • Создавать условия для организации адаптации детей раннего возраста к условиям дошкольного образовательного учреждения •  Оказывать помощь детям в осознании себя как члена детского коллектива и освоении разных социальных ролей. •  Повышение уровня компетентности родителей в вопросах адаптации ребенка к условиям детского сада и их мотивации к взаимодействию с ДОУ на основе включения в совместную проектную деятельность. </vt:lpstr>
      <vt:lpstr>Понятие социальной адаптации</vt:lpstr>
      <vt:lpstr>Адаптационный период можно условно разделить на несколько этапов:</vt:lpstr>
      <vt:lpstr>Степени адаптации: </vt:lpstr>
      <vt:lpstr>Работа с семьей — важная задача образовательной системы!</vt:lpstr>
      <vt:lpstr>Некоторые предлагаемые в детском саду меры, облегчающие адаптацию: </vt:lpstr>
      <vt:lpstr>Примерные темы родительских собраний </vt:lpstr>
      <vt:lpstr>Методика инновационной формы методической работы</vt:lpstr>
      <vt:lpstr>Этапы работы: </vt:lpstr>
      <vt:lpstr>Формы работы с родителями</vt:lpstr>
      <vt:lpstr>Основные педагогические принципы: </vt:lpstr>
      <vt:lpstr>Схема инновационной формы методической работы</vt:lpstr>
      <vt:lpstr>Слайд 14</vt:lpstr>
      <vt:lpstr>Слайд 15</vt:lpstr>
      <vt:lpstr>Слайд 16</vt:lpstr>
      <vt:lpstr>Ожидаемые результаты:</vt:lpstr>
      <vt:lpstr>Конечный результат:</vt:lpstr>
      <vt:lpstr>«Адаптация детей раннего возраста к условиям ДОУ» «Первые шаги» в 1 младшей группе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«Адаптация детей раннего возраста к условиям ДОУ» «Первые шаги» в 1 младшей группе </dc:title>
  <dc:creator>имя</dc:creator>
  <cp:lastModifiedBy>имя</cp:lastModifiedBy>
  <cp:revision>12</cp:revision>
  <dcterms:created xsi:type="dcterms:W3CDTF">2016-04-03T07:44:48Z</dcterms:created>
  <dcterms:modified xsi:type="dcterms:W3CDTF">2019-01-12T09:33:50Z</dcterms:modified>
</cp:coreProperties>
</file>