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17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5886AF-3265-4DB7-9BBE-02EC7D5E39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C7CE221-C9C2-44E6-A98A-9A4BD477EC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4F6289-85EF-4DB2-BC35-24B502DBA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827D3B-A8D1-49BB-84B1-22F149FA6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7F99D4-F3D6-4339-A0F6-9661342BE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761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79788B-E80F-4B95-9122-C97348A80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B91886-C28F-4582-97A9-47D55B0360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5EEB32-E7B9-4B03-990E-AD0E21FDC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1B0763-AB5C-498D-BF46-32019EDCE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01FC5E-89BE-478B-A245-83BB8DADA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651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E37BB7-D524-4B44-B145-03B5F91E2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910C514-BB99-4726-A9E4-96A15342F9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7D1081-215F-409A-9624-FCA7871E5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F4B7B0-3359-46B9-89E5-6D7794917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96BD24-B9D1-470E-8D2C-0EFEDE2BA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020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1E487C-C6FD-402B-90F4-D3976DAD4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422B5C-A1C3-43F3-82D4-8CA28790E3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3CEE958-BDA6-4B32-98AD-36C7BD2BBA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4382259-DEA3-40C7-BABB-5CF6D3A7F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9FC908D-17F4-4EF2-ACB4-AD5AE869D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1736652-0A28-4387-9C52-BAB65091D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566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5A0562-208F-4547-912F-139E36996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B64C852-22E3-4141-A62E-151825C72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543C23D-70A1-47FF-A386-9D69E9CCA2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79108FE-38BA-41BD-93D1-C4302BA8ED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67EC178-ADCF-46CC-86B5-E6B93E721D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6AF39B4-E039-40FF-A77D-814ED4CC1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7A284A8-CDB5-4FA4-A777-682EF2F7C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9D8600F-094F-4614-A314-608189B0D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242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1D923A-2DB2-4F22-800F-63BE683EE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B899CFD-B259-4918-88E3-8E57B01D5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4BB889D-672C-4476-939C-6A733187A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A655222-BB2D-4923-9429-30E39054B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450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CD5B9E3-C9AF-4542-8AB2-349F4639E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4D4C9F9-D504-4FC8-A017-E9ECF5FD4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6EC5B4B-9BF9-4AE3-9548-F2A913A94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237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8A9C3D-602F-411B-8BC6-027823DA0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027093-707F-4908-A392-56354EC3A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FCC34BC-BEE0-4461-8AF2-A91965F391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BC75EFE-F846-4FFF-9719-8EB9CBFBE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5D6A259-1995-45A4-81F4-F16D1FD72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EED46E-4D55-49B4-A732-A38B9BA7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48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3119D8-2F72-464A-9048-37CF5B234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CB62E63-F9F0-412E-AF6A-F981A2CCE1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3E1E52B-347E-4C85-9AA4-FB1675B2FC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7BCEB57-4A45-49AD-966C-FEA0FC4DC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FF5561C-1BEA-4982-84D3-9CD745E23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8AC7B88-63E9-47A5-B565-1BC69C1EE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605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679E92-0F30-4FA5-8E96-89DE34A89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B13B6C2-F2BC-4324-AEF0-0E08CC151C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D9C172-0DED-49FF-A056-3EF94237B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DEA9C2-C371-484F-B96E-7B80DEC63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49CB5E-99FC-4DCD-AA2B-2B23CC730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721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9C8D427-2204-412C-8408-85FC7C0CA2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05A1BE2-5FF8-4121-8C23-6B5106594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D28FDC-3F2B-41B3-A1B7-A8FDAA8CA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280105-90DB-4114-B425-515B183BA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85493E-F43D-443B-9028-6AC9C5477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647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7C50E0-0BBB-4C81-86BB-8590FC3E9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0E1F07-31A8-46BC-88C7-32C13299CD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2C42FC-D4FC-46A5-822F-F1C25AF5BD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E645D-B28D-45D0-AD71-F7FA0545A0F8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F4E196-155D-429B-B87D-8E5D0C15F3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B0B376-E0AB-4A75-A0E1-59794525CB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E7D55-85E0-450F-A6B9-26A055CBC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978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a.ru/?push_id=1702483921609000-4962613543840984183&amp;toy=b2rdtvqbc4x&amp;utm_sup_project=shedevrus&amp;utm_sup_source=push&amp;utm_sup_type=new_year_toy_moderation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vk.com/public216938419?w=wall-216938419_265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8AAD88-24D3-471B-97EB-0D78CED6C0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8626" y="782320"/>
            <a:ext cx="10740494" cy="3022600"/>
          </a:xfrm>
        </p:spPr>
        <p:txBody>
          <a:bodyPr>
            <a:noAutofit/>
          </a:bodyPr>
          <a:lstStyle/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ПЕДАГОГУ ИСПОЛЬЗОВАТЬ НЕЙРОСЕТИ В ОБРАЗОВАНИИ</a:t>
            </a:r>
            <a:b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BFB8E3C-1E2F-4ECA-8F55-C754E9418B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24960"/>
            <a:ext cx="9144000" cy="2082800"/>
          </a:xfrm>
        </p:spPr>
        <p:txBody>
          <a:bodyPr>
            <a:normAutofit/>
          </a:bodyPr>
          <a:lstStyle/>
          <a:p>
            <a:r>
              <a:rPr lang="ru-RU" dirty="0"/>
              <a:t>Бакина Ирина Васильевна  </a:t>
            </a:r>
          </a:p>
          <a:p>
            <a:r>
              <a:rPr lang="ru-RU" dirty="0"/>
              <a:t>МАДОУ «Детский сад № 24»</a:t>
            </a:r>
          </a:p>
          <a:p>
            <a:r>
              <a:rPr lang="ru-RU" dirty="0" err="1"/>
              <a:t>го</a:t>
            </a:r>
            <a:r>
              <a:rPr lang="ru-RU" dirty="0"/>
              <a:t> Дегтярск</a:t>
            </a:r>
          </a:p>
          <a:p>
            <a:r>
              <a:rPr lang="ru-RU"/>
              <a:t>декабрь</a:t>
            </a:r>
            <a:r>
              <a:rPr lang="ru-RU" dirty="0"/>
              <a:t>, 2023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502979F-5DCC-4D76-AC30-7A1E604EE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" y="3708400"/>
            <a:ext cx="2839720" cy="283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79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A040DFD-C276-4904-879F-2475AB35F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983" y="429688"/>
            <a:ext cx="8533097" cy="5554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794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4479DDB-DAA3-45D9-808B-90169AF2D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360" y="297003"/>
            <a:ext cx="8188960" cy="624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71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A26601-36D0-4769-B240-8C4B9ABB89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7998" y="209366"/>
            <a:ext cx="7766518" cy="61711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C28A11-E42E-469C-92A2-AC151FD5C4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6620" y="6380480"/>
            <a:ext cx="7159573" cy="480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942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0A39CD37-2B25-4966-81B3-151CC8B4DE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92" y="1267937"/>
            <a:ext cx="4351338" cy="4351338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4B50B1-D6AC-4241-A83D-AF53DEF200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92" y="475143"/>
            <a:ext cx="11823656" cy="7927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4ADB2DB-DDFC-45F3-9897-241F02FD99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991" y="1667707"/>
            <a:ext cx="3429000" cy="3429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3CD26A8-93C2-4371-99EC-0294EB9D70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054" y="2953857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768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AF63806-6FED-4A0A-B8E1-C9686F4335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5040" y="363557"/>
            <a:ext cx="8046719" cy="637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386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651166-54EB-49FB-A28A-B64F2DB41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ШЕДЕВРУМ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создала новогоднюю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игрушку по словесному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описанию и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разместила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главной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елке Яндекса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5136AD-A261-4867-8E4B-47B378FEE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954" y="250060"/>
            <a:ext cx="4363846" cy="63578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521795-A6C0-4F98-BBEE-1BF36C21DB8D}"/>
              </a:ext>
            </a:extLst>
          </p:cNvPr>
          <p:cNvSpPr txBox="1"/>
          <p:nvPr/>
        </p:nvSpPr>
        <p:spPr>
          <a:xfrm>
            <a:off x="442732" y="4826675"/>
            <a:ext cx="609407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https://ya.ru/?push_id=1702483921609000-4962613543840984183&amp;toy=b2rdtvqbc4x&amp;utm_sup_project=shedevrus&amp;utm_sup_source=push&amp;utm_sup_type=new_year_toy_moderation</a:t>
            </a:r>
            <a:endParaRPr lang="ru-RU" dirty="0"/>
          </a:p>
          <a:p>
            <a:endParaRPr lang="en-US" dirty="0"/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35158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F5D77DB-C00C-4966-AA1E-355C70DBF5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426" y="295439"/>
            <a:ext cx="8671493" cy="6491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13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D7F822-019D-49C7-B86C-09E9DB48C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66" y="49383"/>
            <a:ext cx="11231880" cy="985880"/>
          </a:xfrm>
        </p:spPr>
        <p:txBody>
          <a:bodyPr>
            <a:normAutofit fontScale="90000"/>
          </a:bodyPr>
          <a:lstStyle/>
          <a:p>
            <a:r>
              <a:rPr lang="ru-RU" dirty="0"/>
              <a:t>Ссылка на размещение информации </a:t>
            </a:r>
            <a:r>
              <a:rPr lang="ru-RU"/>
              <a:t>мастер класса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345E6C-D9FA-4673-A785-77D7CE504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9346" y="932919"/>
            <a:ext cx="10515600" cy="4351338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https://vk.com/public216938419?w=wall-216938419_265</a:t>
            </a:r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7283C77-2001-4671-A5EE-68F44E190A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0" y="1452880"/>
            <a:ext cx="9658206" cy="543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9879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111</Words>
  <Application>Microsoft Office PowerPoint</Application>
  <PresentationFormat>Широкоэкранный</PresentationFormat>
  <Paragraphs>10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КАК ПЕДАГОГУ ИСПОЛЬЗОВАТЬ НЕЙРОСЕТИ В ОБРАЗОВАНИИ мастер-класс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САЙТ ШЕДЕВРУМ  создала новогоднюю игрушку по словесному описанию и  разместила на главной елке Яндекса</vt:lpstr>
      <vt:lpstr>Презентация PowerPoint</vt:lpstr>
      <vt:lpstr>Ссылка на размещение информации мастер класса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ПЕДАГОГУ ИСПОЛЬЗОВАТЬ НЕЙРОСЕТИ В ОБРАЗОВАНИИ мастер-класс</dc:title>
  <dc:creator>nikita goncharov</dc:creator>
  <cp:lastModifiedBy>nikita goncharov</cp:lastModifiedBy>
  <cp:revision>4</cp:revision>
  <dcterms:created xsi:type="dcterms:W3CDTF">2023-12-14T07:06:42Z</dcterms:created>
  <dcterms:modified xsi:type="dcterms:W3CDTF">2025-01-23T03:27:45Z</dcterms:modified>
</cp:coreProperties>
</file>