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65" r:id="rId3"/>
    <p:sldId id="256" r:id="rId4"/>
    <p:sldId id="257" r:id="rId5"/>
    <p:sldId id="258" r:id="rId6"/>
    <p:sldId id="260" r:id="rId7"/>
    <p:sldId id="259" r:id="rId8"/>
    <p:sldId id="261" r:id="rId9"/>
    <p:sldId id="263" r:id="rId10"/>
    <p:sldId id="266" r:id="rId11"/>
    <p:sldId id="277" r:id="rId12"/>
    <p:sldId id="268" r:id="rId13"/>
    <p:sldId id="271" r:id="rId14"/>
    <p:sldId id="281" r:id="rId15"/>
    <p:sldId id="280" r:id="rId16"/>
    <p:sldId id="278" r:id="rId17"/>
    <p:sldId id="279" r:id="rId18"/>
    <p:sldId id="269" r:id="rId19"/>
    <p:sldId id="274" r:id="rId20"/>
    <p:sldId id="270" r:id="rId21"/>
    <p:sldId id="292" r:id="rId22"/>
    <p:sldId id="282" r:id="rId23"/>
    <p:sldId id="283" r:id="rId24"/>
    <p:sldId id="284" r:id="rId25"/>
    <p:sldId id="285" r:id="rId26"/>
    <p:sldId id="286" r:id="rId27"/>
    <p:sldId id="291" r:id="rId2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66FF"/>
    <a:srgbClr val="4D4D4D"/>
    <a:srgbClr val="663300"/>
    <a:srgbClr val="777777"/>
    <a:srgbClr val="3333FF"/>
    <a:srgbClr val="800000"/>
    <a:srgbClr val="CCFFFF"/>
    <a:srgbClr val="990000"/>
    <a:srgbClr val="996600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6" d="100"/>
          <a:sy n="106" d="100"/>
        </p:scale>
        <p:origin x="-168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19A03F-00D2-4D82-8EDD-EE5384B4696D}" type="datetimeFigureOut">
              <a:rPr lang="ru-RU" smtClean="0"/>
              <a:pPr/>
              <a:t>27.01.2021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7A904F-5FF6-4ECA-A23A-8788BA9346A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Click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19A03F-00D2-4D82-8EDD-EE5384B4696D}" type="datetimeFigureOut">
              <a:rPr lang="ru-RU" smtClean="0"/>
              <a:pPr/>
              <a:t>27.01.2021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7A904F-5FF6-4ECA-A23A-8788BA9346A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Click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19A03F-00D2-4D82-8EDD-EE5384B4696D}" type="datetimeFigureOut">
              <a:rPr lang="ru-RU" smtClean="0"/>
              <a:pPr/>
              <a:t>27.01.2021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7A904F-5FF6-4ECA-A23A-8788BA9346A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Click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19A03F-00D2-4D82-8EDD-EE5384B4696D}" type="datetimeFigureOut">
              <a:rPr lang="ru-RU" smtClean="0"/>
              <a:pPr/>
              <a:t>27.01.2021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7A904F-5FF6-4ECA-A23A-8788BA9346A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Click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19A03F-00D2-4D82-8EDD-EE5384B4696D}" type="datetimeFigureOut">
              <a:rPr lang="ru-RU" smtClean="0"/>
              <a:pPr/>
              <a:t>27.01.2021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7A904F-5FF6-4ECA-A23A-8788BA9346A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Click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19A03F-00D2-4D82-8EDD-EE5384B4696D}" type="datetimeFigureOut">
              <a:rPr lang="ru-RU" smtClean="0"/>
              <a:pPr/>
              <a:t>27.01.2021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7A904F-5FF6-4ECA-A23A-8788BA9346A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Click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19A03F-00D2-4D82-8EDD-EE5384B4696D}" type="datetimeFigureOut">
              <a:rPr lang="ru-RU" smtClean="0"/>
              <a:pPr/>
              <a:t>27.01.2021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7A904F-5FF6-4ECA-A23A-8788BA9346A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Click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19A03F-00D2-4D82-8EDD-EE5384B4696D}" type="datetimeFigureOut">
              <a:rPr lang="ru-RU" smtClean="0"/>
              <a:pPr/>
              <a:t>27.01.2021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7A904F-5FF6-4ECA-A23A-8788BA9346A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Click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19A03F-00D2-4D82-8EDD-EE5384B4696D}" type="datetimeFigureOut">
              <a:rPr lang="ru-RU" smtClean="0"/>
              <a:pPr/>
              <a:t>27.01.2021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7A904F-5FF6-4ECA-A23A-8788BA9346A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Click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19A03F-00D2-4D82-8EDD-EE5384B4696D}" type="datetimeFigureOut">
              <a:rPr lang="ru-RU" smtClean="0"/>
              <a:pPr/>
              <a:t>27.01.2021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7A904F-5FF6-4ECA-A23A-8788BA9346A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Click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19A03F-00D2-4D82-8EDD-EE5384B4696D}" type="datetimeFigureOut">
              <a:rPr lang="ru-RU" smtClean="0"/>
              <a:pPr/>
              <a:t>27.01.2021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7A904F-5FF6-4ECA-A23A-8788BA9346A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Click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19A03F-00D2-4D82-8EDD-EE5384B4696D}" type="datetimeFigureOut">
              <a:rPr lang="ru-RU" smtClean="0"/>
              <a:pPr/>
              <a:t>27.01.2021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7A904F-5FF6-4ECA-A23A-8788BA9346AE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4.jpeg"/><Relationship Id="rId7" Type="http://schemas.openxmlformats.org/officeDocument/2006/relationships/image" Target="../media/image8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11" Type="http://schemas.openxmlformats.org/officeDocument/2006/relationships/image" Target="../media/image12.png"/><Relationship Id="rId5" Type="http://schemas.openxmlformats.org/officeDocument/2006/relationships/image" Target="../media/image6.jpeg"/><Relationship Id="rId10" Type="http://schemas.openxmlformats.org/officeDocument/2006/relationships/image" Target="../media/image11.png"/><Relationship Id="rId4" Type="http://schemas.openxmlformats.org/officeDocument/2006/relationships/image" Target="../media/image5.gif"/><Relationship Id="rId9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3" Type="http://schemas.openxmlformats.org/officeDocument/2006/relationships/image" Target="../media/image13.png"/><Relationship Id="rId7" Type="http://schemas.openxmlformats.org/officeDocument/2006/relationships/image" Target="../media/image17.jpeg"/><Relationship Id="rId12" Type="http://schemas.openxmlformats.org/officeDocument/2006/relationships/image" Target="../media/image2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11" Type="http://schemas.openxmlformats.org/officeDocument/2006/relationships/image" Target="../media/image21.jpeg"/><Relationship Id="rId5" Type="http://schemas.openxmlformats.org/officeDocument/2006/relationships/image" Target="../media/image15.png"/><Relationship Id="rId10" Type="http://schemas.openxmlformats.org/officeDocument/2006/relationships/image" Target="../media/image20.jpeg"/><Relationship Id="rId4" Type="http://schemas.openxmlformats.org/officeDocument/2006/relationships/image" Target="../media/image14.png"/><Relationship Id="rId9" Type="http://schemas.openxmlformats.org/officeDocument/2006/relationships/image" Target="../media/image1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7" Type="http://schemas.openxmlformats.org/officeDocument/2006/relationships/image" Target="../media/image2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3.gif"/><Relationship Id="rId4" Type="http://schemas.openxmlformats.org/officeDocument/2006/relationships/image" Target="../media/image32.gif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.png"/><Relationship Id="rId5" Type="http://schemas.openxmlformats.org/officeDocument/2006/relationships/image" Target="../media/image40.jpeg"/><Relationship Id="rId4" Type="http://schemas.openxmlformats.org/officeDocument/2006/relationships/image" Target="../media/image3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6.jpeg"/><Relationship Id="rId5" Type="http://schemas.openxmlformats.org/officeDocument/2006/relationships/image" Target="../media/image45.jpeg"/><Relationship Id="rId4" Type="http://schemas.openxmlformats.org/officeDocument/2006/relationships/image" Target="../media/image44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7" Type="http://schemas.openxmlformats.org/officeDocument/2006/relationships/image" Target="../media/image52.jpe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1.jpeg"/><Relationship Id="rId5" Type="http://schemas.openxmlformats.org/officeDocument/2006/relationships/image" Target="../media/image50.jpeg"/><Relationship Id="rId4" Type="http://schemas.openxmlformats.org/officeDocument/2006/relationships/image" Target="../media/image49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7" Type="http://schemas.openxmlformats.org/officeDocument/2006/relationships/image" Target="../media/image60.pn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9.png"/><Relationship Id="rId5" Type="http://schemas.openxmlformats.org/officeDocument/2006/relationships/image" Target="../media/image58.png"/><Relationship Id="rId4" Type="http://schemas.openxmlformats.org/officeDocument/2006/relationships/image" Target="../media/image57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7.jpeg"/><Relationship Id="rId3" Type="http://schemas.openxmlformats.org/officeDocument/2006/relationships/image" Target="../media/image62.jpeg"/><Relationship Id="rId7" Type="http://schemas.openxmlformats.org/officeDocument/2006/relationships/image" Target="../media/image66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5.jpeg"/><Relationship Id="rId5" Type="http://schemas.openxmlformats.org/officeDocument/2006/relationships/image" Target="../media/image64.jpeg"/><Relationship Id="rId4" Type="http://schemas.openxmlformats.org/officeDocument/2006/relationships/image" Target="../media/image63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1.png"/><Relationship Id="rId4" Type="http://schemas.openxmlformats.org/officeDocument/2006/relationships/image" Target="../media/image70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8.jpeg"/><Relationship Id="rId3" Type="http://schemas.openxmlformats.org/officeDocument/2006/relationships/image" Target="../media/image73.jpeg"/><Relationship Id="rId7" Type="http://schemas.openxmlformats.org/officeDocument/2006/relationships/image" Target="../media/image77.pn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6.jpeg"/><Relationship Id="rId11" Type="http://schemas.openxmlformats.org/officeDocument/2006/relationships/image" Target="../media/image81.png"/><Relationship Id="rId5" Type="http://schemas.openxmlformats.org/officeDocument/2006/relationships/image" Target="../media/image75.png"/><Relationship Id="rId10" Type="http://schemas.openxmlformats.org/officeDocument/2006/relationships/image" Target="../media/image80.jpeg"/><Relationship Id="rId4" Type="http://schemas.openxmlformats.org/officeDocument/2006/relationships/image" Target="../media/image74.jpeg"/><Relationship Id="rId9" Type="http://schemas.openxmlformats.org/officeDocument/2006/relationships/image" Target="../media/image79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8.jpeg"/><Relationship Id="rId3" Type="http://schemas.openxmlformats.org/officeDocument/2006/relationships/image" Target="../media/image83.jpeg"/><Relationship Id="rId7" Type="http://schemas.openxmlformats.org/officeDocument/2006/relationships/image" Target="../media/image87.jpeg"/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6.jpeg"/><Relationship Id="rId11" Type="http://schemas.openxmlformats.org/officeDocument/2006/relationships/image" Target="../media/image91.jpeg"/><Relationship Id="rId5" Type="http://schemas.openxmlformats.org/officeDocument/2006/relationships/image" Target="../media/image85.png"/><Relationship Id="rId10" Type="http://schemas.openxmlformats.org/officeDocument/2006/relationships/image" Target="../media/image90.png"/><Relationship Id="rId4" Type="http://schemas.openxmlformats.org/officeDocument/2006/relationships/image" Target="../media/image84.png"/><Relationship Id="rId9" Type="http://schemas.openxmlformats.org/officeDocument/2006/relationships/image" Target="../media/image89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8.jpeg"/><Relationship Id="rId3" Type="http://schemas.openxmlformats.org/officeDocument/2006/relationships/image" Target="../media/image83.jpeg"/><Relationship Id="rId7" Type="http://schemas.openxmlformats.org/officeDocument/2006/relationships/image" Target="../media/image87.jpeg"/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6.jpeg"/><Relationship Id="rId11" Type="http://schemas.openxmlformats.org/officeDocument/2006/relationships/image" Target="../media/image91.jpeg"/><Relationship Id="rId5" Type="http://schemas.openxmlformats.org/officeDocument/2006/relationships/image" Target="../media/image85.png"/><Relationship Id="rId10" Type="http://schemas.openxmlformats.org/officeDocument/2006/relationships/image" Target="../media/image90.png"/><Relationship Id="rId4" Type="http://schemas.openxmlformats.org/officeDocument/2006/relationships/image" Target="../media/image84.png"/><Relationship Id="rId9" Type="http://schemas.openxmlformats.org/officeDocument/2006/relationships/image" Target="../media/image89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8.jpeg"/><Relationship Id="rId3" Type="http://schemas.openxmlformats.org/officeDocument/2006/relationships/image" Target="../media/image83.jpeg"/><Relationship Id="rId7" Type="http://schemas.openxmlformats.org/officeDocument/2006/relationships/image" Target="../media/image87.jpeg"/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6.jpeg"/><Relationship Id="rId11" Type="http://schemas.openxmlformats.org/officeDocument/2006/relationships/image" Target="../media/image91.jpeg"/><Relationship Id="rId5" Type="http://schemas.openxmlformats.org/officeDocument/2006/relationships/image" Target="../media/image85.png"/><Relationship Id="rId10" Type="http://schemas.openxmlformats.org/officeDocument/2006/relationships/image" Target="../media/image90.png"/><Relationship Id="rId4" Type="http://schemas.openxmlformats.org/officeDocument/2006/relationships/image" Target="../media/image84.png"/><Relationship Id="rId9" Type="http://schemas.openxmlformats.org/officeDocument/2006/relationships/image" Target="../media/image89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8.jpeg"/><Relationship Id="rId3" Type="http://schemas.openxmlformats.org/officeDocument/2006/relationships/image" Target="../media/image83.jpeg"/><Relationship Id="rId7" Type="http://schemas.openxmlformats.org/officeDocument/2006/relationships/image" Target="../media/image87.jpeg"/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6.jpeg"/><Relationship Id="rId11" Type="http://schemas.openxmlformats.org/officeDocument/2006/relationships/image" Target="../media/image91.jpeg"/><Relationship Id="rId5" Type="http://schemas.openxmlformats.org/officeDocument/2006/relationships/image" Target="../media/image85.png"/><Relationship Id="rId10" Type="http://schemas.openxmlformats.org/officeDocument/2006/relationships/image" Target="../media/image90.png"/><Relationship Id="rId4" Type="http://schemas.openxmlformats.org/officeDocument/2006/relationships/image" Target="../media/image84.png"/><Relationship Id="rId9" Type="http://schemas.openxmlformats.org/officeDocument/2006/relationships/image" Target="../media/image89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8.jpeg"/><Relationship Id="rId3" Type="http://schemas.openxmlformats.org/officeDocument/2006/relationships/image" Target="../media/image83.jpeg"/><Relationship Id="rId7" Type="http://schemas.openxmlformats.org/officeDocument/2006/relationships/image" Target="../media/image87.jpeg"/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6.jpeg"/><Relationship Id="rId11" Type="http://schemas.openxmlformats.org/officeDocument/2006/relationships/image" Target="../media/image91.jpeg"/><Relationship Id="rId5" Type="http://schemas.openxmlformats.org/officeDocument/2006/relationships/image" Target="../media/image85.png"/><Relationship Id="rId10" Type="http://schemas.openxmlformats.org/officeDocument/2006/relationships/image" Target="../media/image90.png"/><Relationship Id="rId4" Type="http://schemas.openxmlformats.org/officeDocument/2006/relationships/image" Target="../media/image84.png"/><Relationship Id="rId9" Type="http://schemas.openxmlformats.org/officeDocument/2006/relationships/image" Target="../media/image89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jpeg"/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4.png"/><Relationship Id="rId4" Type="http://schemas.openxmlformats.org/officeDocument/2006/relationships/image" Target="../media/image9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0" descr="ÐÐ°ÑÑÐ¸Ð½ÐºÐ¸ Ð¿Ð¾ Ð·Ð°Ð¿ÑÐ¾ÑÑ ÐºÐ°ÑÑÐ¸Ð½ÐºÐ° ÑÐ°Ð¼ÐºÐ° Ð´Ð»Ñ Ð¿ÑÐµÐ·ÐµÐ½ÑÐ°ÑÐ¸Ð¸ Ð±Ð»Ð¾ÐºÐ½Ð¾Ñ"/>
          <p:cNvPicPr>
            <a:picLocks noChangeAspect="1" noChangeArrowheads="1"/>
          </p:cNvPicPr>
          <p:nvPr/>
        </p:nvPicPr>
        <p:blipFill>
          <a:blip r:embed="rId2" cstate="print"/>
          <a:srcRect b="3093"/>
          <a:stretch>
            <a:fillRect/>
          </a:stretch>
        </p:blipFill>
        <p:spPr bwMode="auto">
          <a:xfrm>
            <a:off x="-108520" y="0"/>
            <a:ext cx="9252520" cy="68580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0" y="908720"/>
            <a:ext cx="870302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990000"/>
                </a:solidFill>
                <a:latin typeface="Bookman Old Style" pitchFamily="18" charset="0"/>
              </a:rPr>
              <a:t>Интерактивные игры по ФЭМП</a:t>
            </a:r>
          </a:p>
          <a:p>
            <a:pPr algn="ctr"/>
            <a:r>
              <a:rPr lang="ru-RU" sz="2800" b="1" dirty="0" smtClean="0">
                <a:solidFill>
                  <a:srgbClr val="990000"/>
                </a:solidFill>
                <a:latin typeface="Bookman Old Style" pitchFamily="18" charset="0"/>
              </a:rPr>
              <a:t>для детей старшего дошкольного возраста</a:t>
            </a:r>
            <a:endParaRPr lang="ru-RU" sz="2800" b="1" dirty="0">
              <a:solidFill>
                <a:srgbClr val="990000"/>
              </a:solidFill>
              <a:latin typeface="Bookman Old Style" pitchFamily="18" charset="0"/>
            </a:endParaRPr>
          </a:p>
        </p:txBody>
      </p:sp>
      <p:pic>
        <p:nvPicPr>
          <p:cNvPr id="1026" name="Picture 2" descr="ÐÐ°ÑÑÐ¸Ð½ÐºÐ¸ Ð¿Ð¾ Ð·Ð°Ð¿ÑÐ¾ÑÑ Ð°Ð½Ð¸Ð¼Ð°ÑÐ¸Ð¾Ð½Ð½Ð°Ñ ÐºÐ°ÑÑÐ¸Ð½ÐºÐ°  ÑÑÐµÐ½ÑÐ¹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343275" y="2852936"/>
            <a:ext cx="2457450" cy="2543175"/>
          </a:xfrm>
          <a:prstGeom prst="rect">
            <a:avLst/>
          </a:prstGeom>
          <a:noFill/>
        </p:spPr>
      </p:pic>
      <p:pic>
        <p:nvPicPr>
          <p:cNvPr id="5" name="Picture 4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36879" t="2906" r="37589" b="74468"/>
          <a:stretch>
            <a:fillRect/>
          </a:stretch>
        </p:blipFill>
        <p:spPr bwMode="auto">
          <a:xfrm rot="19035728">
            <a:off x="2153503" y="3475233"/>
            <a:ext cx="648072" cy="765740"/>
          </a:xfrm>
          <a:prstGeom prst="rect">
            <a:avLst/>
          </a:prstGeom>
          <a:noFill/>
        </p:spPr>
      </p:pic>
      <p:pic>
        <p:nvPicPr>
          <p:cNvPr id="6" name="Picture 4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68085" t="1612" r="6383" b="76596"/>
          <a:stretch>
            <a:fillRect/>
          </a:stretch>
        </p:blipFill>
        <p:spPr bwMode="auto">
          <a:xfrm rot="19873270">
            <a:off x="2333251" y="2747364"/>
            <a:ext cx="648072" cy="737543"/>
          </a:xfrm>
          <a:prstGeom prst="rect">
            <a:avLst/>
          </a:prstGeom>
          <a:noFill/>
        </p:spPr>
      </p:pic>
      <p:pic>
        <p:nvPicPr>
          <p:cNvPr id="7" name="Picture 4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8511" t="27659" r="65957" b="51064"/>
          <a:stretch>
            <a:fillRect/>
          </a:stretch>
        </p:blipFill>
        <p:spPr bwMode="auto">
          <a:xfrm rot="20038345">
            <a:off x="2934707" y="2310539"/>
            <a:ext cx="648072" cy="720080"/>
          </a:xfrm>
          <a:prstGeom prst="rect">
            <a:avLst/>
          </a:prstGeom>
          <a:noFill/>
        </p:spPr>
      </p:pic>
      <p:pic>
        <p:nvPicPr>
          <p:cNvPr id="8" name="Picture 4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36879" t="27660" r="37589" b="51064"/>
          <a:stretch>
            <a:fillRect/>
          </a:stretch>
        </p:blipFill>
        <p:spPr bwMode="auto">
          <a:xfrm rot="21214402">
            <a:off x="3525624" y="2094856"/>
            <a:ext cx="648072" cy="720080"/>
          </a:xfrm>
          <a:prstGeom prst="rect">
            <a:avLst/>
          </a:prstGeom>
          <a:noFill/>
        </p:spPr>
      </p:pic>
      <p:pic>
        <p:nvPicPr>
          <p:cNvPr id="9" name="Picture 4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68085" t="27660" r="6383" b="51064"/>
          <a:stretch>
            <a:fillRect/>
          </a:stretch>
        </p:blipFill>
        <p:spPr bwMode="auto">
          <a:xfrm>
            <a:off x="4355976" y="2060848"/>
            <a:ext cx="648072" cy="720080"/>
          </a:xfrm>
          <a:prstGeom prst="rect">
            <a:avLst/>
          </a:prstGeom>
          <a:noFill/>
        </p:spPr>
      </p:pic>
      <p:pic>
        <p:nvPicPr>
          <p:cNvPr id="10" name="Picture 4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5674" t="51064" r="68794" b="25532"/>
          <a:stretch>
            <a:fillRect/>
          </a:stretch>
        </p:blipFill>
        <p:spPr bwMode="auto">
          <a:xfrm rot="1656079">
            <a:off x="5006649" y="2237915"/>
            <a:ext cx="648072" cy="792088"/>
          </a:xfrm>
          <a:prstGeom prst="rect">
            <a:avLst/>
          </a:prstGeom>
          <a:noFill/>
        </p:spPr>
      </p:pic>
      <p:pic>
        <p:nvPicPr>
          <p:cNvPr id="11" name="Picture 4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36879" t="53191" r="37589" b="25532"/>
          <a:stretch>
            <a:fillRect/>
          </a:stretch>
        </p:blipFill>
        <p:spPr bwMode="auto">
          <a:xfrm rot="1897750">
            <a:off x="5511440" y="2753363"/>
            <a:ext cx="648072" cy="720080"/>
          </a:xfrm>
          <a:prstGeom prst="rect">
            <a:avLst/>
          </a:prstGeom>
          <a:noFill/>
        </p:spPr>
      </p:pic>
      <p:pic>
        <p:nvPicPr>
          <p:cNvPr id="12" name="Picture 4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65248" t="51064" r="9220" b="25532"/>
          <a:stretch>
            <a:fillRect/>
          </a:stretch>
        </p:blipFill>
        <p:spPr bwMode="auto">
          <a:xfrm rot="3758710">
            <a:off x="5907552" y="3070692"/>
            <a:ext cx="648072" cy="792088"/>
          </a:xfrm>
          <a:prstGeom prst="rect">
            <a:avLst/>
          </a:prstGeom>
          <a:noFill/>
        </p:spPr>
      </p:pic>
      <p:pic>
        <p:nvPicPr>
          <p:cNvPr id="13" name="Picture 4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39716" t="76596" r="37589" b="815"/>
          <a:stretch>
            <a:fillRect/>
          </a:stretch>
        </p:blipFill>
        <p:spPr bwMode="auto">
          <a:xfrm rot="3947626">
            <a:off x="6265496" y="3682210"/>
            <a:ext cx="576064" cy="764507"/>
          </a:xfrm>
          <a:prstGeom prst="rect">
            <a:avLst/>
          </a:prstGeom>
          <a:noFill/>
        </p:spPr>
      </p:pic>
      <p:sp>
        <p:nvSpPr>
          <p:cNvPr id="14" name="Скругленный прямоугольник 13"/>
          <p:cNvSpPr/>
          <p:nvPr/>
        </p:nvSpPr>
        <p:spPr>
          <a:xfrm>
            <a:off x="6516216" y="6120680"/>
            <a:ext cx="2627784" cy="692696"/>
          </a:xfrm>
          <a:prstGeom prst="roundRect">
            <a:avLst/>
          </a:prstGeom>
          <a:ln>
            <a:solidFill>
              <a:srgbClr val="CC66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srgbClr val="993300"/>
                </a:solidFill>
                <a:latin typeface="Bookman Old Style" pitchFamily="18" charset="0"/>
              </a:rPr>
              <a:t>Автор: воспитатель </a:t>
            </a:r>
          </a:p>
          <a:p>
            <a:pPr algn="ctr"/>
            <a:r>
              <a:rPr lang="ru-RU" sz="1200" dirty="0" smtClean="0">
                <a:solidFill>
                  <a:srgbClr val="993300"/>
                </a:solidFill>
                <a:latin typeface="Bookman Old Style" pitchFamily="18" charset="0"/>
              </a:rPr>
              <a:t>МБДОУ № 48 г. Апатиты</a:t>
            </a:r>
          </a:p>
          <a:p>
            <a:pPr algn="ctr"/>
            <a:r>
              <a:rPr lang="ru-RU" sz="1200" dirty="0" smtClean="0">
                <a:solidFill>
                  <a:srgbClr val="993300"/>
                </a:solidFill>
                <a:latin typeface="Bookman Old Style" pitchFamily="18" charset="0"/>
              </a:rPr>
              <a:t>Баева О.В.</a:t>
            </a:r>
            <a:endParaRPr lang="ru-RU" sz="1200" dirty="0">
              <a:solidFill>
                <a:srgbClr val="993300"/>
              </a:solidFill>
              <a:latin typeface="Bookman Old Style" pitchFamily="18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0" descr="ÐÐ°ÑÑÐ¸Ð½ÐºÐ¸ Ð¿Ð¾ Ð·Ð°Ð¿ÑÐ¾ÑÑ ÐºÐ°ÑÑÐ¸Ð½ÐºÐ° ÑÐ°Ð¼ÐºÐ° Ð´Ð»Ñ Ð¿ÑÐµÐ·ÐµÐ½ÑÐ°ÑÐ¸Ð¸ Ð±Ð»Ð¾ÐºÐ½Ð¾Ñ"/>
          <p:cNvPicPr>
            <a:picLocks noChangeAspect="1" noChangeArrowheads="1"/>
          </p:cNvPicPr>
          <p:nvPr/>
        </p:nvPicPr>
        <p:blipFill>
          <a:blip r:embed="rId2" cstate="print"/>
          <a:srcRect b="3093"/>
          <a:stretch>
            <a:fillRect/>
          </a:stretch>
        </p:blipFill>
        <p:spPr bwMode="auto">
          <a:xfrm>
            <a:off x="-108520" y="0"/>
            <a:ext cx="9252520" cy="68580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0" y="908720"/>
            <a:ext cx="109998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rgbClr val="990000"/>
                </a:solidFill>
                <a:latin typeface="Bookman Old Style" pitchFamily="18" charset="0"/>
              </a:rPr>
              <a:t>Цель:</a:t>
            </a:r>
            <a:endParaRPr lang="ru-RU" sz="2400" b="1" dirty="0">
              <a:solidFill>
                <a:srgbClr val="990000"/>
              </a:solidFill>
              <a:latin typeface="Bookman Old Style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187624" y="980728"/>
            <a:ext cx="734481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>
                <a:solidFill>
                  <a:srgbClr val="800000"/>
                </a:solidFill>
                <a:latin typeface="Bookman Old Style" pitchFamily="18" charset="0"/>
              </a:rPr>
              <a:t>закрепление знаний о  составе чисел в пределах 10, умений считать, сравнивать количество предметов, решать простые  задачи и примеры на сложение и вычитание.</a:t>
            </a:r>
            <a:endParaRPr lang="ru-RU" dirty="0">
              <a:solidFill>
                <a:srgbClr val="800000"/>
              </a:solidFill>
              <a:latin typeface="Bookman Old Style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2185700"/>
            <a:ext cx="235352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rgbClr val="990000"/>
                </a:solidFill>
                <a:latin typeface="Bookman Old Style" pitchFamily="18" charset="0"/>
              </a:rPr>
              <a:t>Инструкция:</a:t>
            </a:r>
            <a:endParaRPr lang="ru-RU" sz="2400" b="1" dirty="0">
              <a:solidFill>
                <a:srgbClr val="990000"/>
              </a:solidFill>
              <a:latin typeface="Bookman Old Style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79513" y="2636912"/>
            <a:ext cx="85689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600" u="sng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Задание №1.  </a:t>
            </a:r>
            <a:r>
              <a:rPr lang="ru-RU" sz="1600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Ребенку предлагается ответить на вопросы. Для проверки правильности ответа необходимо нажать на рамку, содержащую вопрос.</a:t>
            </a:r>
            <a:endParaRPr lang="ru-RU" sz="1600" dirty="0">
              <a:solidFill>
                <a:srgbClr val="8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51520" y="3276273"/>
            <a:ext cx="85689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600" u="sng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Задание №2.  </a:t>
            </a:r>
            <a:r>
              <a:rPr lang="ru-RU" sz="1600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Необходимо сравнить количество предметов и нажать на соответствующий знак «больше», «меньше» или «равно».</a:t>
            </a:r>
            <a:endParaRPr lang="ru-RU" sz="1600" dirty="0">
              <a:solidFill>
                <a:srgbClr val="8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51520" y="3924345"/>
            <a:ext cx="85689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600" u="sng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Задание №3. </a:t>
            </a:r>
            <a:r>
              <a:rPr lang="ru-RU" sz="1600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Для того, чтобы узнать, на какой цветок сядет пчела, требуется решить примеры, записанные на ведрах, которые несут пчелы. Для проверки правильности ответа необходимо нажать  на изображение пчелы.</a:t>
            </a:r>
            <a:endParaRPr lang="ru-RU" sz="1600" dirty="0">
              <a:solidFill>
                <a:srgbClr val="8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51520" y="4860449"/>
            <a:ext cx="85689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600" u="sng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Задание №4. </a:t>
            </a:r>
            <a:r>
              <a:rPr lang="ru-RU" sz="1600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Требуется найти соседей числа. Для этого необходимо нажать на изображения флажка, содержащего соответствующую цифру.</a:t>
            </a:r>
            <a:endParaRPr lang="ru-RU" sz="1600" dirty="0">
              <a:solidFill>
                <a:srgbClr val="8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51520" y="5508521"/>
            <a:ext cx="85689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600" u="sng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Задание №5.</a:t>
            </a:r>
            <a:r>
              <a:rPr lang="ru-RU" sz="1600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 Заполнить волшебный квадрат можно, решив примеры, написанные в клетках квадрата. Для проверки правильности ответа необходимо нажать на клетку, содержащую знак «?». </a:t>
            </a:r>
            <a:r>
              <a:rPr lang="ru-RU" sz="1600" u="sng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1600" dirty="0">
              <a:solidFill>
                <a:srgbClr val="8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84" name="Picture 20" descr="ÐÐ°ÑÑÐ¸Ð½ÐºÐ¸ Ð¿Ð¾ Ð·Ð°Ð¿ÑÐ¾ÑÑ ÐºÐ°ÑÑÐ¸Ð½ÐºÐ° ÑÐ°Ð¼ÐºÐ° Ð´Ð»Ñ Ð¿ÑÐµÐ·ÐµÐ½ÑÐ°ÑÐ¸Ð¸ Ð±Ð»Ð¾ÐºÐ½Ð¾Ñ"/>
          <p:cNvPicPr>
            <a:picLocks noChangeAspect="1" noChangeArrowheads="1"/>
          </p:cNvPicPr>
          <p:nvPr/>
        </p:nvPicPr>
        <p:blipFill>
          <a:blip r:embed="rId2" cstate="print"/>
          <a:srcRect b="3093"/>
          <a:stretch>
            <a:fillRect/>
          </a:stretch>
        </p:blipFill>
        <p:spPr bwMode="auto">
          <a:xfrm>
            <a:off x="-108520" y="0"/>
            <a:ext cx="9252520" cy="6858000"/>
          </a:xfrm>
          <a:prstGeom prst="rect">
            <a:avLst/>
          </a:prstGeom>
          <a:noFill/>
        </p:spPr>
      </p:pic>
      <p:sp>
        <p:nvSpPr>
          <p:cNvPr id="4" name="Скругленный прямоугольник 3"/>
          <p:cNvSpPr/>
          <p:nvPr/>
        </p:nvSpPr>
        <p:spPr>
          <a:xfrm>
            <a:off x="971600" y="188640"/>
            <a:ext cx="7200800" cy="3384376"/>
          </a:xfrm>
          <a:prstGeom prst="roundRect">
            <a:avLst/>
          </a:prstGeom>
          <a:ln>
            <a:solidFill>
              <a:srgbClr val="0070C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1266" name="Picture 2" descr="ÐÐ°ÑÑÐ¸Ð½ÐºÐ¸ Ð¿Ð¾ Ð·Ð°Ð¿ÑÐ¾ÑÑ ÐºÐ°ÑÑÐ¸Ð½ÐºÐ° ÑÐ¸ÑÑÐ° 8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2667" r="18667"/>
          <a:stretch>
            <a:fillRect/>
          </a:stretch>
        </p:blipFill>
        <p:spPr bwMode="auto">
          <a:xfrm>
            <a:off x="3419872" y="188640"/>
            <a:ext cx="1080120" cy="1472891"/>
          </a:xfrm>
          <a:prstGeom prst="rect">
            <a:avLst/>
          </a:prstGeom>
          <a:noFill/>
        </p:spPr>
      </p:pic>
      <p:pic>
        <p:nvPicPr>
          <p:cNvPr id="11268" name="Picture 4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7207" t="5405" r="6306" b="16216"/>
          <a:stretch>
            <a:fillRect/>
          </a:stretch>
        </p:blipFill>
        <p:spPr bwMode="auto">
          <a:xfrm>
            <a:off x="1619672" y="620688"/>
            <a:ext cx="715114" cy="864096"/>
          </a:xfrm>
          <a:prstGeom prst="rect">
            <a:avLst/>
          </a:prstGeom>
          <a:noFill/>
        </p:spPr>
      </p:pic>
      <p:pic>
        <p:nvPicPr>
          <p:cNvPr id="11270" name="Picture 6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092280" y="476672"/>
            <a:ext cx="666074" cy="888099"/>
          </a:xfrm>
          <a:prstGeom prst="rect">
            <a:avLst/>
          </a:prstGeom>
          <a:noFill/>
        </p:spPr>
      </p:pic>
      <p:pic>
        <p:nvPicPr>
          <p:cNvPr id="11272" name="Picture 8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627784" y="2276872"/>
            <a:ext cx="1008112" cy="1008112"/>
          </a:xfrm>
          <a:prstGeom prst="rect">
            <a:avLst/>
          </a:prstGeom>
          <a:noFill/>
        </p:spPr>
      </p:pic>
      <p:pic>
        <p:nvPicPr>
          <p:cNvPr id="11274" name="Picture 10" descr="ÐÐ°ÑÑÐ¸Ð½ÐºÐ¸ Ð¿Ð¾ Ð·Ð°Ð¿ÑÐ¾ÑÑ ÐºÐ°ÑÑÐ¸Ð½ÐºÐ° ÑÐ¸ÑÑÐ° 4 Ð·ÐµÐ»ÐµÐ½Ð°Ñ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6179" t="4634" r="4221" b="16580"/>
          <a:stretch>
            <a:fillRect/>
          </a:stretch>
        </p:blipFill>
        <p:spPr bwMode="auto">
          <a:xfrm>
            <a:off x="7236296" y="1844824"/>
            <a:ext cx="432048" cy="506539"/>
          </a:xfrm>
          <a:prstGeom prst="rect">
            <a:avLst/>
          </a:prstGeom>
          <a:noFill/>
        </p:spPr>
      </p:pic>
      <p:pic>
        <p:nvPicPr>
          <p:cNvPr id="11276" name="Picture 12" descr="ÐÐ°ÑÑÐ¸Ð½ÐºÐ¸ Ð¿Ð¾ Ð·Ð°Ð¿ÑÐ¾ÑÑ ÐºÐ°ÑÑÐ¸Ð½ÐºÐ° ÑÐ¸ÑÑÐ° 1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115616" y="1916832"/>
            <a:ext cx="759284" cy="936104"/>
          </a:xfrm>
          <a:prstGeom prst="rect">
            <a:avLst/>
          </a:prstGeom>
          <a:noFill/>
        </p:spPr>
      </p:pic>
      <p:pic>
        <p:nvPicPr>
          <p:cNvPr id="11278" name="Picture 14" descr="ÐÐ°ÑÑÐ¸Ð½ÐºÐ¸ Ð¿Ð¾ Ð·Ð°Ð¿ÑÐ¾ÑÑ ÐºÐ°ÑÑÐ¸Ð½ÐºÐ° ÑÐ¸ÑÑÐ° 4"/>
          <p:cNvPicPr>
            <a:picLocks noChangeAspect="1" noChangeArrowheads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2798" r="20206"/>
          <a:stretch>
            <a:fillRect/>
          </a:stretch>
        </p:blipFill>
        <p:spPr bwMode="auto">
          <a:xfrm>
            <a:off x="6156176" y="2276872"/>
            <a:ext cx="720080" cy="1056117"/>
          </a:xfrm>
          <a:prstGeom prst="rect">
            <a:avLst/>
          </a:prstGeom>
          <a:noFill/>
        </p:spPr>
      </p:pic>
      <p:pic>
        <p:nvPicPr>
          <p:cNvPr id="11280" name="Picture 16" descr="ÐÐ°ÑÑÐ¸Ð½ÐºÐ¸ Ð¿Ð¾ Ð·Ð°Ð¿ÑÐ¾ÑÑ ÐºÐ°ÑÑÐ¸Ð½ÐºÐ° ÑÐ¸ÑÑÐ° 7"/>
          <p:cNvPicPr>
            <a:picLocks noChangeAspect="1" noChangeArrowheads="1"/>
          </p:cNvPicPr>
          <p:nvPr/>
        </p:nvPicPr>
        <p:blipFill>
          <a:blip r:embed="rId10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148064" y="764704"/>
            <a:ext cx="1008112" cy="1008112"/>
          </a:xfrm>
          <a:prstGeom prst="rect">
            <a:avLst/>
          </a:prstGeom>
          <a:noFill/>
        </p:spPr>
      </p:pic>
      <p:pic>
        <p:nvPicPr>
          <p:cNvPr id="11282" name="Picture 18" descr="ÐÐ°ÑÑÐ¸Ð½ÐºÐ¸ Ð¿Ð¾ Ð·Ð°Ð¿ÑÐ¾ÑÑ ÐºÐ°ÑÑÐ¸Ð½ÐºÐ° ÑÐ¸ÑÑÐ° 9"/>
          <p:cNvPicPr>
            <a:picLocks noChangeAspect="1" noChangeArrowheads="1"/>
          </p:cNvPicPr>
          <p:nvPr/>
        </p:nvPicPr>
        <p:blipFill>
          <a:blip r:embed="rId11" cstate="print"/>
          <a:srcRect l="5468" t="10526" r="7037"/>
          <a:stretch>
            <a:fillRect/>
          </a:stretch>
        </p:blipFill>
        <p:spPr bwMode="auto">
          <a:xfrm>
            <a:off x="4355976" y="2420888"/>
            <a:ext cx="881039" cy="936104"/>
          </a:xfrm>
          <a:prstGeom prst="rect">
            <a:avLst/>
          </a:prstGeom>
          <a:noFill/>
        </p:spPr>
      </p:pic>
      <p:sp>
        <p:nvSpPr>
          <p:cNvPr id="15" name="Пятиугольник 14"/>
          <p:cNvSpPr/>
          <p:nvPr/>
        </p:nvSpPr>
        <p:spPr>
          <a:xfrm>
            <a:off x="395536" y="3861048"/>
            <a:ext cx="3456384" cy="432048"/>
          </a:xfrm>
          <a:prstGeom prst="homePlate">
            <a:avLst/>
          </a:prstGeom>
          <a:ln>
            <a:solidFill>
              <a:srgbClr val="0070C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rgbClr val="663300"/>
                </a:solidFill>
                <a:latin typeface="Bookman Old Style" pitchFamily="18" charset="0"/>
              </a:rPr>
              <a:t>Какая из цифр самая большая по размеру?</a:t>
            </a:r>
            <a:endParaRPr lang="ru-RU" sz="1600" b="1" dirty="0">
              <a:solidFill>
                <a:srgbClr val="663300"/>
              </a:solidFill>
              <a:latin typeface="Bookman Old Style" pitchFamily="18" charset="0"/>
            </a:endParaRPr>
          </a:p>
        </p:txBody>
      </p:sp>
      <p:sp>
        <p:nvSpPr>
          <p:cNvPr id="16" name="Пятиугольник 15"/>
          <p:cNvSpPr/>
          <p:nvPr/>
        </p:nvSpPr>
        <p:spPr>
          <a:xfrm>
            <a:off x="395536" y="4581128"/>
            <a:ext cx="3456384" cy="432048"/>
          </a:xfrm>
          <a:prstGeom prst="homePlate">
            <a:avLst/>
          </a:prstGeom>
          <a:ln>
            <a:solidFill>
              <a:srgbClr val="0070C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rgbClr val="663300"/>
                </a:solidFill>
                <a:latin typeface="Bookman Old Style" pitchFamily="18" charset="0"/>
              </a:rPr>
              <a:t>Какая из цифр самая маленькая по размеру?</a:t>
            </a:r>
            <a:endParaRPr lang="ru-RU" sz="1600" b="1" dirty="0">
              <a:solidFill>
                <a:srgbClr val="663300"/>
              </a:solidFill>
              <a:latin typeface="Bookman Old Style" pitchFamily="18" charset="0"/>
            </a:endParaRPr>
          </a:p>
        </p:txBody>
      </p:sp>
      <p:sp>
        <p:nvSpPr>
          <p:cNvPr id="17" name="Пятиугольник 16"/>
          <p:cNvSpPr/>
          <p:nvPr/>
        </p:nvSpPr>
        <p:spPr>
          <a:xfrm>
            <a:off x="395536" y="5301208"/>
            <a:ext cx="3456384" cy="432048"/>
          </a:xfrm>
          <a:prstGeom prst="homePlate">
            <a:avLst/>
          </a:prstGeom>
          <a:ln>
            <a:solidFill>
              <a:srgbClr val="0070C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rgbClr val="663300"/>
                </a:solidFill>
                <a:latin typeface="Bookman Old Style" pitchFamily="18" charset="0"/>
              </a:rPr>
              <a:t>Какое число самое большое?</a:t>
            </a:r>
            <a:endParaRPr lang="ru-RU" sz="1600" b="1" dirty="0">
              <a:solidFill>
                <a:srgbClr val="663300"/>
              </a:solidFill>
              <a:latin typeface="Bookman Old Style" pitchFamily="18" charset="0"/>
            </a:endParaRPr>
          </a:p>
        </p:txBody>
      </p:sp>
      <p:sp>
        <p:nvSpPr>
          <p:cNvPr id="18" name="Пятиугольник 17"/>
          <p:cNvSpPr/>
          <p:nvPr/>
        </p:nvSpPr>
        <p:spPr>
          <a:xfrm>
            <a:off x="395536" y="6021288"/>
            <a:ext cx="3456384" cy="432048"/>
          </a:xfrm>
          <a:prstGeom prst="homePlate">
            <a:avLst/>
          </a:prstGeom>
          <a:ln>
            <a:solidFill>
              <a:srgbClr val="0070C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rgbClr val="663300"/>
                </a:solidFill>
                <a:latin typeface="Bookman Old Style" pitchFamily="18" charset="0"/>
              </a:rPr>
              <a:t>Какое число самое маленькое?</a:t>
            </a:r>
            <a:endParaRPr lang="ru-RU" sz="1600" b="1" dirty="0">
              <a:solidFill>
                <a:srgbClr val="663300"/>
              </a:solidFill>
              <a:latin typeface="Bookman Old Style" pitchFamily="18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-41691" y="-99392"/>
            <a:ext cx="94128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solidFill>
                  <a:schemeClr val="bg1"/>
                </a:solidFill>
                <a:latin typeface="Bookman Old Style" pitchFamily="18" charset="0"/>
              </a:rPr>
              <a:t>№ 1</a:t>
            </a:r>
            <a:endParaRPr lang="ru-RU" sz="2800" b="1" dirty="0">
              <a:solidFill>
                <a:schemeClr val="bg1"/>
              </a:solidFill>
              <a:latin typeface="Bookman Old Style" pitchFamily="18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274 0.11598 C 0.02847 0.14514 0.03645 0.17408 0.04132 0.20371 C 0.04062 0.22385 0.03993 0.24375 0.03836 0.26366 C 0.0375 0.2919 0.0368 0.30209 0.03836 0.33172 C 0.03975 0.35579 0.04514 0.37894 0.04826 0.40232 C 0.04913 0.4176 0.05121 0.43264 0.05121 0.44815 " pathEditMode="relative" rAng="0" ptsTypes="fffffA">
                                      <p:cBhvr>
                                        <p:cTn id="6" dur="2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" y="16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146 0.07615 C 0.00972 0.0919 0.00521 0.11921 -0.00121 0.1324 C -0.00156 0.13402 -0.00174 0.13588 -0.00226 0.1375 C -0.0033 0.14027 -0.00538 0.14236 -0.00608 0.14537 C -0.01024 0.16111 -0.01927 0.17407 -0.02865 0.18472 C -0.03385 0.19051 -0.03871 0.19768 -0.04531 0.20023 C -0.05 0.20648 -0.05746 0.21203 -0.06389 0.21458 C -0.06823 0.22037 -0.07378 0.22315 -0.07865 0.22777 C -0.0842 0.23287 -0.09028 0.24074 -0.09635 0.24467 C -0.10052 0.24745 -0.10503 0.25046 -0.10903 0.25393 C -0.11424 0.25833 -0.11875 0.26435 -0.12465 0.2669 C -0.12847 0.27199 -0.13333 0.27662 -0.13854 0.2787 C -0.14288 0.28472 -0.14809 0.29074 -0.15417 0.29305 C -0.16128 0.29977 -0.1691 0.3081 -0.1776 0.31134 C -0.18125 0.3162 -0.18663 0.31828 -0.19132 0.3206 C -0.19462 0.32453 -0.19826 0.32477 -0.20226 0.32708 C -0.20851 0.33078 -0.21424 0.33449 -0.22083 0.3375 C -0.23437 0.34352 -0.22135 0.33727 -0.22969 0.34282 C -0.23594 0.34699 -0.24358 0.34884 -0.25017 0.35185 C -0.25903 0.35578 -0.26771 0.36018 -0.27674 0.36365 C -0.27934 0.36736 -0.28142 0.36666 -0.28455 0.36898 C -0.28663 0.37037 -0.28819 0.37315 -0.29045 0.37407 C -0.29444 0.37592 -0.29844 0.37801 -0.30226 0.38078 C -0.30434 0.38217 -0.30608 0.38426 -0.30799 0.38588 C -0.30972 0.3875 -0.31389 0.38865 -0.31389 0.38889 C -0.31701 0.39236 -0.31476 0.39051 -0.31892 0.39236 C -0.32083 0.39328 -0.32465 0.39514 -0.32465 0.39537 C -0.32535 0.39606 -0.32587 0.39699 -0.32674 0.39768 C -0.3276 0.39838 -0.32882 0.39815 -0.32969 0.39907 C -0.3309 0.40046 -0.33142 0.40277 -0.33264 0.40416 " pathEditMode="relative" rAng="0" ptsTypes="fffffffffffffffffffffffffffffA">
                                      <p:cBhvr>
                                        <p:cTn id="11" dur="2000" fill="hold"/>
                                        <p:tgtEl>
                                          <p:spTgt spid="1127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2" y="16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91 0.07685 C 0.00503 0.09652 0.00521 0.11736 0.00104 0.1368 C -0.00017 0.14282 -0.00174 0.14884 -0.00295 0.15509 C -0.00382 0.15902 -0.0059 0.16689 -0.0059 0.16689 C -0.00747 0.18148 -0.00729 0.19699 -0.00972 0.21134 C -0.01042 0.24699 -0.00677 0.28935 -0.02847 0.31597 C -0.02986 0.32268 -0.03142 0.32986 -0.0342 0.33564 C -0.03542 0.34189 -0.03785 0.34652 -0.03924 0.35254 C -0.04028 0.35648 -0.04219 0.36435 -0.04219 0.36435 C -0.04115 0.37963 -0.04115 0.37384 -0.04115 0.38125 " pathEditMode="relative" ptsTypes="fffffffffA">
                                      <p:cBhvr>
                                        <p:cTn id="16" dur="2000" fill="hold"/>
                                        <p:tgtEl>
                                          <p:spTgt spid="1128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712 0.07986 C 0.00799 0.08425 0.00868 0.08703 0.01094 0.09027 C 0.01268 0.09652 0.01823 0.10138 0.0217 0.10601 C 0.02761 0.11388 0.03438 0.12083 0.04132 0.12685 C 0.04636 0.13125 0.04931 0.13796 0.05417 0.14259 C 0.05834 0.15115 0.06563 0.15486 0.07084 0.16203 C 0.07969 0.17407 0.08906 0.18657 0.09913 0.19606 C 0.10174 0.19861 0.10382 0.20208 0.10608 0.20532 C 0.11007 0.21064 0.12274 0.22361 0.12674 0.22754 C 0.13455 0.23541 0.14236 0.24305 0.15018 0.25092 C 0.15608 0.25694 0.15018 0.25347 0.15608 0.25625 C 0.16459 0.26759 0.15417 0.25486 0.16198 0.26157 C 0.16649 0.2655 0.16945 0.27106 0.17465 0.27314 C 0.17761 0.27708 0.17952 0.27939 0.18351 0.28101 C 0.18629 0.28518 0.1882 0.28634 0.19236 0.2875 C 0.19809 0.29513 0.2059 0.3 0.21198 0.30717 C 0.21979 0.31643 0.22761 0.33009 0.2375 0.33472 C 0.24011 0.33819 0.24584 0.34351 0.24913 0.34513 C 0.24983 0.34606 0.25035 0.34699 0.25122 0.34768 C 0.25209 0.34837 0.2533 0.34814 0.25417 0.34907 C 0.25504 0.35 0.25521 0.35185 0.25608 0.353 C 0.26181 0.36064 0.26893 0.36944 0.2757 0.37523 C 0.27882 0.38148 0.28281 0.38796 0.28646 0.39351 C 0.28837 0.39629 0.29236 0.40138 0.29236 0.40138 C 0.29393 0.40717 0.2967 0.41203 0.29913 0.41712 C 0.30139 0.42175 0.30209 0.42731 0.30504 0.43148 C 0.30625 0.4375 0.30729 0.44328 0.31007 0.44837 C 0.3125 0.45925 0.31858 0.4706 0.31875 0.4824 C 0.3191 0.5125 0.31875 0.54259 0.31875 0.57268 " pathEditMode="relative" ptsTypes="ffffffffffffffffffffffffffffA">
                                      <p:cBhvr>
                                        <p:cTn id="21" dur="2000" fill="hold"/>
                                        <p:tgtEl>
                                          <p:spTgt spid="1127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0" descr="ÐÐ°ÑÑÐ¸Ð½ÐºÐ¸ Ð¿Ð¾ Ð·Ð°Ð¿ÑÐ¾ÑÑ ÐºÐ°ÑÑÐ¸Ð½ÐºÐ° ÑÐ°Ð¼ÐºÐ° Ð´Ð»Ñ Ð¿ÑÐµÐ·ÐµÐ½ÑÐ°ÑÐ¸Ð¸ Ð±Ð»Ð¾ÐºÐ½Ð¾Ñ"/>
          <p:cNvPicPr>
            <a:picLocks noChangeAspect="1" noChangeArrowheads="1"/>
          </p:cNvPicPr>
          <p:nvPr/>
        </p:nvPicPr>
        <p:blipFill>
          <a:blip r:embed="rId2" cstate="print"/>
          <a:srcRect b="3093"/>
          <a:stretch>
            <a:fillRect/>
          </a:stretch>
        </p:blipFill>
        <p:spPr bwMode="auto">
          <a:xfrm>
            <a:off x="-108520" y="0"/>
            <a:ext cx="9252520" cy="68580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1849066" y="476672"/>
            <a:ext cx="544586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663300"/>
                </a:solidFill>
                <a:latin typeface="Bookman Old Style" pitchFamily="18" charset="0"/>
              </a:rPr>
              <a:t>Сравни. Выбери соответствующие знаки </a:t>
            </a:r>
            <a:endParaRPr lang="ru-RU" sz="2000" b="1" dirty="0">
              <a:solidFill>
                <a:srgbClr val="663300"/>
              </a:solidFill>
              <a:latin typeface="Bookman Old Style" pitchFamily="18" charset="0"/>
            </a:endParaRPr>
          </a:p>
        </p:txBody>
      </p:sp>
      <p:grpSp>
        <p:nvGrpSpPr>
          <p:cNvPr id="16" name="Группа 15"/>
          <p:cNvGrpSpPr/>
          <p:nvPr/>
        </p:nvGrpSpPr>
        <p:grpSpPr>
          <a:xfrm>
            <a:off x="6948264" y="980728"/>
            <a:ext cx="432048" cy="432048"/>
            <a:chOff x="3347864" y="2420888"/>
            <a:chExt cx="432048" cy="432048"/>
          </a:xfrm>
        </p:grpSpPr>
        <p:sp>
          <p:nvSpPr>
            <p:cNvPr id="5" name="Прямоугольник 4"/>
            <p:cNvSpPr/>
            <p:nvPr/>
          </p:nvSpPr>
          <p:spPr>
            <a:xfrm>
              <a:off x="3347864" y="2420888"/>
              <a:ext cx="432048" cy="432048"/>
            </a:xfrm>
            <a:prstGeom prst="rect">
              <a:avLst/>
            </a:prstGeom>
            <a:ln>
              <a:solidFill>
                <a:srgbClr val="0070C0"/>
              </a:solidFill>
            </a:ln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14338" name="Picture 2" descr="ÐÐ°ÑÑÐ¸Ð½ÐºÐ¸ Ð¿Ð¾ Ð·Ð°Ð¿ÑÐ¾ÑÑ Ð·Ð½Ð°Ðº ÑÐ°Ð²Ð½Ð¾"/>
            <p:cNvPicPr>
              <a:picLocks noChangeAspect="1" noChangeArrowheads="1"/>
            </p:cNvPicPr>
            <p:nvPr/>
          </p:nvPicPr>
          <p:blipFill>
            <a:blip r:embed="rId3" cstate="print"/>
            <a:srcRect l="9799" t="26947" r="11811" b="31409"/>
            <a:stretch>
              <a:fillRect/>
            </a:stretch>
          </p:blipFill>
          <p:spPr bwMode="auto">
            <a:xfrm>
              <a:off x="3419872" y="2492896"/>
              <a:ext cx="326153" cy="303221"/>
            </a:xfrm>
            <a:prstGeom prst="rect">
              <a:avLst/>
            </a:prstGeom>
            <a:noFill/>
          </p:spPr>
        </p:pic>
      </p:grpSp>
      <p:grpSp>
        <p:nvGrpSpPr>
          <p:cNvPr id="15" name="Группа 14"/>
          <p:cNvGrpSpPr/>
          <p:nvPr/>
        </p:nvGrpSpPr>
        <p:grpSpPr>
          <a:xfrm>
            <a:off x="5364088" y="980728"/>
            <a:ext cx="576064" cy="432048"/>
            <a:chOff x="3419872" y="3068960"/>
            <a:chExt cx="576064" cy="432048"/>
          </a:xfrm>
        </p:grpSpPr>
        <p:sp>
          <p:nvSpPr>
            <p:cNvPr id="7" name="Прямоугольник 6"/>
            <p:cNvSpPr/>
            <p:nvPr/>
          </p:nvSpPr>
          <p:spPr>
            <a:xfrm>
              <a:off x="3500264" y="3068960"/>
              <a:ext cx="432048" cy="432048"/>
            </a:xfrm>
            <a:prstGeom prst="rect">
              <a:avLst/>
            </a:prstGeom>
            <a:ln>
              <a:solidFill>
                <a:srgbClr val="0070C0"/>
              </a:solidFill>
            </a:ln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14340" name="Picture 4" descr="ÐÐ°ÑÑÐ¸Ð½ÐºÐ¸ Ð¿Ð¾ Ð·Ð°Ð¿ÑÐ¾ÑÑ Ð·Ð½Ð°Ðº Ð±Ð¾Ð»ÑÑÐµ"/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27273" t="9091" r="36363" b="36364"/>
            <a:stretch>
              <a:fillRect/>
            </a:stretch>
          </p:blipFill>
          <p:spPr bwMode="auto">
            <a:xfrm>
              <a:off x="3419872" y="3068960"/>
              <a:ext cx="576064" cy="432048"/>
            </a:xfrm>
            <a:prstGeom prst="rect">
              <a:avLst/>
            </a:prstGeom>
            <a:noFill/>
          </p:spPr>
        </p:pic>
      </p:grpSp>
      <p:grpSp>
        <p:nvGrpSpPr>
          <p:cNvPr id="12" name="Группа 11"/>
          <p:cNvGrpSpPr/>
          <p:nvPr/>
        </p:nvGrpSpPr>
        <p:grpSpPr>
          <a:xfrm>
            <a:off x="6228184" y="980728"/>
            <a:ext cx="432048" cy="432048"/>
            <a:chOff x="6084168" y="2708920"/>
            <a:chExt cx="432048" cy="432048"/>
          </a:xfrm>
        </p:grpSpPr>
        <p:sp>
          <p:nvSpPr>
            <p:cNvPr id="11" name="Прямоугольник 10"/>
            <p:cNvSpPr/>
            <p:nvPr/>
          </p:nvSpPr>
          <p:spPr>
            <a:xfrm>
              <a:off x="6084168" y="2708920"/>
              <a:ext cx="432048" cy="432048"/>
            </a:xfrm>
            <a:prstGeom prst="rect">
              <a:avLst/>
            </a:prstGeom>
            <a:ln>
              <a:solidFill>
                <a:srgbClr val="0070C0"/>
              </a:solidFill>
            </a:ln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14342" name="Picture 6" descr="ÐÐ°ÑÑÐ¸Ð½ÐºÐ¸ Ð¿Ð¾ Ð·Ð°Ð¿ÑÐ¾ÑÑ Ð·Ð½Ð°Ðº Ð±Ð¾Ð»ÑÑÐµ"/>
            <p:cNvPicPr>
              <a:picLocks noChangeAspect="1" noChangeArrowheads="1"/>
            </p:cNvPicPr>
            <p:nvPr/>
          </p:nvPicPr>
          <p:blipFill>
            <a:blip r:embed="rId5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15120" t="12600" r="57161" b="37001"/>
            <a:stretch>
              <a:fillRect/>
            </a:stretch>
          </p:blipFill>
          <p:spPr bwMode="auto">
            <a:xfrm>
              <a:off x="6084168" y="2708920"/>
              <a:ext cx="432048" cy="392771"/>
            </a:xfrm>
            <a:prstGeom prst="rect">
              <a:avLst/>
            </a:prstGeom>
            <a:noFill/>
          </p:spPr>
        </p:pic>
      </p:grpSp>
      <p:pic>
        <p:nvPicPr>
          <p:cNvPr id="14344" name="Picture 8" descr="ÐÐ°ÑÑÐ¸Ð½ÐºÐ¸ Ð¿Ð¾ Ð·Ð°Ð¿ÑÐ¾ÑÑ Ð·Ð½Ð°Ðº Ð·Ð°Ð¿ÑÑÐ°Ñ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</a:blip>
          <a:srcRect l="39183" t="66938" r="39049" b="10205"/>
          <a:stretch>
            <a:fillRect/>
          </a:stretch>
        </p:blipFill>
        <p:spPr bwMode="auto">
          <a:xfrm>
            <a:off x="5940152" y="1268760"/>
            <a:ext cx="216024" cy="302434"/>
          </a:xfrm>
          <a:prstGeom prst="rect">
            <a:avLst/>
          </a:prstGeom>
          <a:noFill/>
        </p:spPr>
      </p:pic>
      <p:pic>
        <p:nvPicPr>
          <p:cNvPr id="18" name="Picture 8" descr="ÐÐ°ÑÑÐ¸Ð½ÐºÐ¸ Ð¿Ð¾ Ð·Ð°Ð¿ÑÐ¾ÑÑ Ð·Ð½Ð°Ðº Ð·Ð°Ð¿ÑÑÐ°Ñ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</a:blip>
          <a:srcRect l="39183" t="66938" r="39049" b="10205"/>
          <a:stretch>
            <a:fillRect/>
          </a:stretch>
        </p:blipFill>
        <p:spPr bwMode="auto">
          <a:xfrm>
            <a:off x="6732240" y="1268760"/>
            <a:ext cx="216024" cy="302434"/>
          </a:xfrm>
          <a:prstGeom prst="rect">
            <a:avLst/>
          </a:prstGeom>
          <a:noFill/>
        </p:spPr>
      </p:pic>
      <p:pic>
        <p:nvPicPr>
          <p:cNvPr id="14346" name="Picture 10" descr="ÐÐ°ÑÑÐ¸Ð½ÐºÐ¸ Ð¿Ð¾ Ð·Ð°Ð¿ÑÐ¾ÑÑ ÐºÐ°ÑÑÐ¸Ð½ÐºÐ° ÑÑÐ¸ Ð±Ð°Ð½Ð°Ð½Ð°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6F6F6"/>
              </a:clrFrom>
              <a:clrTo>
                <a:srgbClr val="F6F6F6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39552" y="1412775"/>
            <a:ext cx="1512168" cy="1212062"/>
          </a:xfrm>
          <a:prstGeom prst="rect">
            <a:avLst/>
          </a:prstGeom>
          <a:solidFill>
            <a:srgbClr val="FFFFFF">
              <a:shade val="85000"/>
            </a:srgbClr>
          </a:solidFill>
          <a:ln w="6350" cap="sq">
            <a:solidFill>
              <a:srgbClr val="FFFFFF"/>
            </a:solidFill>
            <a:miter lim="800000"/>
          </a:ln>
          <a:effectLst/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4348" name="Picture 12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843808" y="1412776"/>
            <a:ext cx="1656184" cy="1224000"/>
          </a:xfrm>
          <a:prstGeom prst="rect">
            <a:avLst/>
          </a:prstGeom>
          <a:solidFill>
            <a:srgbClr val="FFFFFF">
              <a:shade val="85000"/>
            </a:srgbClr>
          </a:solidFill>
          <a:ln w="6350" cap="sq">
            <a:solidFill>
              <a:srgbClr val="FFFFFF"/>
            </a:solidFill>
            <a:miter lim="800000"/>
          </a:ln>
          <a:effectLst/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4350" name="Picture 14" descr="ÐÐ°ÑÑÐ¸Ð½ÐºÐ¸ Ð¿Ð¾ Ð·Ð°Ð¿ÑÐ¾ÑÑ ÐºÐ°ÑÑÐ¸Ð½ÐºÐ° ÑÐµÑÑÑ Ð¼Ð¾ÑÐºÐ¾Ð²Ð¾Ðº"/>
          <p:cNvPicPr>
            <a:picLocks noChangeAspect="1" noChangeArrowheads="1"/>
          </p:cNvPicPr>
          <p:nvPr/>
        </p:nvPicPr>
        <p:blipFill>
          <a:blip r:embed="rId9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67545" y="2996952"/>
            <a:ext cx="1584176" cy="1656184"/>
          </a:xfrm>
          <a:prstGeom prst="rect">
            <a:avLst/>
          </a:prstGeom>
          <a:solidFill>
            <a:srgbClr val="FFFFFF">
              <a:shade val="85000"/>
            </a:srgbClr>
          </a:solidFill>
          <a:ln w="6350" cap="sq">
            <a:solidFill>
              <a:srgbClr val="FFFFFF"/>
            </a:solidFill>
            <a:miter lim="800000"/>
          </a:ln>
          <a:effectLst/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4352" name="Picture 16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10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987824" y="2996952"/>
            <a:ext cx="1584176" cy="1584176"/>
          </a:xfrm>
          <a:prstGeom prst="rect">
            <a:avLst/>
          </a:prstGeom>
          <a:solidFill>
            <a:srgbClr val="FFFFFF">
              <a:shade val="85000"/>
            </a:srgbClr>
          </a:solidFill>
          <a:ln w="6350" cap="sq">
            <a:solidFill>
              <a:srgbClr val="FFFFFF"/>
            </a:solidFill>
            <a:miter lim="800000"/>
          </a:ln>
          <a:effectLst/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4354" name="Picture 18" descr="ÐÐ°ÑÑÐ¸Ð½ÐºÐ¸ Ð¿Ð¾ Ð·Ð°Ð¿ÑÐ¾ÑÑ ÐºÐ°ÑÑÐ¸Ð½ÐºÐ° ÑÑÐ¸ ÑÐµÑÐµÑÐ½Ð¸"/>
          <p:cNvPicPr>
            <a:picLocks noChangeAspect="1" noChangeArrowheads="1"/>
          </p:cNvPicPr>
          <p:nvPr/>
        </p:nvPicPr>
        <p:blipFill>
          <a:blip r:embed="rId11" cstate="print">
            <a:clrChange>
              <a:clrFrom>
                <a:srgbClr val="FFFCFA"/>
              </a:clrFrom>
              <a:clrTo>
                <a:srgbClr val="FFFCFA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11560" y="5085184"/>
            <a:ext cx="1339317" cy="1224136"/>
          </a:xfrm>
          <a:prstGeom prst="rect">
            <a:avLst/>
          </a:prstGeom>
          <a:solidFill>
            <a:srgbClr val="FFFFFF">
              <a:shade val="85000"/>
            </a:srgbClr>
          </a:solidFill>
          <a:ln w="63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4358" name="Picture 22" descr="ÐÐ°ÑÑÐ¸Ð½ÐºÐ¸ Ð¿Ð¾ Ð·Ð°Ð¿ÑÐ¾ÑÑ ÐºÐ°ÑÑÐ¸Ð½ÐºÐ° ÑÑÐ¸ ÑÐµÑÐµÑÐ½Ð¸"/>
          <p:cNvPicPr>
            <a:picLocks noChangeAspect="1" noChangeArrowheads="1"/>
          </p:cNvPicPr>
          <p:nvPr/>
        </p:nvPicPr>
        <p:blipFill>
          <a:blip r:embed="rId1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131840" y="5085184"/>
            <a:ext cx="1296144" cy="1224136"/>
          </a:xfrm>
          <a:prstGeom prst="rect">
            <a:avLst/>
          </a:prstGeom>
          <a:solidFill>
            <a:srgbClr val="FFFFFF">
              <a:shade val="85000"/>
            </a:srgbClr>
          </a:solidFill>
          <a:ln w="63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grpSp>
        <p:nvGrpSpPr>
          <p:cNvPr id="29" name="Группа 28"/>
          <p:cNvGrpSpPr/>
          <p:nvPr/>
        </p:nvGrpSpPr>
        <p:grpSpPr>
          <a:xfrm>
            <a:off x="5364088" y="980728"/>
            <a:ext cx="576064" cy="432048"/>
            <a:chOff x="3419872" y="3068960"/>
            <a:chExt cx="576064" cy="432048"/>
          </a:xfrm>
        </p:grpSpPr>
        <p:sp>
          <p:nvSpPr>
            <p:cNvPr id="30" name="Прямоугольник 29"/>
            <p:cNvSpPr/>
            <p:nvPr/>
          </p:nvSpPr>
          <p:spPr>
            <a:xfrm>
              <a:off x="3500264" y="3068960"/>
              <a:ext cx="432048" cy="432048"/>
            </a:xfrm>
            <a:prstGeom prst="rect">
              <a:avLst/>
            </a:prstGeom>
            <a:ln>
              <a:solidFill>
                <a:srgbClr val="0070C0"/>
              </a:solidFill>
            </a:ln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31" name="Picture 4" descr="ÐÐ°ÑÑÐ¸Ð½ÐºÐ¸ Ð¿Ð¾ Ð·Ð°Ð¿ÑÐ¾ÑÑ Ð·Ð½Ð°Ðº Ð±Ð¾Ð»ÑÑÐµ"/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27273" t="9091" r="36363" b="36364"/>
            <a:stretch>
              <a:fillRect/>
            </a:stretch>
          </p:blipFill>
          <p:spPr bwMode="auto">
            <a:xfrm>
              <a:off x="3419872" y="3068960"/>
              <a:ext cx="576064" cy="432048"/>
            </a:xfrm>
            <a:prstGeom prst="rect">
              <a:avLst/>
            </a:prstGeom>
            <a:noFill/>
          </p:spPr>
        </p:pic>
      </p:grpSp>
      <p:grpSp>
        <p:nvGrpSpPr>
          <p:cNvPr id="32" name="Группа 31"/>
          <p:cNvGrpSpPr/>
          <p:nvPr/>
        </p:nvGrpSpPr>
        <p:grpSpPr>
          <a:xfrm>
            <a:off x="6228184" y="980728"/>
            <a:ext cx="432048" cy="432048"/>
            <a:chOff x="6084168" y="2708920"/>
            <a:chExt cx="432048" cy="432048"/>
          </a:xfrm>
        </p:grpSpPr>
        <p:sp>
          <p:nvSpPr>
            <p:cNvPr id="33" name="Прямоугольник 32"/>
            <p:cNvSpPr/>
            <p:nvPr/>
          </p:nvSpPr>
          <p:spPr>
            <a:xfrm>
              <a:off x="6084168" y="2708920"/>
              <a:ext cx="432048" cy="432048"/>
            </a:xfrm>
            <a:prstGeom prst="rect">
              <a:avLst/>
            </a:prstGeom>
            <a:ln>
              <a:solidFill>
                <a:srgbClr val="0070C0"/>
              </a:solidFill>
            </a:ln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34" name="Picture 6" descr="ÐÐ°ÑÑÐ¸Ð½ÐºÐ¸ Ð¿Ð¾ Ð·Ð°Ð¿ÑÐ¾ÑÑ Ð·Ð½Ð°Ðº Ð±Ð¾Ð»ÑÑÐµ"/>
            <p:cNvPicPr>
              <a:picLocks noChangeAspect="1" noChangeArrowheads="1"/>
            </p:cNvPicPr>
            <p:nvPr/>
          </p:nvPicPr>
          <p:blipFill>
            <a:blip r:embed="rId5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15120" t="12600" r="57161" b="37001"/>
            <a:stretch>
              <a:fillRect/>
            </a:stretch>
          </p:blipFill>
          <p:spPr bwMode="auto">
            <a:xfrm>
              <a:off x="6084168" y="2708920"/>
              <a:ext cx="432048" cy="392771"/>
            </a:xfrm>
            <a:prstGeom prst="rect">
              <a:avLst/>
            </a:prstGeom>
            <a:noFill/>
          </p:spPr>
        </p:pic>
      </p:grpSp>
      <p:grpSp>
        <p:nvGrpSpPr>
          <p:cNvPr id="35" name="Группа 34"/>
          <p:cNvGrpSpPr/>
          <p:nvPr/>
        </p:nvGrpSpPr>
        <p:grpSpPr>
          <a:xfrm>
            <a:off x="6948264" y="980728"/>
            <a:ext cx="432048" cy="432048"/>
            <a:chOff x="3347864" y="2420888"/>
            <a:chExt cx="432048" cy="432048"/>
          </a:xfrm>
        </p:grpSpPr>
        <p:sp>
          <p:nvSpPr>
            <p:cNvPr id="36" name="Прямоугольник 35"/>
            <p:cNvSpPr/>
            <p:nvPr/>
          </p:nvSpPr>
          <p:spPr>
            <a:xfrm>
              <a:off x="3347864" y="2420888"/>
              <a:ext cx="432048" cy="432048"/>
            </a:xfrm>
            <a:prstGeom prst="rect">
              <a:avLst/>
            </a:prstGeom>
            <a:ln>
              <a:solidFill>
                <a:srgbClr val="0070C0"/>
              </a:solidFill>
            </a:ln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37" name="Picture 2" descr="ÐÐ°ÑÑÐ¸Ð½ÐºÐ¸ Ð¿Ð¾ Ð·Ð°Ð¿ÑÐ¾ÑÑ Ð·Ð½Ð°Ðº ÑÐ°Ð²Ð½Ð¾"/>
            <p:cNvPicPr>
              <a:picLocks noChangeAspect="1" noChangeArrowheads="1"/>
            </p:cNvPicPr>
            <p:nvPr/>
          </p:nvPicPr>
          <p:blipFill>
            <a:blip r:embed="rId3" cstate="print"/>
            <a:srcRect l="9799" t="26947" r="11811" b="31409"/>
            <a:stretch>
              <a:fillRect/>
            </a:stretch>
          </p:blipFill>
          <p:spPr bwMode="auto">
            <a:xfrm>
              <a:off x="3419872" y="2492896"/>
              <a:ext cx="326153" cy="303221"/>
            </a:xfrm>
            <a:prstGeom prst="rect">
              <a:avLst/>
            </a:prstGeom>
            <a:noFill/>
          </p:spPr>
        </p:pic>
      </p:grpSp>
      <p:sp>
        <p:nvSpPr>
          <p:cNvPr id="38" name="TextBox 37"/>
          <p:cNvSpPr txBox="1"/>
          <p:nvPr/>
        </p:nvSpPr>
        <p:spPr>
          <a:xfrm>
            <a:off x="-41691" y="-99392"/>
            <a:ext cx="94128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solidFill>
                  <a:schemeClr val="bg1"/>
                </a:solidFill>
                <a:latin typeface="Bookman Old Style" pitchFamily="18" charset="0"/>
              </a:rPr>
              <a:t>№ 2</a:t>
            </a:r>
            <a:endParaRPr lang="ru-RU" sz="2800" b="1" dirty="0">
              <a:solidFill>
                <a:schemeClr val="bg1"/>
              </a:solidFill>
              <a:latin typeface="Bookman Old Style" pitchFamily="18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4549 0.00578 C -0.05139 0.00347 -0.05087 0.00185 -0.05834 0.00069 C -0.06303 -0.00162 -0.06702 -0.00232 -0.07205 -0.00324 C -0.08247 -0.0081 -0.09445 -0.00973 -0.10539 -0.01111 C -0.1132 -0.01343 -0.12118 -0.01482 -0.12882 -0.0176 C -0.1349 -0.01991 -0.14046 -0.02361 -0.14653 -0.02547 C -0.15226 -0.02963 -0.15868 -0.03079 -0.16511 -0.03195 C -0.16928 -0.03403 -0.17327 -0.03496 -0.17778 -0.03588 C -0.18403 -0.03889 -0.18976 -0.03912 -0.19653 -0.03982 C -0.21546 -0.04514 -0.23525 -0.04074 -0.25434 -0.03866 C -0.26563 -0.03473 -0.27882 -0.03449 -0.28959 -0.02824 C -0.29271 -0.02639 -0.29653 -0.025 -0.29948 -0.02292 C -0.30365 -0.02014 -0.30573 -0.01574 -0.31025 -0.01366 C -0.31337 -0.00718 -0.31112 -0.01065 -0.31806 -0.00463 C -0.32136 -0.00162 -0.3224 0.00277 -0.32587 0.00578 C -0.32726 0.01134 -0.33021 0.01666 -0.33282 0.02152 C -0.33473 0.03032 -0.33976 0.04259 -0.34358 0.05023 C -0.34445 0.05694 -0.34584 0.06296 -0.34653 0.0699 C -0.34705 0.09606 -0.34983 0.12731 -0.34445 0.15347 C -0.34601 0.19676 -0.34931 0.23981 -0.35243 0.28287 C -0.35278 0.30208 -0.35278 0.32129 -0.3533 0.34051 C -0.35348 0.34537 -0.35417 0.35 -0.35434 0.35486 C -0.35487 0.36319 -0.35539 0.37963 -0.35539 0.37963 " pathEditMode="relative" ptsTypes="ffffffffffffffffffffffA">
                                      <p:cBhvr>
                                        <p:cTn id="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403 0.00324 C -0.05139 -0.00486 -0.08906 -0.00324 -0.08906 -0.00324 C -0.10365 -0.00533 -0.11841 -0.00602 -0.13316 -0.00718 C -0.15243 -0.01273 -0.17257 -0.01297 -0.19202 -0.01505 C -0.23281 -0.01435 -0.26511 -0.01505 -0.30278 -0.01111 C -0.31389 -0.00579 -0.32639 -0.00301 -0.33802 -0.0007 C -0.35018 0.00509 -0.36459 0.00694 -0.37726 0.00856 C -0.38177 0.01041 -0.38646 0.01088 -0.39097 0.0125 C -0.40087 0.0162 -0.41059 0.02083 -0.42031 0.02546 C -0.42778 0.03472 -0.41632 0.02129 -0.42535 0.0294 C -0.43403 0.03727 -0.42344 0.0294 -0.43021 0.03727 C -0.43195 0.03935 -0.43611 0.04236 -0.43611 0.04236 C -0.43733 0.04768 -0.43872 0.05277 -0.43993 0.0581 C -0.43924 0.07893 -0.43698 0.09977 -0.43698 0.12083 " pathEditMode="relative" ptsTypes="fffffffffffffA">
                                      <p:cBhvr>
                                        <p:cTn id="1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351 0.00185 C -0.04445 0.00347 -0.05434 0.00856 -0.06493 0.01111 C -0.06945 0.01227 -0.07344 0.0118 -0.07761 0.01365 C -0.08334 0.0162 -0.0882 0.01898 -0.09427 0.02014 C -0.10868 0.02847 -0.12448 0.03217 -0.13941 0.03842 C -0.15434 0.04444 -0.16858 0.05301 -0.18351 0.05949 C -0.1875 0.06111 -0.19167 0.06203 -0.19532 0.06458 C -0.2007 0.06828 -0.20643 0.07037 -0.21198 0.07384 C -0.22032 0.07893 -0.22813 0.08565 -0.23646 0.09074 C -0.24584 0.09629 -0.2342 0.08356 -0.25018 0.09745 C -0.25573 0.10231 -0.2625 0.1074 -0.26875 0.11041 C -0.27223 0.11481 -0.28351 0.12129 -0.28837 0.12361 C -0.2915 0.12731 -0.29809 0.13217 -0.30209 0.13402 C -0.30625 0.13912 -0.3125 0.1449 -0.31788 0.14699 C -0.32604 0.15578 -0.33542 0.16319 -0.34427 0.1706 C -0.35486 0.1794 -0.34323 0.17338 -0.35122 0.17708 C -0.35677 0.18287 -0.36163 0.19004 -0.36788 0.19398 C -0.37483 0.20324 -0.38177 0.21227 -0.3875 0.22291 C -0.38872 0.22824 -0.39115 0.22986 -0.39323 0.23472 C -0.39514 0.23935 -0.3967 0.24328 -0.39913 0.24768 C -0.40035 0.25393 -0.40104 0.25671 -0.40417 0.26203 C -0.40573 0.27361 -0.4125 0.2824 -0.41493 0.29352 C -0.41841 0.30902 -0.42431 0.32407 -0.42865 0.33912 C -0.43125 0.34838 -0.4342 0.35833 -0.43837 0.36666 C -0.43976 0.36921 -0.44236 0.37453 -0.44236 0.37453 C -0.44341 0.38102 -0.44584 0.38565 -0.44913 0.39027 C -0.4507 0.39629 -0.45174 0.40393 -0.45504 0.40856 C -0.45608 0.41227 -0.45625 0.41389 -0.45799 0.41759 C -0.4592 0.42037 -0.46198 0.42546 -0.46198 0.42546 C -0.4632 0.43078 -0.46545 0.43657 -0.46788 0.4412 C -0.46927 0.44791 -0.47066 0.45509 -0.47379 0.46065 C -0.47761 0.47754 -0.48316 0.49375 -0.4875 0.51041 C -0.49132 0.52477 -0.49288 0.54027 -0.49618 0.55486 C -0.49723 0.56551 -0.49861 0.57708 -0.50313 0.58634 C -0.50538 0.59699 -0.50677 0.60833 -0.50903 0.61898 C -0.5099 0.62291 -0.51198 0.63078 -0.51198 0.63078 C -0.51094 0.65115 -0.51094 0.64375 -0.51094 0.65301 " pathEditMode="relative" ptsTypes="ffffffffffffffffffffffffffffffffffffA">
                                      <p:cBhvr>
                                        <p:cTn id="1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0" descr="ÐÐ°ÑÑÐ¸Ð½ÐºÐ¸ Ð¿Ð¾ Ð·Ð°Ð¿ÑÐ¾ÑÑ ÐºÐ°ÑÑÐ¸Ð½ÐºÐ° ÑÐ°Ð¼ÐºÐ° Ð´Ð»Ñ Ð¿ÑÐµÐ·ÐµÐ½ÑÐ°ÑÐ¸Ð¸ Ð±Ð»Ð¾ÐºÐ½Ð¾Ñ"/>
          <p:cNvPicPr>
            <a:picLocks noChangeAspect="1" noChangeArrowheads="1"/>
          </p:cNvPicPr>
          <p:nvPr/>
        </p:nvPicPr>
        <p:blipFill>
          <a:blip r:embed="rId2" cstate="print"/>
          <a:srcRect b="3093"/>
          <a:stretch>
            <a:fillRect/>
          </a:stretch>
        </p:blipFill>
        <p:spPr bwMode="auto">
          <a:xfrm>
            <a:off x="-108520" y="0"/>
            <a:ext cx="9252520" cy="6858000"/>
          </a:xfrm>
          <a:prstGeom prst="rect">
            <a:avLst/>
          </a:prstGeom>
          <a:noFill/>
        </p:spPr>
      </p:pic>
      <p:pic>
        <p:nvPicPr>
          <p:cNvPr id="15362" name="Picture 2" descr="ÐÐ°ÑÑÐ¸Ð½ÐºÐ¸ Ð¿Ð¾ Ð·Ð°Ð¿ÑÐ¾ÑÑ ÐºÐ°ÑÑÐ¸Ð½ÐºÐ° ÑÐ¾Ð¼Ð°ÑÐºÐ°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4077072"/>
            <a:ext cx="1444675" cy="1441061"/>
          </a:xfrm>
          <a:prstGeom prst="rect">
            <a:avLst/>
          </a:prstGeom>
          <a:noFill/>
        </p:spPr>
      </p:pic>
      <p:pic>
        <p:nvPicPr>
          <p:cNvPr id="4" name="Picture 2" descr="ÐÐ°ÑÑÐ¸Ð½ÐºÐ¸ Ð¿Ð¾ Ð·Ð°Ð¿ÑÐ¾ÑÑ ÐºÐ°ÑÑÐ¸Ð½ÐºÐ° ÑÐ¾Ð¼Ð°ÑÐºÐ°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91880" y="4149080"/>
            <a:ext cx="1444675" cy="1441061"/>
          </a:xfrm>
          <a:prstGeom prst="rect">
            <a:avLst/>
          </a:prstGeom>
          <a:noFill/>
        </p:spPr>
      </p:pic>
      <p:pic>
        <p:nvPicPr>
          <p:cNvPr id="5" name="Picture 2" descr="ÐÐ°ÑÑÐ¸Ð½ÐºÐ¸ Ð¿Ð¾ Ð·Ð°Ð¿ÑÐ¾ÑÑ ÐºÐ°ÑÑÐ¸Ð½ÐºÐ° ÑÐ¾Ð¼Ð°ÑÐºÐ°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76256" y="4365104"/>
            <a:ext cx="1444675" cy="1441061"/>
          </a:xfrm>
          <a:prstGeom prst="rect">
            <a:avLst/>
          </a:prstGeom>
          <a:noFill/>
        </p:spPr>
      </p:pic>
      <p:grpSp>
        <p:nvGrpSpPr>
          <p:cNvPr id="35" name="Группа 34"/>
          <p:cNvGrpSpPr/>
          <p:nvPr/>
        </p:nvGrpSpPr>
        <p:grpSpPr>
          <a:xfrm>
            <a:off x="395536" y="1268760"/>
            <a:ext cx="1944136" cy="2540160"/>
            <a:chOff x="395536" y="1268760"/>
            <a:chExt cx="1944136" cy="2540160"/>
          </a:xfrm>
        </p:grpSpPr>
        <p:pic>
          <p:nvPicPr>
            <p:cNvPr id="15370" name="Picture 10" descr="ÐÐ°ÑÑÐ¸Ð½ÐºÐ¸ Ð¿Ð¾ Ð·Ð°Ð¿ÑÐ¾ÑÑ ÐºÐ°ÑÑÐ¸Ð½ÐºÐ° Ð¿ÑÐµÐ»ÐºÐ° Ð´Ð»Ñ Ð´ÐµÑÐµÐ¹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395536" y="1268760"/>
              <a:ext cx="1649900" cy="1872208"/>
            </a:xfrm>
            <a:prstGeom prst="rect">
              <a:avLst/>
            </a:prstGeom>
            <a:noFill/>
          </p:spPr>
        </p:pic>
        <p:pic>
          <p:nvPicPr>
            <p:cNvPr id="16" name="Picture 2" descr="ÐÐ°ÑÑÐ¸Ð½ÐºÐ¸ Ð¿Ð¾ Ð·Ð°Ð¿ÑÐ¾ÑÑ ÐºÐ°ÑÑÐ¸Ð½ÐºÐ° Ð²ÐµÐ´ÐµÑÐºÐ¸"/>
            <p:cNvPicPr>
              <a:picLocks noChangeAspect="1" noChangeArrowheads="1"/>
            </p:cNvPicPr>
            <p:nvPr/>
          </p:nvPicPr>
          <p:blipFill>
            <a:blip r:embed="rId5" cstate="print">
              <a:clrChange>
                <a:clrFrom>
                  <a:srgbClr val="FDFDFD"/>
                </a:clrFrom>
                <a:clrTo>
                  <a:srgbClr val="FDFDFD">
                    <a:alpha val="0"/>
                  </a:srgbClr>
                </a:clrTo>
              </a:clrChange>
            </a:blip>
            <a:srcRect t="7492" r="74716" b="13846"/>
            <a:stretch>
              <a:fillRect/>
            </a:stretch>
          </p:blipFill>
          <p:spPr bwMode="auto">
            <a:xfrm>
              <a:off x="683568" y="2708920"/>
              <a:ext cx="720000" cy="1100000"/>
            </a:xfrm>
            <a:prstGeom prst="rect">
              <a:avLst/>
            </a:prstGeom>
            <a:noFill/>
          </p:spPr>
        </p:pic>
        <p:pic>
          <p:nvPicPr>
            <p:cNvPr id="17" name="Picture 2" descr="ÐÐ°ÑÑÐ¸Ð½ÐºÐ¸ Ð¿Ð¾ Ð·Ð°Ð¿ÑÐ¾ÑÑ ÐºÐ°ÑÑÐ¸Ð½ÐºÐ° Ð²ÐµÐ´ÐµÑÐºÐ¸"/>
            <p:cNvPicPr>
              <a:picLocks noChangeAspect="1" noChangeArrowheads="1"/>
            </p:cNvPicPr>
            <p:nvPr/>
          </p:nvPicPr>
          <p:blipFill>
            <a:blip r:embed="rId5" cstate="print">
              <a:clrChange>
                <a:clrFrom>
                  <a:srgbClr val="FDFDFD"/>
                </a:clrFrom>
                <a:clrTo>
                  <a:srgbClr val="FDFDFD">
                    <a:alpha val="0"/>
                  </a:srgbClr>
                </a:clrTo>
              </a:clrChange>
            </a:blip>
            <a:srcRect t="7492" r="74716" b="13846"/>
            <a:stretch>
              <a:fillRect/>
            </a:stretch>
          </p:blipFill>
          <p:spPr bwMode="auto">
            <a:xfrm>
              <a:off x="1619672" y="2420888"/>
              <a:ext cx="720000" cy="1100000"/>
            </a:xfrm>
            <a:prstGeom prst="rect">
              <a:avLst/>
            </a:prstGeom>
            <a:noFill/>
          </p:spPr>
        </p:pic>
        <p:sp>
          <p:nvSpPr>
            <p:cNvPr id="18" name="TextBox 17"/>
            <p:cNvSpPr txBox="1"/>
            <p:nvPr/>
          </p:nvSpPr>
          <p:spPr>
            <a:xfrm>
              <a:off x="827584" y="3212976"/>
              <a:ext cx="72008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1600" b="1" dirty="0" smtClean="0">
                  <a:solidFill>
                    <a:schemeClr val="bg1"/>
                  </a:solidFill>
                  <a:latin typeface="Bookman Old Style" pitchFamily="18" charset="0"/>
                </a:rPr>
                <a:t>10</a:t>
              </a:r>
              <a:endParaRPr lang="ru-RU" sz="1600" b="1" dirty="0">
                <a:solidFill>
                  <a:schemeClr val="bg1"/>
                </a:solidFill>
                <a:latin typeface="Bookman Old Style" pitchFamily="18" charset="0"/>
              </a:endParaRPr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1835696" y="3162454"/>
              <a:ext cx="320922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1600" b="1" dirty="0" smtClean="0">
                  <a:solidFill>
                    <a:schemeClr val="bg1"/>
                  </a:solidFill>
                  <a:latin typeface="Bookman Old Style" pitchFamily="18" charset="0"/>
                </a:rPr>
                <a:t>8</a:t>
              </a:r>
              <a:endParaRPr lang="ru-RU" sz="1600" b="1" dirty="0">
                <a:solidFill>
                  <a:schemeClr val="bg1"/>
                </a:solidFill>
                <a:latin typeface="Bookman Old Style" pitchFamily="18" charset="0"/>
              </a:endParaRP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1331640" y="2852936"/>
              <a:ext cx="433132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5400" b="1" dirty="0" smtClean="0">
                  <a:latin typeface="Bookman Old Style" pitchFamily="18" charset="0"/>
                </a:rPr>
                <a:t>-</a:t>
              </a:r>
              <a:endParaRPr lang="ru-RU" sz="5400" b="1" dirty="0">
                <a:latin typeface="Bookman Old Style" pitchFamily="18" charset="0"/>
              </a:endParaRPr>
            </a:p>
          </p:txBody>
        </p:sp>
      </p:grpSp>
      <p:grpSp>
        <p:nvGrpSpPr>
          <p:cNvPr id="36" name="Группа 35"/>
          <p:cNvGrpSpPr/>
          <p:nvPr/>
        </p:nvGrpSpPr>
        <p:grpSpPr>
          <a:xfrm>
            <a:off x="3419872" y="1484784"/>
            <a:ext cx="1906242" cy="2592168"/>
            <a:chOff x="3419872" y="1484784"/>
            <a:chExt cx="1906242" cy="2592168"/>
          </a:xfrm>
        </p:grpSpPr>
        <p:pic>
          <p:nvPicPr>
            <p:cNvPr id="14" name="Picture 10" descr="ÐÐ°ÑÑÐ¸Ð½ÐºÐ¸ Ð¿Ð¾ Ð·Ð°Ð¿ÑÐ¾ÑÑ ÐºÐ°ÑÑÐ¸Ð½ÐºÐ° Ð¿ÑÐµÐ»ÐºÐ° Ð´Ð»Ñ Ð´ÐµÑÐµÐ¹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3419872" y="1484784"/>
              <a:ext cx="1649900" cy="1872208"/>
            </a:xfrm>
            <a:prstGeom prst="rect">
              <a:avLst/>
            </a:prstGeom>
            <a:noFill/>
          </p:spPr>
        </p:pic>
        <p:pic>
          <p:nvPicPr>
            <p:cNvPr id="21" name="Picture 2" descr="ÐÐ°ÑÑÐ¸Ð½ÐºÐ¸ Ð¿Ð¾ Ð·Ð°Ð¿ÑÐ¾ÑÑ ÐºÐ°ÑÑÐ¸Ð½ÐºÐ° Ð²ÐµÐ´ÐµÑÐºÐ¸"/>
            <p:cNvPicPr>
              <a:picLocks noChangeAspect="1" noChangeArrowheads="1"/>
            </p:cNvPicPr>
            <p:nvPr/>
          </p:nvPicPr>
          <p:blipFill>
            <a:blip r:embed="rId6" cstate="print">
              <a:clrChange>
                <a:clrFrom>
                  <a:srgbClr val="FEFEFE"/>
                </a:clrFrom>
                <a:clrTo>
                  <a:srgbClr val="FEFEFE">
                    <a:alpha val="0"/>
                  </a:srgbClr>
                </a:clrTo>
              </a:clrChange>
            </a:blip>
            <a:srcRect l="25284" t="7492" r="49432" b="10100"/>
            <a:stretch>
              <a:fillRect/>
            </a:stretch>
          </p:blipFill>
          <p:spPr bwMode="auto">
            <a:xfrm>
              <a:off x="3707904" y="2996952"/>
              <a:ext cx="682106" cy="1080000"/>
            </a:xfrm>
            <a:prstGeom prst="rect">
              <a:avLst/>
            </a:prstGeom>
            <a:noFill/>
          </p:spPr>
        </p:pic>
        <p:pic>
          <p:nvPicPr>
            <p:cNvPr id="22" name="Picture 2" descr="ÐÐ°ÑÑÐ¸Ð½ÐºÐ¸ Ð¿Ð¾ Ð·Ð°Ð¿ÑÐ¾ÑÑ ÐºÐ°ÑÑÐ¸Ð½ÐºÐ° Ð²ÐµÐ´ÐµÑÐºÐ¸"/>
            <p:cNvPicPr>
              <a:picLocks noChangeAspect="1" noChangeArrowheads="1"/>
            </p:cNvPicPr>
            <p:nvPr/>
          </p:nvPicPr>
          <p:blipFill>
            <a:blip r:embed="rId6" cstate="print">
              <a:clrChange>
                <a:clrFrom>
                  <a:srgbClr val="FEFEFE"/>
                </a:clrFrom>
                <a:clrTo>
                  <a:srgbClr val="FEFEFE">
                    <a:alpha val="0"/>
                  </a:srgbClr>
                </a:clrTo>
              </a:clrChange>
            </a:blip>
            <a:srcRect l="25284" t="7492" r="49432" b="10100"/>
            <a:stretch>
              <a:fillRect/>
            </a:stretch>
          </p:blipFill>
          <p:spPr bwMode="auto">
            <a:xfrm>
              <a:off x="4644008" y="2636912"/>
              <a:ext cx="682106" cy="1080000"/>
            </a:xfrm>
            <a:prstGeom prst="rect">
              <a:avLst/>
            </a:prstGeom>
            <a:noFill/>
          </p:spPr>
        </p:pic>
        <p:sp>
          <p:nvSpPr>
            <p:cNvPr id="23" name="TextBox 22"/>
            <p:cNvSpPr txBox="1"/>
            <p:nvPr/>
          </p:nvSpPr>
          <p:spPr>
            <a:xfrm>
              <a:off x="3851920" y="3365376"/>
              <a:ext cx="72008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1600" b="1" dirty="0">
                  <a:solidFill>
                    <a:schemeClr val="bg1"/>
                  </a:solidFill>
                  <a:latin typeface="Bookman Old Style" pitchFamily="18" charset="0"/>
                </a:rPr>
                <a:t>5</a:t>
              </a: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4788024" y="3314854"/>
              <a:ext cx="320922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1600" b="1" dirty="0">
                  <a:solidFill>
                    <a:schemeClr val="bg1"/>
                  </a:solidFill>
                  <a:latin typeface="Bookman Old Style" pitchFamily="18" charset="0"/>
                </a:rPr>
                <a:t>4</a:t>
              </a: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4326038" y="3212976"/>
              <a:ext cx="461986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3600" b="1" dirty="0" smtClean="0">
                  <a:latin typeface="Bookman Old Style" pitchFamily="18" charset="0"/>
                </a:rPr>
                <a:t>+</a:t>
              </a:r>
              <a:endParaRPr lang="ru-RU" sz="3600" b="1" dirty="0">
                <a:latin typeface="Bookman Old Style" pitchFamily="18" charset="0"/>
              </a:endParaRPr>
            </a:p>
          </p:txBody>
        </p:sp>
      </p:grpSp>
      <p:grpSp>
        <p:nvGrpSpPr>
          <p:cNvPr id="37" name="Группа 36"/>
          <p:cNvGrpSpPr/>
          <p:nvPr/>
        </p:nvGrpSpPr>
        <p:grpSpPr>
          <a:xfrm>
            <a:off x="6084168" y="1484784"/>
            <a:ext cx="1944218" cy="2592168"/>
            <a:chOff x="6084168" y="1484784"/>
            <a:chExt cx="1944218" cy="2592168"/>
          </a:xfrm>
        </p:grpSpPr>
        <p:pic>
          <p:nvPicPr>
            <p:cNvPr id="15" name="Picture 10" descr="ÐÐ°ÑÑÐ¸Ð½ÐºÐ¸ Ð¿Ð¾ Ð·Ð°Ð¿ÑÐ¾ÑÑ ÐºÐ°ÑÑÐ¸Ð½ÐºÐ° Ð¿ÑÐµÐ»ÐºÐ° Ð´Ð»Ñ Ð´ÐµÑÐµÐ¹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6084168" y="1484784"/>
              <a:ext cx="1649900" cy="1872208"/>
            </a:xfrm>
            <a:prstGeom prst="rect">
              <a:avLst/>
            </a:prstGeom>
            <a:noFill/>
          </p:spPr>
        </p:pic>
        <p:pic>
          <p:nvPicPr>
            <p:cNvPr id="26" name="Picture 2" descr="ÐÐ°ÑÑÐ¸Ð½ÐºÐ¸ Ð¿Ð¾ Ð·Ð°Ð¿ÑÐ¾ÑÑ ÐºÐ°ÑÑÐ¸Ð½ÐºÐ° Ð²ÐµÐ´ÐµÑÐºÐ¸"/>
            <p:cNvPicPr>
              <a:picLocks noChangeAspect="1" noChangeArrowheads="1"/>
            </p:cNvPicPr>
            <p:nvPr/>
          </p:nvPicPr>
          <p:blipFill>
            <a:blip r:embed="rId7" cstate="print">
              <a:clrChange>
                <a:clrFrom>
                  <a:srgbClr val="FDFDFD"/>
                </a:clrFrom>
                <a:clrTo>
                  <a:srgbClr val="FDFDFD">
                    <a:alpha val="0"/>
                  </a:srgbClr>
                </a:clrTo>
              </a:clrChange>
            </a:blip>
            <a:srcRect l="50569" t="7492" r="24147" b="13846"/>
            <a:stretch>
              <a:fillRect/>
            </a:stretch>
          </p:blipFill>
          <p:spPr bwMode="auto">
            <a:xfrm>
              <a:off x="6372200" y="2996952"/>
              <a:ext cx="720082" cy="1080000"/>
            </a:xfrm>
            <a:prstGeom prst="rect">
              <a:avLst/>
            </a:prstGeom>
            <a:noFill/>
          </p:spPr>
        </p:pic>
        <p:pic>
          <p:nvPicPr>
            <p:cNvPr id="27" name="Picture 2" descr="ÐÐ°ÑÑÐ¸Ð½ÐºÐ¸ Ð¿Ð¾ Ð·Ð°Ð¿ÑÐ¾ÑÑ ÐºÐ°ÑÑÐ¸Ð½ÐºÐ° Ð²ÐµÐ´ÐµÑÐºÐ¸"/>
            <p:cNvPicPr>
              <a:picLocks noChangeAspect="1" noChangeArrowheads="1"/>
            </p:cNvPicPr>
            <p:nvPr/>
          </p:nvPicPr>
          <p:blipFill>
            <a:blip r:embed="rId7" cstate="print">
              <a:clrChange>
                <a:clrFrom>
                  <a:srgbClr val="FDFDFD"/>
                </a:clrFrom>
                <a:clrTo>
                  <a:srgbClr val="FDFDFD">
                    <a:alpha val="0"/>
                  </a:srgbClr>
                </a:clrTo>
              </a:clrChange>
            </a:blip>
            <a:srcRect l="50569" t="7492" r="24147" b="13846"/>
            <a:stretch>
              <a:fillRect/>
            </a:stretch>
          </p:blipFill>
          <p:spPr bwMode="auto">
            <a:xfrm>
              <a:off x="7308304" y="2636912"/>
              <a:ext cx="720082" cy="1080000"/>
            </a:xfrm>
            <a:prstGeom prst="rect">
              <a:avLst/>
            </a:prstGeom>
            <a:noFill/>
          </p:spPr>
        </p:pic>
        <p:sp>
          <p:nvSpPr>
            <p:cNvPr id="28" name="TextBox 27"/>
            <p:cNvSpPr txBox="1"/>
            <p:nvPr/>
          </p:nvSpPr>
          <p:spPr>
            <a:xfrm>
              <a:off x="6516216" y="3467254"/>
              <a:ext cx="320922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1600" b="1" dirty="0">
                  <a:solidFill>
                    <a:schemeClr val="bg1"/>
                  </a:solidFill>
                  <a:latin typeface="Bookman Old Style" pitchFamily="18" charset="0"/>
                </a:rPr>
                <a:t>7</a:t>
              </a: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7491438" y="3306470"/>
              <a:ext cx="320922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1600" b="1" dirty="0" smtClean="0">
                  <a:solidFill>
                    <a:schemeClr val="bg1"/>
                  </a:solidFill>
                  <a:latin typeface="Bookman Old Style" pitchFamily="18" charset="0"/>
                </a:rPr>
                <a:t>3</a:t>
              </a:r>
              <a:endParaRPr lang="ru-RU" sz="1600" b="1" dirty="0">
                <a:solidFill>
                  <a:schemeClr val="bg1"/>
                </a:solidFill>
                <a:latin typeface="Bookman Old Style" pitchFamily="18" charset="0"/>
              </a:endParaRPr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6947180" y="3005336"/>
              <a:ext cx="433132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5400" b="1" dirty="0" smtClean="0">
                  <a:latin typeface="Bookman Old Style" pitchFamily="18" charset="0"/>
                </a:rPr>
                <a:t>-</a:t>
              </a:r>
              <a:endParaRPr lang="ru-RU" sz="5400" b="1" dirty="0">
                <a:latin typeface="Bookman Old Style" pitchFamily="18" charset="0"/>
              </a:endParaRPr>
            </a:p>
          </p:txBody>
        </p:sp>
      </p:grpSp>
      <p:sp>
        <p:nvSpPr>
          <p:cNvPr id="31" name="TextBox 30"/>
          <p:cNvSpPr txBox="1"/>
          <p:nvPr/>
        </p:nvSpPr>
        <p:spPr>
          <a:xfrm>
            <a:off x="1138704" y="4643844"/>
            <a:ext cx="336952" cy="369332"/>
          </a:xfrm>
          <a:prstGeom prst="rect">
            <a:avLst/>
          </a:prstGeom>
          <a:noFill/>
          <a:ln w="19050">
            <a:solidFill>
              <a:schemeClr val="accent1">
                <a:lumMod val="20000"/>
                <a:lumOff val="80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chemeClr val="bg1"/>
                </a:solidFill>
                <a:latin typeface="Bookman Old Style" pitchFamily="18" charset="0"/>
              </a:rPr>
              <a:t>9</a:t>
            </a:r>
            <a:endParaRPr lang="ru-RU" b="1" dirty="0">
              <a:solidFill>
                <a:schemeClr val="bg1"/>
              </a:solidFill>
              <a:latin typeface="Bookman Old Style" pitchFamily="18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4019024" y="4653136"/>
            <a:ext cx="336952" cy="369332"/>
          </a:xfrm>
          <a:prstGeom prst="rect">
            <a:avLst/>
          </a:prstGeom>
          <a:noFill/>
          <a:ln w="19050">
            <a:solidFill>
              <a:schemeClr val="accent1">
                <a:lumMod val="20000"/>
                <a:lumOff val="80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chemeClr val="bg1"/>
                </a:solidFill>
                <a:latin typeface="Bookman Old Style" pitchFamily="18" charset="0"/>
              </a:rPr>
              <a:t>4</a:t>
            </a:r>
            <a:endParaRPr lang="ru-RU" b="1" dirty="0">
              <a:solidFill>
                <a:schemeClr val="bg1"/>
              </a:solidFill>
              <a:latin typeface="Bookman Old Style" pitchFamily="18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7403400" y="4869160"/>
            <a:ext cx="336952" cy="369332"/>
          </a:xfrm>
          <a:prstGeom prst="rect">
            <a:avLst/>
          </a:prstGeom>
          <a:noFill/>
          <a:ln w="19050">
            <a:solidFill>
              <a:schemeClr val="accent1">
                <a:lumMod val="20000"/>
                <a:lumOff val="80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chemeClr val="bg1"/>
                </a:solidFill>
                <a:latin typeface="Bookman Old Style" pitchFamily="18" charset="0"/>
              </a:rPr>
              <a:t>2</a:t>
            </a:r>
            <a:endParaRPr lang="ru-RU" b="1" dirty="0">
              <a:solidFill>
                <a:schemeClr val="bg1"/>
              </a:solidFill>
              <a:latin typeface="Bookman Old Style" pitchFamily="18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1849066" y="476672"/>
            <a:ext cx="544586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663300"/>
                </a:solidFill>
                <a:latin typeface="Bookman Old Style" pitchFamily="18" charset="0"/>
              </a:rPr>
              <a:t>На какой цветок прилетит пчела?</a:t>
            </a:r>
            <a:endParaRPr lang="ru-RU" sz="2000" b="1" dirty="0">
              <a:solidFill>
                <a:srgbClr val="663300"/>
              </a:solidFill>
              <a:latin typeface="Bookman Old Style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-41691" y="-99392"/>
            <a:ext cx="94128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solidFill>
                  <a:schemeClr val="bg1"/>
                </a:solidFill>
                <a:latin typeface="Bookman Old Style" pitchFamily="18" charset="0"/>
              </a:rPr>
              <a:t>№ 3</a:t>
            </a:r>
            <a:endParaRPr lang="ru-RU" sz="2800" b="1" dirty="0">
              <a:solidFill>
                <a:schemeClr val="bg1"/>
              </a:solidFill>
              <a:latin typeface="Bookman Old Style" pitchFamily="18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1.11111E-6 C 0.01562 0.00139 0.0309 0.00532 0.04653 0.00856 C 0.05746 0.01319 0.06858 0.01829 0.07951 0.02176 C 0.0868 0.02731 0.09427 0.03241 0.10174 0.03518 C 0.10937 0.04167 0.11476 0.04444 0.12309 0.04606 C 0.1309 0.05301 0.13924 0.05579 0.14757 0.05949 C 0.15608 0.06319 0.16441 0.07083 0.17292 0.075 C 0.17951 0.07847 0.18628 0.08055 0.19305 0.08356 C 0.20017 0.09421 0.19132 0.08287 0.2026 0.09028 C 0.22083 0.10278 0.19757 0.09259 0.21545 0.0993 C 0.22274 0.10509 0.23073 0.10995 0.23871 0.1125 C 0.24635 0.11898 0.24878 0.11967 0.25781 0.1213 C 0.26493 0.12384 0.2717 0.12639 0.27917 0.12778 C 0.29097 0.13333 0.30243 0.14236 0.31406 0.14792 C 0.32187 0.15648 0.33003 0.15694 0.33854 0.16111 C 0.34601 0.16458 0.3533 0.16852 0.36094 0.17199 C 0.36649 0.17454 0.37222 0.17592 0.37778 0.1787 C 0.38055 0.18032 0.38628 0.18333 0.38628 0.1838 C 0.39115 0.19005 0.3967 0.1912 0.40226 0.19444 C 0.40972 0.20463 0.42031 0.21134 0.42882 0.21643 C 0.43385 0.21944 0.43715 0.22731 0.44253 0.22963 C 0.45017 0.24028 0.46128 0.24838 0.47014 0.25393 C 0.47378 0.25926 0.47708 0.25903 0.4809 0.26296 C 0.4908 0.27338 0.50052 0.28634 0.51163 0.29143 C 0.52066 0.30555 0.53021 0.31296 0.54028 0.32245 C 0.54514 0.32708 0.54566 0.32639 0.54983 0.32893 C 0.55191 0.33055 0.55625 0.3338 0.55625 0.33403 C 0.55868 0.34167 0.56042 0.34398 0.56476 0.34676 C 0.56962 0.35764 0.56319 0.34514 0.57101 0.35324 C 0.57205 0.35417 0.57222 0.35694 0.57309 0.3581 C 0.57413 0.35926 0.57517 0.35926 0.57639 0.35995 C 0.57917 0.36667 0.58333 0.36967 0.5868 0.37569 C 0.59323 0.38611 0.5993 0.39954 0.60712 0.40417 C 0.6125 0.41643 0.60555 0.40231 0.6125 0.41088 C 0.61406 0.41273 0.61545 0.41944 0.61684 0.42176 C 0.62153 0.43032 0.6217 0.43009 0.62621 0.4331 C 0.63194 0.44421 0.64097 0.45463 0.64861 0.45926 C 0.65347 0.47083 0.66285 0.475 0.66979 0.4794 C 0.67344 0.4875 0.67951 0.48958 0.68472 0.49259 C 0.68819 0.49745 0.68646 0.49699 0.68906 0.49699 " pathEditMode="relative" rAng="0" ptsTypes="fffffffffffffffffffffffffffffffffffffffA">
                                      <p:cBhvr>
                                        <p:cTn id="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44" y="24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364 0.20903 C -0.01719 0.21135 -0.02969 0.21713 -0.04289 0.22084 C -0.05539 0.22431 -0.06754 0.2294 -0.08004 0.23264 C -0.08594 0.23426 -0.09201 0.23519 -0.09774 0.23774 C -0.10591 0.24144 -0.11407 0.2463 -0.12223 0.24954 C -0.12639 0.25116 -0.13091 0.25186 -0.13507 0.25348 C -0.13959 0.25533 -0.14167 0.25764 -0.14671 0.2588 C -0.16077 0.26991 -0.14341 0.25718 -0.1566 0.26389 C -0.15764 0.26436 -0.15851 0.26598 -0.15955 0.26667 C -0.16164 0.26783 -0.16632 0.26922 -0.16632 0.26922 C -0.17414 0.27709 -0.19306 0.28426 -0.20365 0.28889 C -0.21216 0.2926 -0.22275 0.30209 -0.23108 0.3044 C -0.23473 0.30973 -0.2415 0.3132 -0.24671 0.31505 C -0.25452 0.32223 -0.25087 0.32037 -0.2566 0.32269 C -0.26007 0.32755 -0.26494 0.32824 -0.26841 0.33334 C -0.27188 0.33843 -0.27726 0.34306 -0.28212 0.34491 C -0.28507 0.34885 -0.28681 0.35116 -0.2908 0.35278 C -0.29497 0.35649 -0.30139 0.36019 -0.30452 0.36598 C -0.30851 0.37315 -0.3106 0.38172 -0.31546 0.3882 C -0.31771 0.39815 -0.32066 0.40695 -0.32622 0.41436 C -0.32691 0.41783 -0.329 0.42223 -0.33108 0.42477 C -0.33282 0.42686 -0.33542 0.42755 -0.33698 0.42987 C -0.33959 0.43357 -0.33994 0.43635 -0.34375 0.43774 C -0.34532 0.43982 -0.34723 0.44098 -0.34879 0.44306 C -0.34966 0.44422 -0.34983 0.44607 -0.3507 0.44699 C -0.35625 0.45348 -0.35539 0.44954 -0.35851 0.45487 C -0.36164 0.46042 -0.36198 0.46713 -0.36441 0.47315 " pathEditMode="relative" ptsTypes="ffffffffffffffffffffffffffA">
                                      <p:cBhvr>
                                        <p:cTn id="1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656 0.14723 C -0.08038 0.15093 -0.13177 0.15857 -0.18524 0.16343 C -0.19271 0.16922 -0.1993 0.17871 -0.20642 0.19028 C -0.21128 0.20741 -0.20833 0.19885 -0.21545 0.21227 C -0.21962 0.21991 -0.22344 0.2419 -0.2276 0.24954 C -0.23455 0.26297 -0.23177 0.25718 -0.23646 0.26574 C -0.23923 0.28033 -0.24149 0.27824 -0.24462 0.28797 C -0.24757 0.29653 -0.24965 0.31181 -0.2526 0.32037 C -0.25642 0.33102 -0.26163 0.3338 -0.26562 0.34144 C -0.27274 0.35394 -0.27951 0.37315 -0.2868 0.38449 C -0.28993 0.40186 -0.29357 0.40463 -0.29792 0.41227 C -0.30087 0.41806 -0.30399 0.43149 -0.30694 0.43912 C -0.30833 0.44306 -0.31128 0.44676 -0.31302 0.44977 C -0.31493 0.45348 -0.31892 0.46112 -0.31892 0.46227 " pathEditMode="relative" rAng="0" ptsTypes="fffffffffffffA">
                                      <p:cBhvr>
                                        <p:cTn id="1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6" y="15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0" descr="ÐÐ°ÑÑÐ¸Ð½ÐºÐ¸ Ð¿Ð¾ Ð·Ð°Ð¿ÑÐ¾ÑÑ ÐºÐ°ÑÑÐ¸Ð½ÐºÐ° ÑÐ°Ð¼ÐºÐ° Ð´Ð»Ñ Ð¿ÑÐµÐ·ÐµÐ½ÑÐ°ÑÐ¸Ð¸ Ð±Ð»Ð¾ÐºÐ½Ð¾Ñ"/>
          <p:cNvPicPr>
            <a:picLocks noChangeAspect="1" noChangeArrowheads="1"/>
          </p:cNvPicPr>
          <p:nvPr/>
        </p:nvPicPr>
        <p:blipFill>
          <a:blip r:embed="rId2" cstate="print"/>
          <a:srcRect b="3093"/>
          <a:stretch>
            <a:fillRect/>
          </a:stretch>
        </p:blipFill>
        <p:spPr bwMode="auto">
          <a:xfrm>
            <a:off x="-108520" y="0"/>
            <a:ext cx="9252520" cy="68580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1849066" y="476672"/>
            <a:ext cx="544586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663300"/>
                </a:solidFill>
                <a:latin typeface="Bookman Old Style" pitchFamily="18" charset="0"/>
              </a:rPr>
              <a:t>Найди соседей числа.</a:t>
            </a:r>
            <a:endParaRPr lang="ru-RU" sz="2000" b="1" dirty="0">
              <a:solidFill>
                <a:srgbClr val="663300"/>
              </a:solidFill>
              <a:latin typeface="Bookman Old Style" pitchFamily="18" charset="0"/>
            </a:endParaRPr>
          </a:p>
        </p:txBody>
      </p:sp>
      <p:pic>
        <p:nvPicPr>
          <p:cNvPr id="1026" name="Picture 2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3" cstate="print"/>
          <a:srcRect t="22785" b="24051"/>
          <a:stretch>
            <a:fillRect/>
          </a:stretch>
        </p:blipFill>
        <p:spPr bwMode="auto">
          <a:xfrm>
            <a:off x="827584" y="2132856"/>
            <a:ext cx="6912768" cy="1512168"/>
          </a:xfrm>
          <a:prstGeom prst="rect">
            <a:avLst/>
          </a:prstGeom>
          <a:noFill/>
        </p:spPr>
      </p:pic>
      <p:pic>
        <p:nvPicPr>
          <p:cNvPr id="11" name="Picture 8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067944" y="1700808"/>
            <a:ext cx="1008112" cy="1008112"/>
          </a:xfrm>
          <a:prstGeom prst="rect">
            <a:avLst/>
          </a:prstGeom>
          <a:noFill/>
        </p:spPr>
      </p:pic>
      <p:grpSp>
        <p:nvGrpSpPr>
          <p:cNvPr id="4" name="Группа 12"/>
          <p:cNvGrpSpPr/>
          <p:nvPr/>
        </p:nvGrpSpPr>
        <p:grpSpPr>
          <a:xfrm>
            <a:off x="971600" y="2276872"/>
            <a:ext cx="1008112" cy="1008112"/>
            <a:chOff x="971600" y="2708920"/>
            <a:chExt cx="1008112" cy="1008112"/>
          </a:xfrm>
        </p:grpSpPr>
        <p:pic>
          <p:nvPicPr>
            <p:cNvPr id="5" name="Picture 2" descr="ÐÐ¾ÑÐ¾Ð¶ÐµÐµ Ð¸Ð·Ð¾Ð±ÑÐ°Ð¶ÐµÐ½Ð¸Ðµ"/>
            <p:cNvPicPr>
              <a:picLocks noChangeAspect="1" noChangeArrowheads="1"/>
            </p:cNvPicPr>
            <p:nvPr/>
          </p:nvPicPr>
          <p:blipFill>
            <a:blip r:embed="rId3" cstate="print"/>
            <a:srcRect l="2083" t="27848" r="83333" b="36709"/>
            <a:stretch>
              <a:fillRect/>
            </a:stretch>
          </p:blipFill>
          <p:spPr bwMode="auto">
            <a:xfrm>
              <a:off x="971600" y="2708920"/>
              <a:ext cx="1008112" cy="1008112"/>
            </a:xfrm>
            <a:prstGeom prst="rect">
              <a:avLst/>
            </a:prstGeom>
            <a:noFill/>
          </p:spPr>
        </p:pic>
        <p:sp>
          <p:nvSpPr>
            <p:cNvPr id="12" name="TextBox 11"/>
            <p:cNvSpPr txBox="1"/>
            <p:nvPr/>
          </p:nvSpPr>
          <p:spPr>
            <a:xfrm>
              <a:off x="1245978" y="2987660"/>
              <a:ext cx="33695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b="1" dirty="0" smtClean="0">
                  <a:solidFill>
                    <a:schemeClr val="bg1"/>
                  </a:solidFill>
                  <a:latin typeface="Bookman Old Style" pitchFamily="18" charset="0"/>
                </a:rPr>
                <a:t>3</a:t>
              </a:r>
              <a:endParaRPr lang="ru-RU" b="1" dirty="0">
                <a:solidFill>
                  <a:schemeClr val="bg1"/>
                </a:solidFill>
                <a:latin typeface="Bookman Old Style" pitchFamily="18" charset="0"/>
              </a:endParaRPr>
            </a:p>
          </p:txBody>
        </p:sp>
      </p:grpSp>
      <p:grpSp>
        <p:nvGrpSpPr>
          <p:cNvPr id="13" name="Группа 14"/>
          <p:cNvGrpSpPr/>
          <p:nvPr/>
        </p:nvGrpSpPr>
        <p:grpSpPr>
          <a:xfrm>
            <a:off x="2051720" y="2564904"/>
            <a:ext cx="1008112" cy="936104"/>
            <a:chOff x="2051720" y="2924944"/>
            <a:chExt cx="1008112" cy="936104"/>
          </a:xfrm>
        </p:grpSpPr>
        <p:pic>
          <p:nvPicPr>
            <p:cNvPr id="6" name="Picture 2" descr="ÐÐ¾ÑÐ¾Ð¶ÐµÐµ Ð¸Ð·Ð¾Ð±ÑÐ°Ð¶ÐµÐ½Ð¸Ðµ"/>
            <p:cNvPicPr>
              <a:picLocks noChangeAspect="1" noChangeArrowheads="1"/>
            </p:cNvPicPr>
            <p:nvPr/>
          </p:nvPicPr>
          <p:blipFill>
            <a:blip r:embed="rId3" cstate="print"/>
            <a:srcRect l="17708" t="37975" r="67709" b="29114"/>
            <a:stretch>
              <a:fillRect/>
            </a:stretch>
          </p:blipFill>
          <p:spPr bwMode="auto">
            <a:xfrm>
              <a:off x="2051720" y="2924944"/>
              <a:ext cx="1008112" cy="936104"/>
            </a:xfrm>
            <a:prstGeom prst="rect">
              <a:avLst/>
            </a:prstGeom>
            <a:noFill/>
          </p:spPr>
        </p:pic>
        <p:sp>
          <p:nvSpPr>
            <p:cNvPr id="14" name="TextBox 13"/>
            <p:cNvSpPr txBox="1"/>
            <p:nvPr/>
          </p:nvSpPr>
          <p:spPr>
            <a:xfrm>
              <a:off x="2339752" y="3131676"/>
              <a:ext cx="33695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b="1" dirty="0" smtClean="0">
                  <a:solidFill>
                    <a:schemeClr val="bg1"/>
                  </a:solidFill>
                  <a:latin typeface="Bookman Old Style" pitchFamily="18" charset="0"/>
                </a:rPr>
                <a:t>4</a:t>
              </a:r>
              <a:endParaRPr lang="ru-RU" b="1" dirty="0">
                <a:solidFill>
                  <a:schemeClr val="bg1"/>
                </a:solidFill>
                <a:latin typeface="Bookman Old Style" pitchFamily="18" charset="0"/>
              </a:endParaRPr>
            </a:p>
          </p:txBody>
        </p:sp>
      </p:grpSp>
      <p:grpSp>
        <p:nvGrpSpPr>
          <p:cNvPr id="15" name="Группа 16"/>
          <p:cNvGrpSpPr/>
          <p:nvPr/>
        </p:nvGrpSpPr>
        <p:grpSpPr>
          <a:xfrm>
            <a:off x="3131840" y="2708920"/>
            <a:ext cx="1080120" cy="936104"/>
            <a:chOff x="3131840" y="3140968"/>
            <a:chExt cx="1080120" cy="936104"/>
          </a:xfrm>
        </p:grpSpPr>
        <p:pic>
          <p:nvPicPr>
            <p:cNvPr id="7" name="Picture 2" descr="ÐÐ¾ÑÐ¾Ð¶ÐµÐµ Ð¸Ð·Ð¾Ð±ÑÐ°Ð¶ÐµÐ½Ð¸Ðµ"/>
            <p:cNvPicPr>
              <a:picLocks noChangeAspect="1" noChangeArrowheads="1"/>
            </p:cNvPicPr>
            <p:nvPr/>
          </p:nvPicPr>
          <p:blipFill>
            <a:blip r:embed="rId3" cstate="print"/>
            <a:srcRect l="33333" t="43038" r="51042" b="24051"/>
            <a:stretch>
              <a:fillRect/>
            </a:stretch>
          </p:blipFill>
          <p:spPr bwMode="auto">
            <a:xfrm>
              <a:off x="3131840" y="3140968"/>
              <a:ext cx="1080120" cy="936104"/>
            </a:xfrm>
            <a:prstGeom prst="rect">
              <a:avLst/>
            </a:prstGeom>
            <a:noFill/>
          </p:spPr>
        </p:pic>
        <p:sp>
          <p:nvSpPr>
            <p:cNvPr id="16" name="TextBox 15"/>
            <p:cNvSpPr txBox="1"/>
            <p:nvPr/>
          </p:nvSpPr>
          <p:spPr>
            <a:xfrm>
              <a:off x="3491880" y="3275692"/>
              <a:ext cx="33695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b="1" dirty="0" smtClean="0">
                  <a:solidFill>
                    <a:schemeClr val="bg1"/>
                  </a:solidFill>
                  <a:latin typeface="Bookman Old Style" pitchFamily="18" charset="0"/>
                </a:rPr>
                <a:t>5</a:t>
              </a:r>
              <a:endParaRPr lang="ru-RU" b="1" dirty="0">
                <a:solidFill>
                  <a:schemeClr val="bg1"/>
                </a:solidFill>
                <a:latin typeface="Bookman Old Style" pitchFamily="18" charset="0"/>
              </a:endParaRPr>
            </a:p>
          </p:txBody>
        </p:sp>
      </p:grpSp>
      <p:grpSp>
        <p:nvGrpSpPr>
          <p:cNvPr id="17" name="Группа 18"/>
          <p:cNvGrpSpPr/>
          <p:nvPr/>
        </p:nvGrpSpPr>
        <p:grpSpPr>
          <a:xfrm>
            <a:off x="4355976" y="2708920"/>
            <a:ext cx="1080120" cy="936104"/>
            <a:chOff x="4355976" y="2924944"/>
            <a:chExt cx="1080120" cy="936104"/>
          </a:xfrm>
        </p:grpSpPr>
        <p:pic>
          <p:nvPicPr>
            <p:cNvPr id="8" name="Picture 2" descr="ÐÐ¾ÑÐ¾Ð¶ÐµÐµ Ð¸Ð·Ð¾Ð±ÑÐ°Ð¶ÐµÐ½Ð¸Ðµ"/>
            <p:cNvPicPr>
              <a:picLocks noChangeAspect="1" noChangeArrowheads="1"/>
            </p:cNvPicPr>
            <p:nvPr/>
          </p:nvPicPr>
          <p:blipFill>
            <a:blip r:embed="rId3" cstate="print"/>
            <a:srcRect l="51042" t="43038" r="33333" b="24051"/>
            <a:stretch>
              <a:fillRect/>
            </a:stretch>
          </p:blipFill>
          <p:spPr bwMode="auto">
            <a:xfrm>
              <a:off x="4355976" y="2924944"/>
              <a:ext cx="1080120" cy="936104"/>
            </a:xfrm>
            <a:prstGeom prst="rect">
              <a:avLst/>
            </a:prstGeom>
            <a:noFill/>
          </p:spPr>
        </p:pic>
        <p:sp>
          <p:nvSpPr>
            <p:cNvPr id="18" name="TextBox 17"/>
            <p:cNvSpPr txBox="1"/>
            <p:nvPr/>
          </p:nvSpPr>
          <p:spPr>
            <a:xfrm>
              <a:off x="4716016" y="3059668"/>
              <a:ext cx="33695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b="1" dirty="0" smtClean="0">
                  <a:solidFill>
                    <a:schemeClr val="bg1"/>
                  </a:solidFill>
                  <a:latin typeface="Bookman Old Style" pitchFamily="18" charset="0"/>
                </a:rPr>
                <a:t>6</a:t>
              </a:r>
              <a:endParaRPr lang="ru-RU" b="1" dirty="0">
                <a:solidFill>
                  <a:schemeClr val="bg1"/>
                </a:solidFill>
                <a:latin typeface="Bookman Old Style" pitchFamily="18" charset="0"/>
              </a:endParaRPr>
            </a:p>
          </p:txBody>
        </p:sp>
      </p:grpSp>
      <p:grpSp>
        <p:nvGrpSpPr>
          <p:cNvPr id="19" name="Группа 20"/>
          <p:cNvGrpSpPr/>
          <p:nvPr/>
        </p:nvGrpSpPr>
        <p:grpSpPr>
          <a:xfrm>
            <a:off x="5508104" y="2492896"/>
            <a:ext cx="936104" cy="1152128"/>
            <a:chOff x="5508104" y="2492896"/>
            <a:chExt cx="936104" cy="1152128"/>
          </a:xfrm>
        </p:grpSpPr>
        <p:pic>
          <p:nvPicPr>
            <p:cNvPr id="9" name="Picture 2" descr="ÐÐ¾ÑÐ¾Ð¶ÐµÐµ Ð¸Ð·Ð¾Ð±ÑÐ°Ð¶ÐµÐ½Ð¸Ðµ"/>
            <p:cNvPicPr>
              <a:picLocks noChangeAspect="1" noChangeArrowheads="1"/>
            </p:cNvPicPr>
            <p:nvPr/>
          </p:nvPicPr>
          <p:blipFill>
            <a:blip r:embed="rId3" cstate="print"/>
            <a:srcRect l="67708" t="35443" r="18750" b="24051"/>
            <a:stretch>
              <a:fillRect/>
            </a:stretch>
          </p:blipFill>
          <p:spPr bwMode="auto">
            <a:xfrm>
              <a:off x="5508104" y="2492896"/>
              <a:ext cx="936104" cy="1152128"/>
            </a:xfrm>
            <a:prstGeom prst="rect">
              <a:avLst/>
            </a:prstGeom>
            <a:noFill/>
          </p:spPr>
        </p:pic>
        <p:sp>
          <p:nvSpPr>
            <p:cNvPr id="20" name="TextBox 19"/>
            <p:cNvSpPr txBox="1"/>
            <p:nvPr/>
          </p:nvSpPr>
          <p:spPr>
            <a:xfrm>
              <a:off x="5868144" y="2708920"/>
              <a:ext cx="33695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b="1" dirty="0" smtClean="0">
                  <a:solidFill>
                    <a:schemeClr val="bg1"/>
                  </a:solidFill>
                  <a:latin typeface="Bookman Old Style" pitchFamily="18" charset="0"/>
                </a:rPr>
                <a:t>7</a:t>
              </a:r>
              <a:endParaRPr lang="ru-RU" b="1" dirty="0">
                <a:solidFill>
                  <a:schemeClr val="bg1"/>
                </a:solidFill>
                <a:latin typeface="Bookman Old Style" pitchFamily="18" charset="0"/>
              </a:endParaRPr>
            </a:p>
          </p:txBody>
        </p:sp>
      </p:grpSp>
      <p:grpSp>
        <p:nvGrpSpPr>
          <p:cNvPr id="21" name="Группа 22"/>
          <p:cNvGrpSpPr/>
          <p:nvPr/>
        </p:nvGrpSpPr>
        <p:grpSpPr>
          <a:xfrm>
            <a:off x="6588224" y="2204864"/>
            <a:ext cx="1152128" cy="1008112"/>
            <a:chOff x="6588224" y="2420888"/>
            <a:chExt cx="1152128" cy="1008112"/>
          </a:xfrm>
        </p:grpSpPr>
        <p:pic>
          <p:nvPicPr>
            <p:cNvPr id="10" name="Picture 2" descr="ÐÐ¾ÑÐ¾Ð¶ÐµÐµ Ð¸Ð·Ð¾Ð±ÑÐ°Ð¶ÐµÐ½Ð¸Ðµ"/>
            <p:cNvPicPr>
              <a:picLocks noChangeAspect="1" noChangeArrowheads="1"/>
            </p:cNvPicPr>
            <p:nvPr/>
          </p:nvPicPr>
          <p:blipFill>
            <a:blip r:embed="rId3" cstate="print"/>
            <a:srcRect l="83333" t="25317" b="39241"/>
            <a:stretch>
              <a:fillRect/>
            </a:stretch>
          </p:blipFill>
          <p:spPr bwMode="auto">
            <a:xfrm>
              <a:off x="6588224" y="2420888"/>
              <a:ext cx="1152128" cy="1008112"/>
            </a:xfrm>
            <a:prstGeom prst="rect">
              <a:avLst/>
            </a:prstGeom>
            <a:noFill/>
          </p:spPr>
        </p:pic>
        <p:sp>
          <p:nvSpPr>
            <p:cNvPr id="22" name="TextBox 21"/>
            <p:cNvSpPr txBox="1"/>
            <p:nvPr/>
          </p:nvSpPr>
          <p:spPr>
            <a:xfrm>
              <a:off x="7043360" y="2708012"/>
              <a:ext cx="33695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b="1" dirty="0" smtClean="0">
                  <a:solidFill>
                    <a:schemeClr val="bg1"/>
                  </a:solidFill>
                  <a:latin typeface="Bookman Old Style" pitchFamily="18" charset="0"/>
                </a:rPr>
                <a:t>8</a:t>
              </a:r>
              <a:endParaRPr lang="ru-RU" b="1" dirty="0">
                <a:solidFill>
                  <a:schemeClr val="bg1"/>
                </a:solidFill>
                <a:latin typeface="Bookman Old Style" pitchFamily="18" charset="0"/>
              </a:endParaRPr>
            </a:p>
          </p:txBody>
        </p:sp>
      </p:grpSp>
      <p:sp>
        <p:nvSpPr>
          <p:cNvPr id="24" name="TextBox 23"/>
          <p:cNvSpPr txBox="1"/>
          <p:nvPr/>
        </p:nvSpPr>
        <p:spPr>
          <a:xfrm>
            <a:off x="-41691" y="-99392"/>
            <a:ext cx="94128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solidFill>
                  <a:schemeClr val="bg1"/>
                </a:solidFill>
                <a:latin typeface="Bookman Old Style" pitchFamily="18" charset="0"/>
              </a:rPr>
              <a:t>№ 4</a:t>
            </a:r>
            <a:endParaRPr lang="ru-RU" sz="2800" b="1" dirty="0">
              <a:solidFill>
                <a:schemeClr val="bg1"/>
              </a:solidFill>
              <a:latin typeface="Bookman Old Style" pitchFamily="18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0.05255 C -0.00208 -0.06227 -0.00052 -0.07199 0.00504 -0.0787 C 0.00625 -0.08403 0.00972 -0.0875 0.01372 -0.08912 C 0.02292 -0.09769 0.04184 -0.10347 0.05295 -0.10625 C 0.0658 -0.10949 0.07847 -0.11389 0.09132 -0.11667 C 0.10868 -0.12037 0.1276 -0.1206 0.14514 -0.1206 " pathEditMode="relative" rAng="0" ptsTypes="fffffA">
                                      <p:cBhvr>
                                        <p:cTn id="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2" y="-3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7274 -0.07893 C 0.07187 -0.10925 0.07482 -0.11412 0.06198 -0.13125 C 0.06007 -0.13865 0.05295 -0.14282 0.04722 -0.14282 " pathEditMode="relative" rAng="0" ptsTypes="ffA">
                                      <p:cBhvr>
                                        <p:cTn id="1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" y="-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0" descr="ÐÐ°ÑÑÐ¸Ð½ÐºÐ¸ Ð¿Ð¾ Ð·Ð°Ð¿ÑÐ¾ÑÑ ÐºÐ°ÑÑÐ¸Ð½ÐºÐ° ÑÐ°Ð¼ÐºÐ° Ð´Ð»Ñ Ð¿ÑÐµÐ·ÐµÐ½ÑÐ°ÑÐ¸Ð¸ Ð±Ð»Ð¾ÐºÐ½Ð¾Ñ"/>
          <p:cNvPicPr>
            <a:picLocks noChangeAspect="1" noChangeArrowheads="1"/>
          </p:cNvPicPr>
          <p:nvPr/>
        </p:nvPicPr>
        <p:blipFill>
          <a:blip r:embed="rId2" cstate="print"/>
          <a:srcRect b="3093"/>
          <a:stretch>
            <a:fillRect/>
          </a:stretch>
        </p:blipFill>
        <p:spPr bwMode="auto">
          <a:xfrm>
            <a:off x="-108520" y="0"/>
            <a:ext cx="9252520" cy="68580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1849066" y="476672"/>
            <a:ext cx="544586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663300"/>
                </a:solidFill>
                <a:latin typeface="Bookman Old Style" pitchFamily="18" charset="0"/>
              </a:rPr>
              <a:t>Найди соседей числа.</a:t>
            </a:r>
            <a:endParaRPr lang="ru-RU" sz="2000" b="1" dirty="0">
              <a:solidFill>
                <a:srgbClr val="663300"/>
              </a:solidFill>
              <a:latin typeface="Bookman Old Style" pitchFamily="18" charset="0"/>
            </a:endParaRPr>
          </a:p>
        </p:txBody>
      </p:sp>
      <p:pic>
        <p:nvPicPr>
          <p:cNvPr id="1026" name="Picture 2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3" cstate="print"/>
          <a:srcRect t="22785" b="24051"/>
          <a:stretch>
            <a:fillRect/>
          </a:stretch>
        </p:blipFill>
        <p:spPr bwMode="auto">
          <a:xfrm>
            <a:off x="827584" y="2132856"/>
            <a:ext cx="6912768" cy="1512168"/>
          </a:xfrm>
          <a:prstGeom prst="rect">
            <a:avLst/>
          </a:prstGeom>
          <a:noFill/>
        </p:spPr>
      </p:pic>
      <p:grpSp>
        <p:nvGrpSpPr>
          <p:cNvPr id="13" name="Группа 12"/>
          <p:cNvGrpSpPr/>
          <p:nvPr/>
        </p:nvGrpSpPr>
        <p:grpSpPr>
          <a:xfrm>
            <a:off x="971600" y="2276872"/>
            <a:ext cx="1008112" cy="1008112"/>
            <a:chOff x="971600" y="2708920"/>
            <a:chExt cx="1008112" cy="1008112"/>
          </a:xfrm>
        </p:grpSpPr>
        <p:pic>
          <p:nvPicPr>
            <p:cNvPr id="5" name="Picture 2" descr="ÐÐ¾ÑÐ¾Ð¶ÐµÐµ Ð¸Ð·Ð¾Ð±ÑÐ°Ð¶ÐµÐ½Ð¸Ðµ"/>
            <p:cNvPicPr>
              <a:picLocks noChangeAspect="1" noChangeArrowheads="1"/>
            </p:cNvPicPr>
            <p:nvPr/>
          </p:nvPicPr>
          <p:blipFill>
            <a:blip r:embed="rId3" cstate="print"/>
            <a:srcRect l="2083" t="27848" r="83333" b="36709"/>
            <a:stretch>
              <a:fillRect/>
            </a:stretch>
          </p:blipFill>
          <p:spPr bwMode="auto">
            <a:xfrm>
              <a:off x="971600" y="2708920"/>
              <a:ext cx="1008112" cy="1008112"/>
            </a:xfrm>
            <a:prstGeom prst="rect">
              <a:avLst/>
            </a:prstGeom>
            <a:noFill/>
          </p:spPr>
        </p:pic>
        <p:sp>
          <p:nvSpPr>
            <p:cNvPr id="12" name="TextBox 11"/>
            <p:cNvSpPr txBox="1"/>
            <p:nvPr/>
          </p:nvSpPr>
          <p:spPr>
            <a:xfrm>
              <a:off x="1245978" y="2987660"/>
              <a:ext cx="33695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b="1" dirty="0" smtClean="0">
                  <a:solidFill>
                    <a:schemeClr val="bg1"/>
                  </a:solidFill>
                  <a:latin typeface="Bookman Old Style" pitchFamily="18" charset="0"/>
                </a:rPr>
                <a:t>3</a:t>
              </a:r>
              <a:endParaRPr lang="ru-RU" b="1" dirty="0">
                <a:solidFill>
                  <a:schemeClr val="bg1"/>
                </a:solidFill>
                <a:latin typeface="Bookman Old Style" pitchFamily="18" charset="0"/>
              </a:endParaRPr>
            </a:p>
          </p:txBody>
        </p:sp>
      </p:grpSp>
      <p:grpSp>
        <p:nvGrpSpPr>
          <p:cNvPr id="15" name="Группа 14"/>
          <p:cNvGrpSpPr/>
          <p:nvPr/>
        </p:nvGrpSpPr>
        <p:grpSpPr>
          <a:xfrm>
            <a:off x="2051720" y="2564904"/>
            <a:ext cx="1008112" cy="936104"/>
            <a:chOff x="2051720" y="2924944"/>
            <a:chExt cx="1008112" cy="936104"/>
          </a:xfrm>
        </p:grpSpPr>
        <p:pic>
          <p:nvPicPr>
            <p:cNvPr id="6" name="Picture 2" descr="ÐÐ¾ÑÐ¾Ð¶ÐµÐµ Ð¸Ð·Ð¾Ð±ÑÐ°Ð¶ÐµÐ½Ð¸Ðµ"/>
            <p:cNvPicPr>
              <a:picLocks noChangeAspect="1" noChangeArrowheads="1"/>
            </p:cNvPicPr>
            <p:nvPr/>
          </p:nvPicPr>
          <p:blipFill>
            <a:blip r:embed="rId3" cstate="print"/>
            <a:srcRect l="17708" t="37975" r="67709" b="29114"/>
            <a:stretch>
              <a:fillRect/>
            </a:stretch>
          </p:blipFill>
          <p:spPr bwMode="auto">
            <a:xfrm>
              <a:off x="2051720" y="2924944"/>
              <a:ext cx="1008112" cy="936104"/>
            </a:xfrm>
            <a:prstGeom prst="rect">
              <a:avLst/>
            </a:prstGeom>
            <a:noFill/>
          </p:spPr>
        </p:pic>
        <p:sp>
          <p:nvSpPr>
            <p:cNvPr id="14" name="TextBox 13"/>
            <p:cNvSpPr txBox="1"/>
            <p:nvPr/>
          </p:nvSpPr>
          <p:spPr>
            <a:xfrm>
              <a:off x="2339752" y="3131676"/>
              <a:ext cx="33695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b="1" dirty="0" smtClean="0">
                  <a:solidFill>
                    <a:schemeClr val="bg1"/>
                  </a:solidFill>
                  <a:latin typeface="Bookman Old Style" pitchFamily="18" charset="0"/>
                </a:rPr>
                <a:t>4</a:t>
              </a:r>
              <a:endParaRPr lang="ru-RU" b="1" dirty="0">
                <a:solidFill>
                  <a:schemeClr val="bg1"/>
                </a:solidFill>
                <a:latin typeface="Bookman Old Style" pitchFamily="18" charset="0"/>
              </a:endParaRPr>
            </a:p>
          </p:txBody>
        </p:sp>
      </p:grpSp>
      <p:grpSp>
        <p:nvGrpSpPr>
          <p:cNvPr id="17" name="Группа 16"/>
          <p:cNvGrpSpPr/>
          <p:nvPr/>
        </p:nvGrpSpPr>
        <p:grpSpPr>
          <a:xfrm>
            <a:off x="3131840" y="2708920"/>
            <a:ext cx="1080120" cy="936104"/>
            <a:chOff x="3131840" y="3140968"/>
            <a:chExt cx="1080120" cy="936104"/>
          </a:xfrm>
        </p:grpSpPr>
        <p:pic>
          <p:nvPicPr>
            <p:cNvPr id="7" name="Picture 2" descr="ÐÐ¾ÑÐ¾Ð¶ÐµÐµ Ð¸Ð·Ð¾Ð±ÑÐ°Ð¶ÐµÐ½Ð¸Ðµ"/>
            <p:cNvPicPr>
              <a:picLocks noChangeAspect="1" noChangeArrowheads="1"/>
            </p:cNvPicPr>
            <p:nvPr/>
          </p:nvPicPr>
          <p:blipFill>
            <a:blip r:embed="rId3" cstate="print"/>
            <a:srcRect l="33333" t="43038" r="51042" b="24051"/>
            <a:stretch>
              <a:fillRect/>
            </a:stretch>
          </p:blipFill>
          <p:spPr bwMode="auto">
            <a:xfrm>
              <a:off x="3131840" y="3140968"/>
              <a:ext cx="1080120" cy="936104"/>
            </a:xfrm>
            <a:prstGeom prst="rect">
              <a:avLst/>
            </a:prstGeom>
            <a:noFill/>
          </p:spPr>
        </p:pic>
        <p:sp>
          <p:nvSpPr>
            <p:cNvPr id="16" name="TextBox 15"/>
            <p:cNvSpPr txBox="1"/>
            <p:nvPr/>
          </p:nvSpPr>
          <p:spPr>
            <a:xfrm>
              <a:off x="3491880" y="3275692"/>
              <a:ext cx="33695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b="1" dirty="0" smtClean="0">
                  <a:solidFill>
                    <a:schemeClr val="bg1"/>
                  </a:solidFill>
                  <a:latin typeface="Bookman Old Style" pitchFamily="18" charset="0"/>
                </a:rPr>
                <a:t>5</a:t>
              </a:r>
              <a:endParaRPr lang="ru-RU" b="1" dirty="0">
                <a:solidFill>
                  <a:schemeClr val="bg1"/>
                </a:solidFill>
                <a:latin typeface="Bookman Old Style" pitchFamily="18" charset="0"/>
              </a:endParaRPr>
            </a:p>
          </p:txBody>
        </p:sp>
      </p:grpSp>
      <p:grpSp>
        <p:nvGrpSpPr>
          <p:cNvPr id="19" name="Группа 18"/>
          <p:cNvGrpSpPr/>
          <p:nvPr/>
        </p:nvGrpSpPr>
        <p:grpSpPr>
          <a:xfrm>
            <a:off x="4355976" y="2708920"/>
            <a:ext cx="1080120" cy="936104"/>
            <a:chOff x="4355976" y="2924944"/>
            <a:chExt cx="1080120" cy="936104"/>
          </a:xfrm>
        </p:grpSpPr>
        <p:pic>
          <p:nvPicPr>
            <p:cNvPr id="8" name="Picture 2" descr="ÐÐ¾ÑÐ¾Ð¶ÐµÐµ Ð¸Ð·Ð¾Ð±ÑÐ°Ð¶ÐµÐ½Ð¸Ðµ"/>
            <p:cNvPicPr>
              <a:picLocks noChangeAspect="1" noChangeArrowheads="1"/>
            </p:cNvPicPr>
            <p:nvPr/>
          </p:nvPicPr>
          <p:blipFill>
            <a:blip r:embed="rId3" cstate="print"/>
            <a:srcRect l="51042" t="43038" r="33333" b="24051"/>
            <a:stretch>
              <a:fillRect/>
            </a:stretch>
          </p:blipFill>
          <p:spPr bwMode="auto">
            <a:xfrm>
              <a:off x="4355976" y="2924944"/>
              <a:ext cx="1080120" cy="936104"/>
            </a:xfrm>
            <a:prstGeom prst="rect">
              <a:avLst/>
            </a:prstGeom>
            <a:noFill/>
          </p:spPr>
        </p:pic>
        <p:sp>
          <p:nvSpPr>
            <p:cNvPr id="18" name="TextBox 17"/>
            <p:cNvSpPr txBox="1"/>
            <p:nvPr/>
          </p:nvSpPr>
          <p:spPr>
            <a:xfrm>
              <a:off x="4716016" y="3059668"/>
              <a:ext cx="33695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b="1" dirty="0" smtClean="0">
                  <a:solidFill>
                    <a:schemeClr val="bg1"/>
                  </a:solidFill>
                  <a:latin typeface="Bookman Old Style" pitchFamily="18" charset="0"/>
                </a:rPr>
                <a:t>6</a:t>
              </a:r>
              <a:endParaRPr lang="ru-RU" b="1" dirty="0">
                <a:solidFill>
                  <a:schemeClr val="bg1"/>
                </a:solidFill>
                <a:latin typeface="Bookman Old Style" pitchFamily="18" charset="0"/>
              </a:endParaRPr>
            </a:p>
          </p:txBody>
        </p:sp>
      </p:grpSp>
      <p:grpSp>
        <p:nvGrpSpPr>
          <p:cNvPr id="21" name="Группа 20"/>
          <p:cNvGrpSpPr/>
          <p:nvPr/>
        </p:nvGrpSpPr>
        <p:grpSpPr>
          <a:xfrm>
            <a:off x="5508104" y="2492896"/>
            <a:ext cx="936104" cy="1152128"/>
            <a:chOff x="5508104" y="2492896"/>
            <a:chExt cx="936104" cy="1152128"/>
          </a:xfrm>
        </p:grpSpPr>
        <p:pic>
          <p:nvPicPr>
            <p:cNvPr id="9" name="Picture 2" descr="ÐÐ¾ÑÐ¾Ð¶ÐµÐµ Ð¸Ð·Ð¾Ð±ÑÐ°Ð¶ÐµÐ½Ð¸Ðµ"/>
            <p:cNvPicPr>
              <a:picLocks noChangeAspect="1" noChangeArrowheads="1"/>
            </p:cNvPicPr>
            <p:nvPr/>
          </p:nvPicPr>
          <p:blipFill>
            <a:blip r:embed="rId3" cstate="print"/>
            <a:srcRect l="67708" t="35443" r="18750" b="24051"/>
            <a:stretch>
              <a:fillRect/>
            </a:stretch>
          </p:blipFill>
          <p:spPr bwMode="auto">
            <a:xfrm>
              <a:off x="5508104" y="2492896"/>
              <a:ext cx="936104" cy="1152128"/>
            </a:xfrm>
            <a:prstGeom prst="rect">
              <a:avLst/>
            </a:prstGeom>
            <a:noFill/>
          </p:spPr>
        </p:pic>
        <p:sp>
          <p:nvSpPr>
            <p:cNvPr id="20" name="TextBox 19"/>
            <p:cNvSpPr txBox="1"/>
            <p:nvPr/>
          </p:nvSpPr>
          <p:spPr>
            <a:xfrm>
              <a:off x="5868144" y="2708920"/>
              <a:ext cx="33695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b="1" dirty="0" smtClean="0">
                  <a:solidFill>
                    <a:schemeClr val="bg1"/>
                  </a:solidFill>
                  <a:latin typeface="Bookman Old Style" pitchFamily="18" charset="0"/>
                </a:rPr>
                <a:t>7</a:t>
              </a:r>
              <a:endParaRPr lang="ru-RU" b="1" dirty="0">
                <a:solidFill>
                  <a:schemeClr val="bg1"/>
                </a:solidFill>
                <a:latin typeface="Bookman Old Style" pitchFamily="18" charset="0"/>
              </a:endParaRPr>
            </a:p>
          </p:txBody>
        </p:sp>
      </p:grpSp>
      <p:grpSp>
        <p:nvGrpSpPr>
          <p:cNvPr id="23" name="Группа 22"/>
          <p:cNvGrpSpPr/>
          <p:nvPr/>
        </p:nvGrpSpPr>
        <p:grpSpPr>
          <a:xfrm>
            <a:off x="6588224" y="2204864"/>
            <a:ext cx="1152128" cy="1008112"/>
            <a:chOff x="6588224" y="2420888"/>
            <a:chExt cx="1152128" cy="1008112"/>
          </a:xfrm>
        </p:grpSpPr>
        <p:pic>
          <p:nvPicPr>
            <p:cNvPr id="10" name="Picture 2" descr="ÐÐ¾ÑÐ¾Ð¶ÐµÐµ Ð¸Ð·Ð¾Ð±ÑÐ°Ð¶ÐµÐ½Ð¸Ðµ"/>
            <p:cNvPicPr>
              <a:picLocks noChangeAspect="1" noChangeArrowheads="1"/>
            </p:cNvPicPr>
            <p:nvPr/>
          </p:nvPicPr>
          <p:blipFill>
            <a:blip r:embed="rId3" cstate="print"/>
            <a:srcRect l="83333" t="25317" b="39241"/>
            <a:stretch>
              <a:fillRect/>
            </a:stretch>
          </p:blipFill>
          <p:spPr bwMode="auto">
            <a:xfrm>
              <a:off x="6588224" y="2420888"/>
              <a:ext cx="1152128" cy="1008112"/>
            </a:xfrm>
            <a:prstGeom prst="rect">
              <a:avLst/>
            </a:prstGeom>
            <a:noFill/>
          </p:spPr>
        </p:pic>
        <p:sp>
          <p:nvSpPr>
            <p:cNvPr id="22" name="TextBox 21"/>
            <p:cNvSpPr txBox="1"/>
            <p:nvPr/>
          </p:nvSpPr>
          <p:spPr>
            <a:xfrm>
              <a:off x="7043360" y="2708012"/>
              <a:ext cx="33695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b="1" dirty="0" smtClean="0">
                  <a:solidFill>
                    <a:schemeClr val="bg1"/>
                  </a:solidFill>
                  <a:latin typeface="Bookman Old Style" pitchFamily="18" charset="0"/>
                </a:rPr>
                <a:t>8</a:t>
              </a:r>
              <a:endParaRPr lang="ru-RU" b="1" dirty="0">
                <a:solidFill>
                  <a:schemeClr val="bg1"/>
                </a:solidFill>
                <a:latin typeface="Bookman Old Style" pitchFamily="18" charset="0"/>
              </a:endParaRPr>
            </a:p>
          </p:txBody>
        </p:sp>
      </p:grpSp>
      <p:pic>
        <p:nvPicPr>
          <p:cNvPr id="25" name="Picture 4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7207" t="5405" r="6306" b="16216"/>
          <a:stretch>
            <a:fillRect/>
          </a:stretch>
        </p:blipFill>
        <p:spPr bwMode="auto">
          <a:xfrm>
            <a:off x="4214443" y="1844824"/>
            <a:ext cx="715114" cy="864096"/>
          </a:xfrm>
          <a:prstGeom prst="rect">
            <a:avLst/>
          </a:prstGeom>
          <a:noFill/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52 -0.06967 C -0.00173 -0.0831 -0.00416 -0.10208 0.0033 -0.11296 C 0.00573 -0.12175 0.004 -0.11851 0.00729 -0.12338 C 0.00851 -0.12893 0.00816 -0.12939 0.0132 -0.13379 C 0.01424 -0.13472 0.01511 -0.13564 0.01615 -0.13634 C 0.01702 -0.13703 0.0191 -0.13773 0.0191 -0.13773 " pathEditMode="relative" ptsTypes="fffffA">
                                      <p:cBhvr>
                                        <p:cTn id="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059 -0.06921 C 0.0092 -0.08217 0.0033 -0.09467 -0.00503 -0.10185 C -0.00729 -0.10671 -0.00885 -0.10671 -0.01284 -0.10833 C -0.02014 -0.11504 -0.02812 -0.11643 -0.03646 -0.12014 C -0.04114 -0.12222 -0.046 -0.12523 -0.05104 -0.12546 C -0.05885 -0.12592 -0.06684 -0.12546 -0.07465 -0.12546 " pathEditMode="relative" rAng="0" ptsTypes="fffffA">
                                      <p:cBhvr>
                                        <p:cTn id="1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3" y="-2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0" descr="ÐÐ°ÑÑÐ¸Ð½ÐºÐ¸ Ð¿Ð¾ Ð·Ð°Ð¿ÑÐ¾ÑÑ ÐºÐ°ÑÑÐ¸Ð½ÐºÐ° ÑÐ°Ð¼ÐºÐ° Ð´Ð»Ñ Ð¿ÑÐµÐ·ÐµÐ½ÑÐ°ÑÐ¸Ð¸ Ð±Ð»Ð¾ÐºÐ½Ð¾Ñ"/>
          <p:cNvPicPr>
            <a:picLocks noChangeAspect="1" noChangeArrowheads="1"/>
          </p:cNvPicPr>
          <p:nvPr/>
        </p:nvPicPr>
        <p:blipFill>
          <a:blip r:embed="rId2" cstate="print"/>
          <a:srcRect b="3093"/>
          <a:stretch>
            <a:fillRect/>
          </a:stretch>
        </p:blipFill>
        <p:spPr bwMode="auto">
          <a:xfrm>
            <a:off x="-108520" y="0"/>
            <a:ext cx="9252520" cy="68580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1849066" y="476672"/>
            <a:ext cx="544586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663300"/>
                </a:solidFill>
                <a:latin typeface="Bookman Old Style" pitchFamily="18" charset="0"/>
              </a:rPr>
              <a:t>Найди соседей числа.</a:t>
            </a:r>
            <a:endParaRPr lang="ru-RU" sz="2000" b="1" dirty="0">
              <a:solidFill>
                <a:srgbClr val="663300"/>
              </a:solidFill>
              <a:latin typeface="Bookman Old Style" pitchFamily="18" charset="0"/>
            </a:endParaRPr>
          </a:p>
        </p:txBody>
      </p:sp>
      <p:pic>
        <p:nvPicPr>
          <p:cNvPr id="1026" name="Picture 2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3" cstate="print"/>
          <a:srcRect t="22785" b="24051"/>
          <a:stretch>
            <a:fillRect/>
          </a:stretch>
        </p:blipFill>
        <p:spPr bwMode="auto">
          <a:xfrm>
            <a:off x="827584" y="2132856"/>
            <a:ext cx="6912768" cy="1512168"/>
          </a:xfrm>
          <a:prstGeom prst="rect">
            <a:avLst/>
          </a:prstGeom>
          <a:noFill/>
        </p:spPr>
      </p:pic>
      <p:grpSp>
        <p:nvGrpSpPr>
          <p:cNvPr id="4" name="Группа 12"/>
          <p:cNvGrpSpPr/>
          <p:nvPr/>
        </p:nvGrpSpPr>
        <p:grpSpPr>
          <a:xfrm>
            <a:off x="971600" y="2276872"/>
            <a:ext cx="1008112" cy="1008112"/>
            <a:chOff x="971600" y="2708920"/>
            <a:chExt cx="1008112" cy="1008112"/>
          </a:xfrm>
        </p:grpSpPr>
        <p:pic>
          <p:nvPicPr>
            <p:cNvPr id="5" name="Picture 2" descr="ÐÐ¾ÑÐ¾Ð¶ÐµÐµ Ð¸Ð·Ð¾Ð±ÑÐ°Ð¶ÐµÐ½Ð¸Ðµ"/>
            <p:cNvPicPr>
              <a:picLocks noChangeAspect="1" noChangeArrowheads="1"/>
            </p:cNvPicPr>
            <p:nvPr/>
          </p:nvPicPr>
          <p:blipFill>
            <a:blip r:embed="rId3" cstate="print"/>
            <a:srcRect l="2083" t="27848" r="83333" b="36709"/>
            <a:stretch>
              <a:fillRect/>
            </a:stretch>
          </p:blipFill>
          <p:spPr bwMode="auto">
            <a:xfrm>
              <a:off x="971600" y="2708920"/>
              <a:ext cx="1008112" cy="1008112"/>
            </a:xfrm>
            <a:prstGeom prst="rect">
              <a:avLst/>
            </a:prstGeom>
            <a:noFill/>
          </p:spPr>
        </p:pic>
        <p:sp>
          <p:nvSpPr>
            <p:cNvPr id="12" name="TextBox 11"/>
            <p:cNvSpPr txBox="1"/>
            <p:nvPr/>
          </p:nvSpPr>
          <p:spPr>
            <a:xfrm>
              <a:off x="1245978" y="2987660"/>
              <a:ext cx="33695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b="1" dirty="0" smtClean="0">
                  <a:solidFill>
                    <a:schemeClr val="bg1"/>
                  </a:solidFill>
                  <a:latin typeface="Bookman Old Style" pitchFamily="18" charset="0"/>
                </a:rPr>
                <a:t>3</a:t>
              </a:r>
              <a:endParaRPr lang="ru-RU" b="1" dirty="0">
                <a:solidFill>
                  <a:schemeClr val="bg1"/>
                </a:solidFill>
                <a:latin typeface="Bookman Old Style" pitchFamily="18" charset="0"/>
              </a:endParaRPr>
            </a:p>
          </p:txBody>
        </p:sp>
      </p:grpSp>
      <p:grpSp>
        <p:nvGrpSpPr>
          <p:cNvPr id="11" name="Группа 14"/>
          <p:cNvGrpSpPr/>
          <p:nvPr/>
        </p:nvGrpSpPr>
        <p:grpSpPr>
          <a:xfrm>
            <a:off x="2051720" y="2564904"/>
            <a:ext cx="1008112" cy="936104"/>
            <a:chOff x="2051720" y="2924944"/>
            <a:chExt cx="1008112" cy="936104"/>
          </a:xfrm>
        </p:grpSpPr>
        <p:pic>
          <p:nvPicPr>
            <p:cNvPr id="6" name="Picture 2" descr="ÐÐ¾ÑÐ¾Ð¶ÐµÐµ Ð¸Ð·Ð¾Ð±ÑÐ°Ð¶ÐµÐ½Ð¸Ðµ"/>
            <p:cNvPicPr>
              <a:picLocks noChangeAspect="1" noChangeArrowheads="1"/>
            </p:cNvPicPr>
            <p:nvPr/>
          </p:nvPicPr>
          <p:blipFill>
            <a:blip r:embed="rId3" cstate="print"/>
            <a:srcRect l="17708" t="37975" r="67709" b="29114"/>
            <a:stretch>
              <a:fillRect/>
            </a:stretch>
          </p:blipFill>
          <p:spPr bwMode="auto">
            <a:xfrm>
              <a:off x="2051720" y="2924944"/>
              <a:ext cx="1008112" cy="936104"/>
            </a:xfrm>
            <a:prstGeom prst="rect">
              <a:avLst/>
            </a:prstGeom>
            <a:noFill/>
          </p:spPr>
        </p:pic>
        <p:sp>
          <p:nvSpPr>
            <p:cNvPr id="14" name="TextBox 13"/>
            <p:cNvSpPr txBox="1"/>
            <p:nvPr/>
          </p:nvSpPr>
          <p:spPr>
            <a:xfrm>
              <a:off x="2339752" y="3131676"/>
              <a:ext cx="33695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b="1" dirty="0" smtClean="0">
                  <a:solidFill>
                    <a:schemeClr val="bg1"/>
                  </a:solidFill>
                  <a:latin typeface="Bookman Old Style" pitchFamily="18" charset="0"/>
                </a:rPr>
                <a:t>4</a:t>
              </a:r>
              <a:endParaRPr lang="ru-RU" b="1" dirty="0">
                <a:solidFill>
                  <a:schemeClr val="bg1"/>
                </a:solidFill>
                <a:latin typeface="Bookman Old Style" pitchFamily="18" charset="0"/>
              </a:endParaRPr>
            </a:p>
          </p:txBody>
        </p:sp>
      </p:grpSp>
      <p:grpSp>
        <p:nvGrpSpPr>
          <p:cNvPr id="13" name="Группа 16"/>
          <p:cNvGrpSpPr/>
          <p:nvPr/>
        </p:nvGrpSpPr>
        <p:grpSpPr>
          <a:xfrm>
            <a:off x="3131840" y="2708920"/>
            <a:ext cx="1080120" cy="936104"/>
            <a:chOff x="3131840" y="3140968"/>
            <a:chExt cx="1080120" cy="936104"/>
          </a:xfrm>
        </p:grpSpPr>
        <p:pic>
          <p:nvPicPr>
            <p:cNvPr id="7" name="Picture 2" descr="ÐÐ¾ÑÐ¾Ð¶ÐµÐµ Ð¸Ð·Ð¾Ð±ÑÐ°Ð¶ÐµÐ½Ð¸Ðµ"/>
            <p:cNvPicPr>
              <a:picLocks noChangeAspect="1" noChangeArrowheads="1"/>
            </p:cNvPicPr>
            <p:nvPr/>
          </p:nvPicPr>
          <p:blipFill>
            <a:blip r:embed="rId3" cstate="print"/>
            <a:srcRect l="33333" t="43038" r="51042" b="24051"/>
            <a:stretch>
              <a:fillRect/>
            </a:stretch>
          </p:blipFill>
          <p:spPr bwMode="auto">
            <a:xfrm>
              <a:off x="3131840" y="3140968"/>
              <a:ext cx="1080120" cy="936104"/>
            </a:xfrm>
            <a:prstGeom prst="rect">
              <a:avLst/>
            </a:prstGeom>
            <a:noFill/>
          </p:spPr>
        </p:pic>
        <p:sp>
          <p:nvSpPr>
            <p:cNvPr id="16" name="TextBox 15"/>
            <p:cNvSpPr txBox="1"/>
            <p:nvPr/>
          </p:nvSpPr>
          <p:spPr>
            <a:xfrm>
              <a:off x="3491880" y="3275692"/>
              <a:ext cx="33695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b="1" dirty="0" smtClean="0">
                  <a:solidFill>
                    <a:schemeClr val="bg1"/>
                  </a:solidFill>
                  <a:latin typeface="Bookman Old Style" pitchFamily="18" charset="0"/>
                </a:rPr>
                <a:t>5</a:t>
              </a:r>
              <a:endParaRPr lang="ru-RU" b="1" dirty="0">
                <a:solidFill>
                  <a:schemeClr val="bg1"/>
                </a:solidFill>
                <a:latin typeface="Bookman Old Style" pitchFamily="18" charset="0"/>
              </a:endParaRPr>
            </a:p>
          </p:txBody>
        </p:sp>
      </p:grpSp>
      <p:grpSp>
        <p:nvGrpSpPr>
          <p:cNvPr id="15" name="Группа 18"/>
          <p:cNvGrpSpPr/>
          <p:nvPr/>
        </p:nvGrpSpPr>
        <p:grpSpPr>
          <a:xfrm>
            <a:off x="4355976" y="2708920"/>
            <a:ext cx="1080120" cy="936104"/>
            <a:chOff x="4355976" y="2924944"/>
            <a:chExt cx="1080120" cy="936104"/>
          </a:xfrm>
        </p:grpSpPr>
        <p:pic>
          <p:nvPicPr>
            <p:cNvPr id="8" name="Picture 2" descr="ÐÐ¾ÑÐ¾Ð¶ÐµÐµ Ð¸Ð·Ð¾Ð±ÑÐ°Ð¶ÐµÐ½Ð¸Ðµ"/>
            <p:cNvPicPr>
              <a:picLocks noChangeAspect="1" noChangeArrowheads="1"/>
            </p:cNvPicPr>
            <p:nvPr/>
          </p:nvPicPr>
          <p:blipFill>
            <a:blip r:embed="rId3" cstate="print"/>
            <a:srcRect l="51042" t="43038" r="33333" b="24051"/>
            <a:stretch>
              <a:fillRect/>
            </a:stretch>
          </p:blipFill>
          <p:spPr bwMode="auto">
            <a:xfrm>
              <a:off x="4355976" y="2924944"/>
              <a:ext cx="1080120" cy="936104"/>
            </a:xfrm>
            <a:prstGeom prst="rect">
              <a:avLst/>
            </a:prstGeom>
            <a:noFill/>
          </p:spPr>
        </p:pic>
        <p:sp>
          <p:nvSpPr>
            <p:cNvPr id="18" name="TextBox 17"/>
            <p:cNvSpPr txBox="1"/>
            <p:nvPr/>
          </p:nvSpPr>
          <p:spPr>
            <a:xfrm>
              <a:off x="4716016" y="3059668"/>
              <a:ext cx="33695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b="1" dirty="0" smtClean="0">
                  <a:solidFill>
                    <a:schemeClr val="bg1"/>
                  </a:solidFill>
                  <a:latin typeface="Bookman Old Style" pitchFamily="18" charset="0"/>
                </a:rPr>
                <a:t>6</a:t>
              </a:r>
              <a:endParaRPr lang="ru-RU" b="1" dirty="0">
                <a:solidFill>
                  <a:schemeClr val="bg1"/>
                </a:solidFill>
                <a:latin typeface="Bookman Old Style" pitchFamily="18" charset="0"/>
              </a:endParaRPr>
            </a:p>
          </p:txBody>
        </p:sp>
      </p:grpSp>
      <p:grpSp>
        <p:nvGrpSpPr>
          <p:cNvPr id="17" name="Группа 20"/>
          <p:cNvGrpSpPr/>
          <p:nvPr/>
        </p:nvGrpSpPr>
        <p:grpSpPr>
          <a:xfrm>
            <a:off x="5508104" y="2492896"/>
            <a:ext cx="936104" cy="1152128"/>
            <a:chOff x="5508104" y="2492896"/>
            <a:chExt cx="936104" cy="1152128"/>
          </a:xfrm>
        </p:grpSpPr>
        <p:pic>
          <p:nvPicPr>
            <p:cNvPr id="9" name="Picture 2" descr="ÐÐ¾ÑÐ¾Ð¶ÐµÐµ Ð¸Ð·Ð¾Ð±ÑÐ°Ð¶ÐµÐ½Ð¸Ðµ"/>
            <p:cNvPicPr>
              <a:picLocks noChangeAspect="1" noChangeArrowheads="1"/>
            </p:cNvPicPr>
            <p:nvPr/>
          </p:nvPicPr>
          <p:blipFill>
            <a:blip r:embed="rId3" cstate="print"/>
            <a:srcRect l="67708" t="35443" r="18750" b="24051"/>
            <a:stretch>
              <a:fillRect/>
            </a:stretch>
          </p:blipFill>
          <p:spPr bwMode="auto">
            <a:xfrm>
              <a:off x="5508104" y="2492896"/>
              <a:ext cx="936104" cy="1152128"/>
            </a:xfrm>
            <a:prstGeom prst="rect">
              <a:avLst/>
            </a:prstGeom>
            <a:noFill/>
          </p:spPr>
        </p:pic>
        <p:sp>
          <p:nvSpPr>
            <p:cNvPr id="20" name="TextBox 19"/>
            <p:cNvSpPr txBox="1"/>
            <p:nvPr/>
          </p:nvSpPr>
          <p:spPr>
            <a:xfrm>
              <a:off x="5868144" y="2708920"/>
              <a:ext cx="33695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b="1" dirty="0" smtClean="0">
                  <a:solidFill>
                    <a:schemeClr val="bg1"/>
                  </a:solidFill>
                  <a:latin typeface="Bookman Old Style" pitchFamily="18" charset="0"/>
                </a:rPr>
                <a:t>7</a:t>
              </a:r>
              <a:endParaRPr lang="ru-RU" b="1" dirty="0">
                <a:solidFill>
                  <a:schemeClr val="bg1"/>
                </a:solidFill>
                <a:latin typeface="Bookman Old Style" pitchFamily="18" charset="0"/>
              </a:endParaRPr>
            </a:p>
          </p:txBody>
        </p:sp>
      </p:grpSp>
      <p:grpSp>
        <p:nvGrpSpPr>
          <p:cNvPr id="19" name="Группа 22"/>
          <p:cNvGrpSpPr/>
          <p:nvPr/>
        </p:nvGrpSpPr>
        <p:grpSpPr>
          <a:xfrm>
            <a:off x="6588224" y="2204864"/>
            <a:ext cx="1152128" cy="1008112"/>
            <a:chOff x="6588224" y="2420888"/>
            <a:chExt cx="1152128" cy="1008112"/>
          </a:xfrm>
        </p:grpSpPr>
        <p:pic>
          <p:nvPicPr>
            <p:cNvPr id="10" name="Picture 2" descr="ÐÐ¾ÑÐ¾Ð¶ÐµÐµ Ð¸Ð·Ð¾Ð±ÑÐ°Ð¶ÐµÐ½Ð¸Ðµ"/>
            <p:cNvPicPr>
              <a:picLocks noChangeAspect="1" noChangeArrowheads="1"/>
            </p:cNvPicPr>
            <p:nvPr/>
          </p:nvPicPr>
          <p:blipFill>
            <a:blip r:embed="rId3" cstate="print"/>
            <a:srcRect l="83333" t="25317" b="39241"/>
            <a:stretch>
              <a:fillRect/>
            </a:stretch>
          </p:blipFill>
          <p:spPr bwMode="auto">
            <a:xfrm>
              <a:off x="6588224" y="2420888"/>
              <a:ext cx="1152128" cy="1008112"/>
            </a:xfrm>
            <a:prstGeom prst="rect">
              <a:avLst/>
            </a:prstGeom>
            <a:noFill/>
          </p:spPr>
        </p:pic>
        <p:sp>
          <p:nvSpPr>
            <p:cNvPr id="22" name="TextBox 21"/>
            <p:cNvSpPr txBox="1"/>
            <p:nvPr/>
          </p:nvSpPr>
          <p:spPr>
            <a:xfrm>
              <a:off x="7043360" y="2708012"/>
              <a:ext cx="33695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b="1" dirty="0" smtClean="0">
                  <a:solidFill>
                    <a:schemeClr val="bg1"/>
                  </a:solidFill>
                  <a:latin typeface="Bookman Old Style" pitchFamily="18" charset="0"/>
                </a:rPr>
                <a:t>8</a:t>
              </a:r>
              <a:endParaRPr lang="ru-RU" b="1" dirty="0">
                <a:solidFill>
                  <a:schemeClr val="bg1"/>
                </a:solidFill>
                <a:latin typeface="Bookman Old Style" pitchFamily="18" charset="0"/>
              </a:endParaRPr>
            </a:p>
          </p:txBody>
        </p:sp>
      </p:grpSp>
      <p:pic>
        <p:nvPicPr>
          <p:cNvPr id="24" name="Picture 16" descr="ÐÐ°ÑÑÐ¸Ð½ÐºÐ¸ Ð¿Ð¾ Ð·Ð°Ð¿ÑÐ¾ÑÑ ÐºÐ°ÑÑÐ¸Ð½ÐºÐ° ÑÐ¸ÑÑÐ° 7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112972" y="1790864"/>
            <a:ext cx="918056" cy="918056"/>
          </a:xfrm>
          <a:prstGeom prst="rect">
            <a:avLst/>
          </a:prstGeom>
          <a:noFill/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4.44444E-6 C -0.01181 -0.00578 -0.02379 -0.01088 -0.03542 -0.01643 C -0.03941 -0.02199 -0.05677 -0.03472 -0.06268 -0.0375 C -0.06667 -0.04282 -0.07032 -0.04398 -0.07552 -0.04652 C -0.08004 -0.053 -0.09167 -0.05972 -0.09827 -0.06296 C -0.09931 -0.0655 -0.1 -0.06828 -0.10139 -0.0699 C -0.10278 -0.07152 -0.10504 -0.07083 -0.10625 -0.07245 C -0.10729 -0.07407 -0.10677 -0.07685 -0.10764 -0.07893 C -0.11893 -0.10601 -0.12205 -0.10393 -0.12205 -0.14166 " pathEditMode="relative" rAng="0" ptsTypes="ffffffffA">
                                      <p:cBhvr>
                                        <p:cTn id="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1" y="-7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2.59259E-6 C -0.00486 -0.00787 -0.00209 -0.00185 -0.00834 -0.02292 C -0.01059 -0.03148 -0.01372 -0.03195 -0.01632 -0.03681 C -0.01736 -0.03866 -0.01823 -0.04352 -0.0191 -0.04584 C -0.01979 -0.04815 -0.02084 -0.04931 -0.02153 -0.0507 C -0.03021 -0.06528 -0.03785 -0.07593 -0.04688 -0.08264 C -0.05313 -0.08727 -0.0592 -0.09398 -0.06545 -0.10116 C -0.06684 -0.10301 -0.06927 -0.10486 -0.06927 -0.1044 C -0.10955 -0.10209 -0.14879 -0.0963 -0.18907 -0.0963 " pathEditMode="relative" rAng="0" ptsTypes="ffffffffA">
                                      <p:cBhvr>
                                        <p:cTn id="1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5" y="-5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0" descr="ÐÐ°ÑÑÐ¸Ð½ÐºÐ¸ Ð¿Ð¾ Ð·Ð°Ð¿ÑÐ¾ÑÑ ÐºÐ°ÑÑÐ¸Ð½ÐºÐ° ÑÐ°Ð¼ÐºÐ° Ð´Ð»Ñ Ð¿ÑÐµÐ·ÐµÐ½ÑÐ°ÑÐ¸Ð¸ Ð±Ð»Ð¾ÐºÐ½Ð¾Ñ"/>
          <p:cNvPicPr>
            <a:picLocks noChangeAspect="1" noChangeArrowheads="1"/>
          </p:cNvPicPr>
          <p:nvPr/>
        </p:nvPicPr>
        <p:blipFill>
          <a:blip r:embed="rId2" cstate="print"/>
          <a:srcRect b="3093"/>
          <a:stretch>
            <a:fillRect/>
          </a:stretch>
        </p:blipFill>
        <p:spPr bwMode="auto">
          <a:xfrm>
            <a:off x="-108520" y="0"/>
            <a:ext cx="9252520" cy="68580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1849066" y="476672"/>
            <a:ext cx="544586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663300"/>
                </a:solidFill>
                <a:latin typeface="Bookman Old Style" pitchFamily="18" charset="0"/>
              </a:rPr>
              <a:t>Заполни волшебный квадрат.</a:t>
            </a:r>
            <a:endParaRPr lang="ru-RU" sz="2000" b="1" dirty="0">
              <a:solidFill>
                <a:srgbClr val="663300"/>
              </a:solidFill>
              <a:latin typeface="Bookman Old Style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2567863" y="1556788"/>
          <a:ext cx="4008275" cy="388139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01655"/>
                <a:gridCol w="801655"/>
                <a:gridCol w="801655"/>
                <a:gridCol w="801655"/>
                <a:gridCol w="801655"/>
              </a:tblGrid>
              <a:tr h="792092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n>
                            <a:solidFill>
                              <a:srgbClr val="663300"/>
                            </a:solidFill>
                          </a:ln>
                          <a:solidFill>
                            <a:srgbClr val="990000"/>
                          </a:solidFill>
                          <a:latin typeface="Bookman Old Style" pitchFamily="18" charset="0"/>
                        </a:rPr>
                        <a:t>3</a:t>
                      </a:r>
                      <a:endParaRPr lang="ru-RU" sz="2800" b="1" dirty="0">
                        <a:ln>
                          <a:solidFill>
                            <a:srgbClr val="663300"/>
                          </a:solidFill>
                        </a:ln>
                        <a:solidFill>
                          <a:srgbClr val="990000"/>
                        </a:solidFill>
                        <a:latin typeface="Bookman Old Style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800" b="1" dirty="0" smtClean="0">
                          <a:ln>
                            <a:solidFill>
                              <a:srgbClr val="663300"/>
                            </a:solidFill>
                          </a:ln>
                          <a:solidFill>
                            <a:srgbClr val="990000"/>
                          </a:solidFill>
                          <a:latin typeface="Bookman Old Style" pitchFamily="18" charset="0"/>
                        </a:rPr>
                        <a:t>+</a:t>
                      </a:r>
                    </a:p>
                    <a:p>
                      <a:pPr algn="ctr"/>
                      <a:endParaRPr lang="ru-RU" sz="2800" b="1" dirty="0">
                        <a:ln>
                          <a:solidFill>
                            <a:srgbClr val="663300"/>
                          </a:solidFill>
                        </a:ln>
                        <a:solidFill>
                          <a:srgbClr val="990000"/>
                        </a:solidFill>
                        <a:latin typeface="Bookman Old Style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800" b="1" dirty="0">
                        <a:ln>
                          <a:solidFill>
                            <a:srgbClr val="663300"/>
                          </a:solidFill>
                        </a:ln>
                        <a:solidFill>
                          <a:srgbClr val="990000"/>
                        </a:solidFill>
                        <a:latin typeface="Bookman Old Style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n>
                            <a:solidFill>
                              <a:srgbClr val="663300"/>
                            </a:solidFill>
                          </a:ln>
                          <a:solidFill>
                            <a:srgbClr val="990000"/>
                          </a:solidFill>
                          <a:latin typeface="Bookman Old Style" pitchFamily="18" charset="0"/>
                        </a:rPr>
                        <a:t>=</a:t>
                      </a:r>
                      <a:endParaRPr lang="ru-RU" sz="2800" b="1" dirty="0">
                        <a:ln>
                          <a:solidFill>
                            <a:srgbClr val="663300"/>
                          </a:solidFill>
                        </a:ln>
                        <a:solidFill>
                          <a:srgbClr val="990000"/>
                        </a:solidFill>
                        <a:latin typeface="Bookman Old Style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n>
                            <a:solidFill>
                              <a:srgbClr val="663300"/>
                            </a:solidFill>
                          </a:ln>
                          <a:solidFill>
                            <a:srgbClr val="990000"/>
                          </a:solidFill>
                          <a:latin typeface="Bookman Old Style" pitchFamily="18" charset="0"/>
                        </a:rPr>
                        <a:t>12</a:t>
                      </a:r>
                      <a:endParaRPr lang="ru-RU" sz="2800" b="1" dirty="0">
                        <a:ln>
                          <a:solidFill>
                            <a:srgbClr val="663300"/>
                          </a:solidFill>
                        </a:ln>
                        <a:solidFill>
                          <a:srgbClr val="990000"/>
                        </a:solidFill>
                        <a:latin typeface="Bookman Old Style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3877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n>
                            <a:solidFill>
                              <a:srgbClr val="663300"/>
                            </a:solidFill>
                          </a:ln>
                          <a:solidFill>
                            <a:srgbClr val="990000"/>
                          </a:solidFill>
                          <a:latin typeface="Bookman Old Style" pitchFamily="18" charset="0"/>
                        </a:rPr>
                        <a:t>-</a:t>
                      </a:r>
                      <a:endParaRPr lang="ru-RU" sz="2800" b="1" dirty="0">
                        <a:ln>
                          <a:solidFill>
                            <a:srgbClr val="663300"/>
                          </a:solidFill>
                        </a:ln>
                        <a:solidFill>
                          <a:srgbClr val="990000"/>
                        </a:solidFill>
                        <a:latin typeface="Bookman Old Style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800" b="1" dirty="0">
                        <a:ln>
                          <a:solidFill>
                            <a:srgbClr val="663300"/>
                          </a:solidFill>
                        </a:ln>
                        <a:solidFill>
                          <a:srgbClr val="990000"/>
                        </a:solidFill>
                        <a:latin typeface="Bookman Old Style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66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n>
                            <a:solidFill>
                              <a:srgbClr val="663300"/>
                            </a:solidFill>
                          </a:ln>
                          <a:solidFill>
                            <a:srgbClr val="990000"/>
                          </a:solidFill>
                          <a:latin typeface="Bookman Old Style" pitchFamily="18" charset="0"/>
                        </a:rPr>
                        <a:t>-</a:t>
                      </a:r>
                      <a:endParaRPr lang="ru-RU" sz="2800" b="1" dirty="0">
                        <a:ln>
                          <a:solidFill>
                            <a:srgbClr val="663300"/>
                          </a:solidFill>
                        </a:ln>
                        <a:solidFill>
                          <a:srgbClr val="990000"/>
                        </a:solidFill>
                        <a:latin typeface="Bookman Old Style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800" b="1" dirty="0">
                        <a:ln>
                          <a:solidFill>
                            <a:srgbClr val="663300"/>
                          </a:solidFill>
                        </a:ln>
                        <a:solidFill>
                          <a:srgbClr val="990000"/>
                        </a:solidFill>
                        <a:latin typeface="Bookman Old Style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66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800" b="1" dirty="0">
                        <a:ln>
                          <a:solidFill>
                            <a:srgbClr val="663300"/>
                          </a:solidFill>
                        </a:ln>
                        <a:solidFill>
                          <a:srgbClr val="990000"/>
                        </a:solidFill>
                        <a:latin typeface="Bookman Old Style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3877">
                <a:tc>
                  <a:txBody>
                    <a:bodyPr/>
                    <a:lstStyle/>
                    <a:p>
                      <a:pPr algn="ctr"/>
                      <a:endParaRPr lang="ru-RU" sz="2800" b="1" dirty="0">
                        <a:ln>
                          <a:solidFill>
                            <a:srgbClr val="663300"/>
                          </a:solidFill>
                        </a:ln>
                        <a:solidFill>
                          <a:srgbClr val="990000"/>
                        </a:solidFill>
                        <a:latin typeface="Bookman Old Style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n>
                            <a:solidFill>
                              <a:srgbClr val="663300"/>
                            </a:solidFill>
                          </a:ln>
                          <a:solidFill>
                            <a:srgbClr val="990000"/>
                          </a:solidFill>
                          <a:latin typeface="Bookman Old Style" pitchFamily="18" charset="0"/>
                        </a:rPr>
                        <a:t>+</a:t>
                      </a:r>
                      <a:endParaRPr lang="ru-RU" sz="2800" b="1" dirty="0">
                        <a:ln>
                          <a:solidFill>
                            <a:srgbClr val="663300"/>
                          </a:solidFill>
                        </a:ln>
                        <a:solidFill>
                          <a:srgbClr val="990000"/>
                        </a:solidFill>
                        <a:latin typeface="Bookman Old Style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n>
                            <a:solidFill>
                              <a:srgbClr val="663300"/>
                            </a:solidFill>
                          </a:ln>
                          <a:solidFill>
                            <a:srgbClr val="990000"/>
                          </a:solidFill>
                          <a:latin typeface="Bookman Old Style" pitchFamily="18" charset="0"/>
                        </a:rPr>
                        <a:t>4</a:t>
                      </a:r>
                      <a:endParaRPr lang="ru-RU" sz="2800" b="1" dirty="0">
                        <a:ln>
                          <a:solidFill>
                            <a:srgbClr val="663300"/>
                          </a:solidFill>
                        </a:ln>
                        <a:solidFill>
                          <a:srgbClr val="990000"/>
                        </a:solidFill>
                        <a:latin typeface="Bookman Old Style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n>
                            <a:solidFill>
                              <a:srgbClr val="663300"/>
                            </a:solidFill>
                          </a:ln>
                          <a:solidFill>
                            <a:srgbClr val="990000"/>
                          </a:solidFill>
                          <a:latin typeface="Bookman Old Style" pitchFamily="18" charset="0"/>
                        </a:rPr>
                        <a:t>=</a:t>
                      </a:r>
                      <a:endParaRPr lang="ru-RU" sz="2800" b="1" dirty="0">
                        <a:ln>
                          <a:solidFill>
                            <a:srgbClr val="663300"/>
                          </a:solidFill>
                        </a:ln>
                        <a:solidFill>
                          <a:srgbClr val="990000"/>
                        </a:solidFill>
                        <a:latin typeface="Bookman Old Style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n>
                            <a:solidFill>
                              <a:srgbClr val="663300"/>
                            </a:solidFill>
                          </a:ln>
                          <a:solidFill>
                            <a:srgbClr val="990000"/>
                          </a:solidFill>
                          <a:latin typeface="Bookman Old Style" pitchFamily="18" charset="0"/>
                        </a:rPr>
                        <a:t>6</a:t>
                      </a:r>
                      <a:endParaRPr lang="ru-RU" sz="2800" b="1" dirty="0">
                        <a:ln>
                          <a:solidFill>
                            <a:srgbClr val="663300"/>
                          </a:solidFill>
                        </a:ln>
                        <a:solidFill>
                          <a:srgbClr val="990000"/>
                        </a:solidFill>
                        <a:latin typeface="Bookman Old Style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3877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n>
                            <a:solidFill>
                              <a:srgbClr val="663300"/>
                            </a:solidFill>
                          </a:ln>
                          <a:solidFill>
                            <a:srgbClr val="990000"/>
                          </a:solidFill>
                          <a:latin typeface="Bookman Old Style" pitchFamily="18" charset="0"/>
                        </a:rPr>
                        <a:t>=</a:t>
                      </a:r>
                      <a:endParaRPr lang="ru-RU" sz="2800" b="1" dirty="0">
                        <a:ln>
                          <a:solidFill>
                            <a:srgbClr val="663300"/>
                          </a:solidFill>
                        </a:ln>
                        <a:solidFill>
                          <a:srgbClr val="990000"/>
                        </a:solidFill>
                        <a:latin typeface="Bookman Old Style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800" b="1" dirty="0">
                        <a:ln>
                          <a:solidFill>
                            <a:srgbClr val="663300"/>
                          </a:solidFill>
                        </a:ln>
                        <a:solidFill>
                          <a:srgbClr val="990000"/>
                        </a:solidFill>
                        <a:latin typeface="Bookman Old Style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66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800" b="1" dirty="0" smtClean="0">
                          <a:ln>
                            <a:solidFill>
                              <a:srgbClr val="663300"/>
                            </a:solidFill>
                          </a:ln>
                          <a:solidFill>
                            <a:srgbClr val="990000"/>
                          </a:solidFill>
                          <a:latin typeface="Bookman Old Style" pitchFamily="18" charset="0"/>
                        </a:rPr>
                        <a:t>=</a:t>
                      </a:r>
                    </a:p>
                    <a:p>
                      <a:pPr algn="ctr"/>
                      <a:endParaRPr lang="ru-RU" sz="2800" b="1" dirty="0">
                        <a:ln>
                          <a:solidFill>
                            <a:srgbClr val="663300"/>
                          </a:solidFill>
                        </a:ln>
                        <a:solidFill>
                          <a:srgbClr val="990000"/>
                        </a:solidFill>
                        <a:latin typeface="Bookman Old Style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800" b="1" dirty="0">
                        <a:ln>
                          <a:solidFill>
                            <a:srgbClr val="663300"/>
                          </a:solidFill>
                        </a:ln>
                        <a:solidFill>
                          <a:srgbClr val="990000"/>
                        </a:solidFill>
                        <a:latin typeface="Bookman Old Style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66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n>
                            <a:solidFill>
                              <a:srgbClr val="663300"/>
                            </a:solidFill>
                          </a:ln>
                          <a:solidFill>
                            <a:srgbClr val="990000"/>
                          </a:solidFill>
                          <a:latin typeface="Bookman Old Style" pitchFamily="18" charset="0"/>
                        </a:rPr>
                        <a:t>=</a:t>
                      </a:r>
                      <a:endParaRPr lang="ru-RU" sz="2800" b="1" dirty="0">
                        <a:ln>
                          <a:solidFill>
                            <a:srgbClr val="663300"/>
                          </a:solidFill>
                        </a:ln>
                        <a:solidFill>
                          <a:srgbClr val="990000"/>
                        </a:solidFill>
                        <a:latin typeface="Bookman Old Style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3877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n>
                            <a:solidFill>
                              <a:srgbClr val="663300"/>
                            </a:solidFill>
                          </a:ln>
                          <a:solidFill>
                            <a:srgbClr val="990000"/>
                          </a:solidFill>
                          <a:latin typeface="Bookman Old Style" pitchFamily="18" charset="0"/>
                        </a:rPr>
                        <a:t>1</a:t>
                      </a:r>
                      <a:endParaRPr lang="ru-RU" sz="2800" b="1" dirty="0">
                        <a:ln>
                          <a:solidFill>
                            <a:srgbClr val="663300"/>
                          </a:solidFill>
                        </a:ln>
                        <a:solidFill>
                          <a:srgbClr val="990000"/>
                        </a:solidFill>
                        <a:latin typeface="Bookman Old Style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n>
                            <a:solidFill>
                              <a:srgbClr val="663300"/>
                            </a:solidFill>
                          </a:ln>
                          <a:solidFill>
                            <a:srgbClr val="990000"/>
                          </a:solidFill>
                          <a:latin typeface="Bookman Old Style" pitchFamily="18" charset="0"/>
                        </a:rPr>
                        <a:t>+</a:t>
                      </a:r>
                      <a:endParaRPr lang="ru-RU" sz="2800" b="1" dirty="0">
                        <a:ln>
                          <a:solidFill>
                            <a:srgbClr val="663300"/>
                          </a:solidFill>
                        </a:ln>
                        <a:solidFill>
                          <a:srgbClr val="990000"/>
                        </a:solidFill>
                        <a:latin typeface="Bookman Old Style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800" b="1">
                        <a:ln>
                          <a:solidFill>
                            <a:srgbClr val="663300"/>
                          </a:solidFill>
                        </a:ln>
                        <a:solidFill>
                          <a:srgbClr val="990000"/>
                        </a:solidFill>
                        <a:latin typeface="Bookman Old Style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n>
                            <a:solidFill>
                              <a:srgbClr val="663300"/>
                            </a:solidFill>
                          </a:ln>
                          <a:solidFill>
                            <a:srgbClr val="990000"/>
                          </a:solidFill>
                          <a:latin typeface="Bookman Old Style" pitchFamily="18" charset="0"/>
                        </a:rPr>
                        <a:t>=</a:t>
                      </a:r>
                      <a:endParaRPr lang="ru-RU" sz="2800" b="1" dirty="0">
                        <a:ln>
                          <a:solidFill>
                            <a:srgbClr val="663300"/>
                          </a:solidFill>
                        </a:ln>
                        <a:solidFill>
                          <a:srgbClr val="990000"/>
                        </a:solidFill>
                        <a:latin typeface="Bookman Old Style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n>
                            <a:solidFill>
                              <a:srgbClr val="663300"/>
                            </a:solidFill>
                          </a:ln>
                          <a:solidFill>
                            <a:srgbClr val="990000"/>
                          </a:solidFill>
                          <a:latin typeface="Bookman Old Style" pitchFamily="18" charset="0"/>
                        </a:rPr>
                        <a:t>6</a:t>
                      </a:r>
                      <a:endParaRPr lang="ru-RU" sz="2800" b="1" dirty="0">
                        <a:ln>
                          <a:solidFill>
                            <a:srgbClr val="663300"/>
                          </a:solidFill>
                        </a:ln>
                        <a:solidFill>
                          <a:srgbClr val="990000"/>
                        </a:solidFill>
                        <a:latin typeface="Bookman Old Style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20482" name="Picture 2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283968" y="1628800"/>
            <a:ext cx="659904" cy="659905"/>
          </a:xfrm>
          <a:prstGeom prst="rect">
            <a:avLst/>
          </a:prstGeom>
          <a:noFill/>
        </p:spPr>
      </p:pic>
      <p:pic>
        <p:nvPicPr>
          <p:cNvPr id="6" name="Picture 2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627784" y="3201143"/>
            <a:ext cx="659904" cy="659905"/>
          </a:xfrm>
          <a:prstGeom prst="rect">
            <a:avLst/>
          </a:prstGeom>
          <a:noFill/>
        </p:spPr>
      </p:pic>
      <p:pic>
        <p:nvPicPr>
          <p:cNvPr id="7" name="Picture 2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272136" y="4785319"/>
            <a:ext cx="659904" cy="659905"/>
          </a:xfrm>
          <a:prstGeom prst="rect">
            <a:avLst/>
          </a:prstGeom>
          <a:noFill/>
        </p:spPr>
      </p:pic>
      <p:pic>
        <p:nvPicPr>
          <p:cNvPr id="8" name="Picture 2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856312" y="2553071"/>
            <a:ext cx="659904" cy="659905"/>
          </a:xfrm>
          <a:prstGeom prst="rect">
            <a:avLst/>
          </a:prstGeom>
          <a:noFill/>
        </p:spPr>
      </p:pic>
      <p:sp>
        <p:nvSpPr>
          <p:cNvPr id="9" name="Прямоугольник 8"/>
          <p:cNvSpPr/>
          <p:nvPr/>
        </p:nvSpPr>
        <p:spPr>
          <a:xfrm>
            <a:off x="4211960" y="1556792"/>
            <a:ext cx="720080" cy="936104"/>
          </a:xfrm>
          <a:prstGeom prst="rect">
            <a:avLst/>
          </a:prstGeom>
          <a:ln>
            <a:solidFill>
              <a:srgbClr val="99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990000"/>
                </a:solidFill>
                <a:latin typeface="Bookman Old Style" pitchFamily="18" charset="0"/>
              </a:rPr>
              <a:t>9</a:t>
            </a:r>
            <a:endParaRPr lang="ru-RU" sz="2800" b="1" dirty="0">
              <a:solidFill>
                <a:srgbClr val="990000"/>
              </a:solidFill>
              <a:latin typeface="Bookman Old Style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4211960" y="4797152"/>
            <a:ext cx="720080" cy="648072"/>
          </a:xfrm>
          <a:prstGeom prst="rect">
            <a:avLst/>
          </a:prstGeom>
          <a:ln>
            <a:solidFill>
              <a:srgbClr val="99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990000"/>
                </a:solidFill>
                <a:latin typeface="Bookman Old Style" pitchFamily="18" charset="0"/>
              </a:rPr>
              <a:t>5</a:t>
            </a:r>
            <a:endParaRPr lang="ru-RU" sz="2800" b="1" dirty="0">
              <a:solidFill>
                <a:srgbClr val="990000"/>
              </a:solidFill>
              <a:latin typeface="Bookman Old Style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2555776" y="3140968"/>
            <a:ext cx="792088" cy="648072"/>
          </a:xfrm>
          <a:prstGeom prst="rect">
            <a:avLst/>
          </a:prstGeom>
          <a:ln>
            <a:solidFill>
              <a:srgbClr val="99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990000"/>
                </a:solidFill>
                <a:latin typeface="Bookman Old Style" pitchFamily="18" charset="0"/>
              </a:rPr>
              <a:t>2</a:t>
            </a:r>
            <a:endParaRPr lang="ru-RU" sz="2800" b="1" dirty="0">
              <a:solidFill>
                <a:srgbClr val="990000"/>
              </a:solidFill>
              <a:latin typeface="Bookman Old Style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5796136" y="2492896"/>
            <a:ext cx="792088" cy="648072"/>
          </a:xfrm>
          <a:prstGeom prst="rect">
            <a:avLst/>
          </a:prstGeom>
          <a:ln>
            <a:solidFill>
              <a:srgbClr val="99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2800" b="1" dirty="0" smtClean="0">
              <a:ln>
                <a:solidFill>
                  <a:srgbClr val="663300"/>
                </a:solidFill>
              </a:ln>
              <a:solidFill>
                <a:srgbClr val="990000"/>
              </a:solidFill>
              <a:latin typeface="Bookman Old Style" pitchFamily="18" charset="0"/>
            </a:endParaRPr>
          </a:p>
          <a:p>
            <a:pPr algn="ctr"/>
            <a:r>
              <a:rPr lang="ru-RU" sz="2800" b="1" dirty="0" smtClean="0">
                <a:ln>
                  <a:solidFill>
                    <a:srgbClr val="663300"/>
                  </a:solidFill>
                </a:ln>
                <a:solidFill>
                  <a:srgbClr val="990000"/>
                </a:solidFill>
                <a:latin typeface="Bookman Old Style" pitchFamily="18" charset="0"/>
              </a:rPr>
              <a:t>-</a:t>
            </a:r>
          </a:p>
          <a:p>
            <a:pPr algn="ctr"/>
            <a:endParaRPr lang="ru-RU" sz="2800" b="1" dirty="0">
              <a:solidFill>
                <a:srgbClr val="990000"/>
              </a:solidFill>
              <a:latin typeface="Bookman Old Style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-41691" y="-99392"/>
            <a:ext cx="94128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solidFill>
                  <a:schemeClr val="bg1"/>
                </a:solidFill>
                <a:latin typeface="Bookman Old Style" pitchFamily="18" charset="0"/>
              </a:rPr>
              <a:t>№ 5</a:t>
            </a:r>
            <a:endParaRPr lang="ru-RU" sz="2800" b="1" dirty="0">
              <a:solidFill>
                <a:schemeClr val="bg1"/>
              </a:solidFill>
              <a:latin typeface="Bookman Old Style" pitchFamily="18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048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482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0" grpId="1" animBg="1"/>
      <p:bldP spid="11" grpId="0" animBg="1"/>
      <p:bldP spid="1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0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4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907704" y="116632"/>
            <a:ext cx="5328593" cy="31898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ÐÐ°ÑÑÐ¸Ð½ÐºÐ¸ Ð¿Ð¾ Ð·Ð°Ð¿ÑÐ¾ÑÑ Ð³Ð¸ÑÐºÐ° Ð¿ÑÐ¾ÑÐµÑÑÐ¾Ñ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51920" y="3344008"/>
            <a:ext cx="4784532" cy="3513992"/>
          </a:xfrm>
          <a:prstGeom prst="rect">
            <a:avLst/>
          </a:prstGeom>
          <a:noFill/>
        </p:spPr>
      </p:pic>
      <p:pic>
        <p:nvPicPr>
          <p:cNvPr id="5" name="Picture 6" descr="ÐÐ°ÑÑÐ¸Ð½ÐºÐ¸ Ð¿Ð¾ Ð·Ð°Ð¿ÑÐ¾ÑÑ Ð³Ð¸ÑÐºÐ°  ÑÐµÑÑÐ¸Ñ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228184" y="3212976"/>
            <a:ext cx="1905000" cy="1905000"/>
          </a:xfrm>
          <a:prstGeom prst="rect">
            <a:avLst/>
          </a:prstGeom>
          <a:noFill/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0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2" cstate="print">
            <a:lum bright="20000" contrast="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288032" y="1608471"/>
            <a:ext cx="8604448" cy="51398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rgbClr val="990000"/>
              </a:solidFill>
              <a:effectLst/>
              <a:latin typeface="Bookman Old Style" pitchFamily="18" charset="0"/>
              <a:cs typeface="Arial" pitchFamily="34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u="sng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Задание №1 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8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Найди карандаш: не синий и не желтый, не самый длинный и не самый короткий. Для проверки правильности ответа необходимо нажать на изображение карандаша.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rgbClr val="80000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u="sng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Задание № 2 </a:t>
            </a:r>
            <a:r>
              <a:rPr lang="ru-RU" sz="1600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Найди лишний предмет, нажав на соответствующее изображение.</a:t>
            </a:r>
            <a:endParaRPr kumimoji="0" lang="ru-RU" sz="1600" b="0" i="0" strike="noStrike" cap="none" normalizeH="0" baseline="0" dirty="0" smtClean="0">
              <a:ln>
                <a:noFill/>
              </a:ln>
              <a:solidFill>
                <a:srgbClr val="80000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u="sng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Задание № 3 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8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Найди коробку с подарком, если: коробка красного цвета, дно коробки круглое, на крышке есть бантик, коробка высокая. Нажми на изображение коробки.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rgbClr val="80000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u="sng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Задание № 4 </a:t>
            </a:r>
            <a:r>
              <a:rPr lang="ru-RU" sz="1600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За забором спрятались животные, которые издают определенные звуки. 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8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Определи, что это за животные и сколько вместе у них лап.</a:t>
            </a:r>
            <a:endParaRPr lang="ru-RU" sz="1600" dirty="0" smtClean="0">
              <a:solidFill>
                <a:srgbClr val="80000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u="sng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Задание № 5 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8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Фрагмент мозаики разделили на две части. Найди фигуры, которые получились.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rgbClr val="80000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8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Для решения задачи требуется нажать на выбранное изображение. В случае неверного ответа реализуется анимационный эффект «качание», в случае верного ответа – «изменение размера» изображения.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rgbClr val="80000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u="sng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Задание № 6 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8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Разложи игрушки в коробки. В желтой лежит не пирамидка и не юла. В зеленой не юла. Для проверки правильности ответа </a:t>
            </a:r>
            <a:r>
              <a:rPr lang="ru-RU" sz="1600" dirty="0" smtClean="0">
                <a:solidFill>
                  <a:srgbClr val="8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нажми на изображения игрушек.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rgbClr val="80000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u="sng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Задание № 7 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8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Расположи каждую фигуру в свой круг.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rgbClr val="80000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8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При выполнении этих заданий требуется нажать на верное изображение, в результате чего произойдет перемещение изображения.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rgbClr val="80000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u="sng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Задание № 8 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8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Сколько рыбок нужно запустить в пустой аквариум?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rgbClr val="80000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8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Для проверки правильности ответа необходимо нажать на изображение пустого аквариума, в результате чего появятся изображения рыбок и верный ответ.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rgbClr val="80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23528" y="404664"/>
            <a:ext cx="109998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rgbClr val="990000"/>
                </a:solidFill>
                <a:latin typeface="Bookman Old Style" pitchFamily="18" charset="0"/>
              </a:rPr>
              <a:t>Цель:</a:t>
            </a:r>
            <a:endParaRPr lang="ru-RU" sz="2400" b="1" dirty="0">
              <a:solidFill>
                <a:srgbClr val="990000"/>
              </a:solidFill>
              <a:latin typeface="Bookman Old Style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23528" y="1628800"/>
            <a:ext cx="235352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rgbClr val="990000"/>
                </a:solidFill>
                <a:latin typeface="Bookman Old Style" pitchFamily="18" charset="0"/>
              </a:rPr>
              <a:t>Инструкция:</a:t>
            </a:r>
            <a:endParaRPr lang="ru-RU" sz="2400" b="1" dirty="0">
              <a:solidFill>
                <a:srgbClr val="990000"/>
              </a:solidFill>
              <a:latin typeface="Bookman Old Style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475656" y="417438"/>
            <a:ext cx="741682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>
                <a:solidFill>
                  <a:srgbClr val="800000"/>
                </a:solidFill>
                <a:latin typeface="Bookman Old Style" pitchFamily="18" charset="0"/>
                <a:cs typeface="Times New Roman" pitchFamily="18" charset="0"/>
              </a:rPr>
              <a:t>развитие у детей умения осуществлять последовательные умственные действия: анализировать, сравнивать, обобщать по признаку, устанавливать причинно-следственные связи и зависимости.</a:t>
            </a:r>
            <a:endParaRPr lang="ru-RU" dirty="0">
              <a:solidFill>
                <a:srgbClr val="800000"/>
              </a:solidFill>
              <a:latin typeface="Bookman Old Style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2" descr="ÐÐ°ÑÑÐ¸Ð½ÐºÐ¸ Ð¿Ð¾ Ð·Ð°Ð¿ÑÐ¾ÑÑ ÐºÐ°ÑÑÐ¸Ð½ÐºÐ° ÑÐ¾Ð½ Ð³Ð¾Ð»ÑÐ±Ð¾Ðµ Ð½ÐµÐ±Ð¾"/>
          <p:cNvPicPr>
            <a:picLocks noChangeAspect="1" noChangeArrowheads="1"/>
          </p:cNvPicPr>
          <p:nvPr/>
        </p:nvPicPr>
        <p:blipFill>
          <a:blip r:embed="rId2" cstate="print">
            <a:lum bright="30000"/>
          </a:blip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pic>
        <p:nvPicPr>
          <p:cNvPr id="2068" name="Picture 20" descr="ÐÐ°ÑÑÐ¸Ð½ÐºÐ¸ Ð¿Ð¾ Ð·Ð°Ð¿ÑÐ¾ÑÑ ÐºÐ°ÑÑÐ¸Ð½ÐºÐ° ÑÐ°Ð´ÑÐ³Ð° Ñ Ð¾Ð±Ð»Ð°ÐºÐ¾Ð¼"/>
          <p:cNvPicPr>
            <a:picLocks noChangeAspect="1" noChangeArrowheads="1"/>
          </p:cNvPicPr>
          <p:nvPr/>
        </p:nvPicPr>
        <p:blipFill>
          <a:blip r:embed="rId3" cstate="print"/>
          <a:srcRect l="24658" r="12329"/>
          <a:stretch>
            <a:fillRect/>
          </a:stretch>
        </p:blipFill>
        <p:spPr bwMode="auto">
          <a:xfrm>
            <a:off x="4644008" y="260648"/>
            <a:ext cx="4176464" cy="259228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054" name="AutoShape 6" descr="ÐÐ°ÑÑÐ¸Ð½ÐºÐ¸ Ð¿Ð¾ Ð·Ð°Ð¿ÑÐ¾ÑÑ ÐºÐ°ÑÑÐ¸Ð½ÐºÐ° ÑÐ²ÐµÑÐ½ÑÐµ ÐºÐ°ÑÐ°Ð½Ð´Ð°ÑÐ¸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056" name="Picture 8" descr="ÐÐ°ÑÑÐ¸Ð½ÐºÐ¸ Ð¿Ð¾ Ð·Ð°Ð¿ÑÐ¾ÑÑ ÐºÐ°ÑÑÐ¸Ð½ÐºÐ° ÑÐ²ÐµÑÐ½ÑÐµ ÐºÐ°ÑÐ°Ð½Ð´Ð°ÑÐ¸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 l="39318" r="50197"/>
          <a:stretch>
            <a:fillRect/>
          </a:stretch>
        </p:blipFill>
        <p:spPr bwMode="auto">
          <a:xfrm>
            <a:off x="3563888" y="2925224"/>
            <a:ext cx="360000" cy="2520000"/>
          </a:xfrm>
          <a:prstGeom prst="rect">
            <a:avLst/>
          </a:prstGeom>
          <a:noFill/>
        </p:spPr>
      </p:pic>
      <p:pic>
        <p:nvPicPr>
          <p:cNvPr id="9" name="Picture 8" descr="ÐÐ°ÑÑÐ¸Ð½ÐºÐ¸ Ð¿Ð¾ Ð·Ð°Ð¿ÑÐ¾ÑÑ ÐºÐ°ÑÑÐ¸Ð½ÐºÐ° ÑÐ²ÐµÑÐ½ÑÐµ ÐºÐ°ÑÐ°Ð½Ð´Ð°ÑÐ¸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 l="15727" r="73788"/>
          <a:stretch>
            <a:fillRect/>
          </a:stretch>
        </p:blipFill>
        <p:spPr bwMode="auto">
          <a:xfrm>
            <a:off x="2627777" y="2996953"/>
            <a:ext cx="360000" cy="2430031"/>
          </a:xfrm>
          <a:prstGeom prst="rect">
            <a:avLst/>
          </a:prstGeom>
          <a:noFill/>
        </p:spPr>
      </p:pic>
      <p:pic>
        <p:nvPicPr>
          <p:cNvPr id="10" name="Picture 8" descr="ÐÐ°ÑÑÐ¸Ð½ÐºÐ¸ Ð¿Ð¾ Ð·Ð°Ð¿ÑÐ¾ÑÑ ÐºÐ°ÑÑÐ¸Ð½ÐºÐ° ÑÐ²ÐµÑÐ½ÑÐµ ÐºÐ°ÑÐ°Ð½Ð´Ð°ÑÐ¸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 l="28833" r="60682"/>
          <a:stretch>
            <a:fillRect/>
          </a:stretch>
        </p:blipFill>
        <p:spPr bwMode="auto">
          <a:xfrm>
            <a:off x="3131840" y="2295224"/>
            <a:ext cx="360000" cy="3150000"/>
          </a:xfrm>
          <a:prstGeom prst="rect">
            <a:avLst/>
          </a:prstGeom>
          <a:noFill/>
        </p:spPr>
      </p:pic>
      <p:pic>
        <p:nvPicPr>
          <p:cNvPr id="2060" name="Picture 12" descr="ÐÐ°ÑÑÐ¸Ð½ÐºÐ¸ Ð¿Ð¾ Ð·Ð°Ð¿ÑÐ¾ÑÑ ÐºÐ°ÑÑÐ¸Ð½ÐºÐ° ÑÐ²ÐµÑÐ½ÑÐµ ÐºÐ°ÑÐ°Ð½Ð´Ð°ÑÐ¸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 l="62105" r="25153"/>
          <a:stretch>
            <a:fillRect/>
          </a:stretch>
        </p:blipFill>
        <p:spPr bwMode="auto">
          <a:xfrm>
            <a:off x="4427984" y="3573016"/>
            <a:ext cx="360040" cy="1872208"/>
          </a:xfrm>
          <a:prstGeom prst="rect">
            <a:avLst/>
          </a:prstGeom>
          <a:noFill/>
        </p:spPr>
      </p:pic>
      <p:sp>
        <p:nvSpPr>
          <p:cNvPr id="14" name="TextBox 13"/>
          <p:cNvSpPr txBox="1"/>
          <p:nvPr/>
        </p:nvSpPr>
        <p:spPr>
          <a:xfrm>
            <a:off x="4716016" y="908720"/>
            <a:ext cx="331236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rgbClr val="993300"/>
                </a:solidFill>
                <a:latin typeface="Times New Roman" pitchFamily="18" charset="0"/>
                <a:cs typeface="Times New Roman" pitchFamily="18" charset="0"/>
              </a:rPr>
              <a:t>НАЙДИ карандаш:</a:t>
            </a:r>
          </a:p>
          <a:p>
            <a:pPr algn="ctr"/>
            <a:r>
              <a:rPr lang="ru-RU" b="1" dirty="0" smtClean="0">
                <a:solidFill>
                  <a:srgbClr val="993300"/>
                </a:solidFill>
                <a:latin typeface="Times New Roman" pitchFamily="18" charset="0"/>
                <a:cs typeface="Times New Roman" pitchFamily="18" charset="0"/>
              </a:rPr>
              <a:t>НЕ</a:t>
            </a:r>
            <a:r>
              <a:rPr lang="ru-RU" dirty="0" smtClean="0">
                <a:solidFill>
                  <a:srgbClr val="993300"/>
                </a:solidFill>
                <a:latin typeface="Times New Roman" pitchFamily="18" charset="0"/>
                <a:cs typeface="Times New Roman" pitchFamily="18" charset="0"/>
              </a:rPr>
              <a:t> синий и </a:t>
            </a:r>
            <a:r>
              <a:rPr lang="ru-RU" b="1" dirty="0" smtClean="0">
                <a:solidFill>
                  <a:srgbClr val="993300"/>
                </a:solidFill>
                <a:latin typeface="Times New Roman" pitchFamily="18" charset="0"/>
                <a:cs typeface="Times New Roman" pitchFamily="18" charset="0"/>
              </a:rPr>
              <a:t>НЕ</a:t>
            </a:r>
            <a:r>
              <a:rPr lang="ru-RU" dirty="0" smtClean="0">
                <a:solidFill>
                  <a:srgbClr val="993300"/>
                </a:solidFill>
                <a:latin typeface="Times New Roman" pitchFamily="18" charset="0"/>
                <a:cs typeface="Times New Roman" pitchFamily="18" charset="0"/>
              </a:rPr>
              <a:t> желтый</a:t>
            </a:r>
          </a:p>
          <a:p>
            <a:pPr algn="ctr"/>
            <a:r>
              <a:rPr lang="ru-RU" b="1" dirty="0" smtClean="0">
                <a:solidFill>
                  <a:srgbClr val="993300"/>
                </a:solidFill>
                <a:latin typeface="Times New Roman" pitchFamily="18" charset="0"/>
                <a:cs typeface="Times New Roman" pitchFamily="18" charset="0"/>
              </a:rPr>
              <a:t>НЕ</a:t>
            </a:r>
            <a:r>
              <a:rPr lang="ru-RU" dirty="0" smtClean="0">
                <a:solidFill>
                  <a:srgbClr val="993300"/>
                </a:solidFill>
                <a:latin typeface="Times New Roman" pitchFamily="18" charset="0"/>
                <a:cs typeface="Times New Roman" pitchFamily="18" charset="0"/>
              </a:rPr>
              <a:t> самый длинный и </a:t>
            </a:r>
          </a:p>
          <a:p>
            <a:pPr algn="ctr"/>
            <a:r>
              <a:rPr lang="ru-RU" b="1" dirty="0" smtClean="0">
                <a:solidFill>
                  <a:srgbClr val="993300"/>
                </a:solidFill>
                <a:latin typeface="Times New Roman" pitchFamily="18" charset="0"/>
                <a:cs typeface="Times New Roman" pitchFamily="18" charset="0"/>
              </a:rPr>
              <a:t>НЕ</a:t>
            </a:r>
            <a:r>
              <a:rPr lang="ru-RU" dirty="0" smtClean="0">
                <a:solidFill>
                  <a:srgbClr val="993300"/>
                </a:solidFill>
                <a:latin typeface="Times New Roman" pitchFamily="18" charset="0"/>
                <a:cs typeface="Times New Roman" pitchFamily="18" charset="0"/>
              </a:rPr>
              <a:t> самый короткий</a:t>
            </a:r>
          </a:p>
          <a:p>
            <a:endParaRPr lang="ru-RU" dirty="0"/>
          </a:p>
        </p:txBody>
      </p:sp>
      <p:pic>
        <p:nvPicPr>
          <p:cNvPr id="2064" name="Picture 16" descr="ÐÐ°ÑÑÐ¸Ð½ÐºÐ¸ Ð¿Ð¾ Ð·Ð°Ð¿ÑÐ¾ÑÑ ÐºÐ°ÑÑÐ¸Ð½ÐºÐ° ÑÐ²ÐµÑÐ½ÑÐµ ÐºÐ°ÑÐ°Ð½Ð´Ð°ÑÐ¸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 l="2549" r="84709"/>
          <a:stretch>
            <a:fillRect/>
          </a:stretch>
        </p:blipFill>
        <p:spPr bwMode="auto">
          <a:xfrm>
            <a:off x="3995936" y="3140967"/>
            <a:ext cx="396000" cy="2304257"/>
          </a:xfrm>
          <a:prstGeom prst="rect">
            <a:avLst/>
          </a:prstGeom>
          <a:noFill/>
        </p:spPr>
      </p:pic>
      <p:sp>
        <p:nvSpPr>
          <p:cNvPr id="11" name="TextBox 10"/>
          <p:cNvSpPr txBox="1"/>
          <p:nvPr/>
        </p:nvSpPr>
        <p:spPr>
          <a:xfrm>
            <a:off x="-41691" y="-99392"/>
            <a:ext cx="94128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solidFill>
                  <a:srgbClr val="3333FF"/>
                </a:solidFill>
                <a:latin typeface="Bookman Old Style" pitchFamily="18" charset="0"/>
              </a:rPr>
              <a:t>№ 1</a:t>
            </a:r>
            <a:endParaRPr lang="ru-RU" sz="2800" b="1" dirty="0">
              <a:solidFill>
                <a:srgbClr val="3333FF"/>
              </a:solidFill>
              <a:latin typeface="Bookman Old Style" pitchFamily="18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6" dur="1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>
                                      <p:cBhvr>
                                        <p:cTn id="7" dur="1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" dur="1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1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19" dur="1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>
                                      <p:cBhvr>
                                        <p:cTn id="20" dur="1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1" dur="1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1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2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20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32" dur="1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>
                                      <p:cBhvr>
                                        <p:cTn id="33" dur="1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4" dur="1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5" dur="1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3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6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206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45" dur="100" fill="hold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>
                                      <p:cBhvr>
                                        <p:cTn id="46" dur="100" fill="hold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7" dur="100" fill="hold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8" dur="100" fill="hold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4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60"/>
                  </p:tgtEl>
                </p:cond>
              </p:nextCondLst>
            </p:seq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206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>
                      <p:stCondLst>
                        <p:cond delay="0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8" dur="2000" fill="hold"/>
                                        <p:tgtEl>
                                          <p:spTgt spid="206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64"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400" name="Picture 16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2" cstate="print">
            <a:lum bright="40000" contrast="-4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Рисунок 2" descr="ÐÐ°ÑÑÐ¸Ð½ÐºÐ¸ Ð¿Ð¾ Ð·Ð°Ð¿ÑÐ¾ÑÑ ÐºÐ°ÑÑÐ¸Ð½ÐºÐ° Ð¼ÑÑ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2169040"/>
            <a:ext cx="1620000" cy="1620000"/>
          </a:xfrm>
          <a:prstGeom prst="rect">
            <a:avLst/>
          </a:prstGeom>
          <a:solidFill>
            <a:srgbClr val="FFFFCC"/>
          </a:solidFill>
          <a:ln w="3175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6390" name="AutoShape 6" descr="ÐÐ°ÑÑÐ¸Ð½ÐºÐ¸ Ð¿Ð¾ Ð·Ð°Ð¿ÑÐ¾ÑÑ ÐºÐ°ÑÑÐ¸Ð½ÐºÐ°  Ð¿Ð»Ð°Ð½ÐµÑÐ° Ð·ÐµÐ¼Ð»Ñ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6392" name="Picture 8" descr="ÐÐ°ÑÑÐ¸Ð½ÐºÐ¸ Ð¿Ð¾ Ð·Ð°Ð¿ÑÐ¾ÑÑ ÐºÐ°ÑÑÐ¸Ð½ÐºÐ°  Ð¿Ð»Ð°Ð½ÐµÑÐ° Ð·ÐµÐ¼Ð»Ñ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76056" y="2132856"/>
            <a:ext cx="1640506" cy="1620000"/>
          </a:xfrm>
          <a:prstGeom prst="rect">
            <a:avLst/>
          </a:prstGeom>
          <a:solidFill>
            <a:srgbClr val="FFFFCC"/>
          </a:solidFill>
          <a:ln w="3175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6394" name="Picture 10" descr="ÐÐ°ÑÑÐ¸Ð½ÐºÐ¸ Ð¿Ð¾ Ð·Ð°Ð¿ÑÐ¾ÑÑ ÐºÐ°ÑÑÐ¸Ð½ÐºÐ°  Ð²Ð¾Ð·Ð´ÑÑÐ½ÑÐ¹ ÑÐ°ÑÐ¸Ðº ÐºÑÑÐ³Ð»ÑÐ¹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164288" y="2132856"/>
            <a:ext cx="1620000" cy="1620000"/>
          </a:xfrm>
          <a:prstGeom prst="rect">
            <a:avLst/>
          </a:prstGeom>
          <a:solidFill>
            <a:srgbClr val="FFFFCC"/>
          </a:solidFill>
          <a:ln w="3175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Рисунок 8" descr="ÐÐ°ÑÑÐ¸Ð½ÐºÐ¸ Ð¿Ð¾ Ð·Ð°Ð¿ÑÐ¾ÑÑ ÐºÐ°ÑÑÐ¸Ð½ÐºÐ°  ÐºÐ°Ð¼ÐµÐ½Ñ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483768" y="2276872"/>
            <a:ext cx="2183736" cy="1512168"/>
          </a:xfrm>
          <a:prstGeom prst="rect">
            <a:avLst/>
          </a:prstGeom>
          <a:solidFill>
            <a:srgbClr val="FFFFCC"/>
          </a:solidFill>
          <a:ln w="3175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2" name="Скругленная прямоугольная выноска 11"/>
          <p:cNvSpPr/>
          <p:nvPr/>
        </p:nvSpPr>
        <p:spPr>
          <a:xfrm>
            <a:off x="5148064" y="188640"/>
            <a:ext cx="2664296" cy="1224136"/>
          </a:xfrm>
          <a:prstGeom prst="wedgeRoundRectCallout">
            <a:avLst/>
          </a:prstGeom>
          <a:ln>
            <a:solidFill>
              <a:srgbClr val="FFC00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5076056" y="611396"/>
            <a:ext cx="28591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993300"/>
                </a:solidFill>
                <a:latin typeface="Times New Roman" pitchFamily="18" charset="0"/>
                <a:cs typeface="Times New Roman" pitchFamily="18" charset="0"/>
              </a:rPr>
              <a:t>Выбери лишний предмет.</a:t>
            </a:r>
            <a:endParaRPr lang="ru-RU" b="1" dirty="0">
              <a:solidFill>
                <a:srgbClr val="9933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-41691" y="-99392"/>
            <a:ext cx="94128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solidFill>
                  <a:srgbClr val="3333FF"/>
                </a:solidFill>
                <a:latin typeface="Bookman Old Style" pitchFamily="18" charset="0"/>
              </a:rPr>
              <a:t>№ 2</a:t>
            </a:r>
            <a:endParaRPr lang="ru-RU" sz="2800" b="1" dirty="0">
              <a:solidFill>
                <a:srgbClr val="3333FF"/>
              </a:solidFill>
              <a:latin typeface="Bookman Old Style" pitchFamily="18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6" dur="1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>
                                      <p:cBhvr>
                                        <p:cTn id="7" dur="1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" dur="1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1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639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19" dur="100" fill="hold"/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>
                                      <p:cBhvr>
                                        <p:cTn id="20" dur="100" fill="hold"/>
                                        <p:tgtEl>
                                          <p:spTgt spid="1639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1" dur="100" fill="hold"/>
                                        <p:tgtEl>
                                          <p:spTgt spid="1639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100" fill="hold"/>
                                        <p:tgtEl>
                                          <p:spTgt spid="1639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2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392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1639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32" dur="100" fill="hold"/>
                                        <p:tgtEl>
                                          <p:spTgt spid="1639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>
                                      <p:cBhvr>
                                        <p:cTn id="33" dur="100" fill="hold"/>
                                        <p:tgtEl>
                                          <p:spTgt spid="1639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4" dur="100" fill="hold"/>
                                        <p:tgtEl>
                                          <p:spTgt spid="1639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5" dur="100" fill="hold"/>
                                        <p:tgtEl>
                                          <p:spTgt spid="1639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3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639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639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639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639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394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42" name="Picture 10" descr="ÐÐ°ÑÑÐ¸Ð½ÐºÐ¸ Ð¿Ð¾ Ð·Ð°Ð¿ÑÐ¾ÑÑ ÐºÐ°ÑÑÐ¸Ð½ÐºÐ° ÑÐ¾Ð½ Ð¼ÐµÑÐ°Ð»Ð»Ð¸Ðº"/>
          <p:cNvPicPr>
            <a:picLocks noChangeAspect="1" noChangeArrowheads="1"/>
          </p:cNvPicPr>
          <p:nvPr/>
        </p:nvPicPr>
        <p:blipFill>
          <a:blip r:embed="rId2" cstate="print">
            <a:lum bright="40000"/>
          </a:blip>
          <a:srcRect/>
          <a:stretch>
            <a:fillRect/>
          </a:stretch>
        </p:blipFill>
        <p:spPr bwMode="auto">
          <a:xfrm>
            <a:off x="1" y="1"/>
            <a:ext cx="9144000" cy="6858000"/>
          </a:xfrm>
          <a:prstGeom prst="rect">
            <a:avLst/>
          </a:prstGeom>
          <a:noFill/>
        </p:spPr>
      </p:pic>
      <p:pic>
        <p:nvPicPr>
          <p:cNvPr id="18434" name="Picture 2" descr="ÐÐ°ÑÑÐ¸Ð½ÐºÐ¸ Ð¿Ð¾ Ð·Ð°Ð¿ÑÐ¾ÑÑ ÐºÐ°ÑÑÐ¸Ð½ÐºÐ° Ð¼ÐµÑÐ°Ð»Ð»Ð¸ÑÐµÑÐºÐ¸Ðµ Ð¿ÑÐµÐ´Ð¼ÐµÑÑ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6F6F6"/>
              </a:clrFrom>
              <a:clrTo>
                <a:srgbClr val="F6F6F6">
                  <a:alpha val="0"/>
                </a:srgbClr>
              </a:clrTo>
            </a:clrChange>
          </a:blip>
          <a:srcRect l="18210" t="9091" r="8951" b="13636"/>
          <a:stretch>
            <a:fillRect/>
          </a:stretch>
        </p:blipFill>
        <p:spPr bwMode="auto">
          <a:xfrm>
            <a:off x="467544" y="2983450"/>
            <a:ext cx="1872208" cy="1989222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 cap="sq">
            <a:solidFill>
              <a:srgbClr val="969696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8436" name="Picture 4" descr="ÐÐ°ÑÑÐ¸Ð½ÐºÐ¸ Ð¿Ð¾ Ð·Ð°Ð¿ÑÐ¾ÑÑ ÐºÐ°ÑÑÐ¸Ð½ÐºÐ° Ð¼ÐµÑÐ°Ð»Ð»Ð¸ÑÐµÑÐºÐ¸Ð¹ ÐºÐ»ÑÑ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 l="10584" t="16831" r="9281" b="15845"/>
          <a:stretch>
            <a:fillRect/>
          </a:stretch>
        </p:blipFill>
        <p:spPr bwMode="auto">
          <a:xfrm>
            <a:off x="4572000" y="3356992"/>
            <a:ext cx="1728192" cy="1565155"/>
          </a:xfrm>
          <a:prstGeom prst="rect">
            <a:avLst/>
          </a:prstGeom>
          <a:solidFill>
            <a:srgbClr val="FFFFFF">
              <a:shade val="85000"/>
            </a:srgbClr>
          </a:solidFill>
          <a:ln w="9525" cap="sq">
            <a:solidFill>
              <a:srgbClr val="969696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8438" name="Picture 6" descr="ÐÐ°ÑÑÐ¸Ð½ÐºÐ¸ Ð¿Ð¾ Ð·Ð°Ð¿ÑÐ¾ÑÑ ÐºÐ°ÑÑÐ¸Ð½ÐºÐ° Ð¼ÑÑ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699792" y="3391102"/>
            <a:ext cx="1584176" cy="1667554"/>
          </a:xfrm>
          <a:prstGeom prst="rect">
            <a:avLst/>
          </a:prstGeom>
          <a:solidFill>
            <a:srgbClr val="FFFFFF">
              <a:shade val="85000"/>
            </a:srgbClr>
          </a:solidFill>
          <a:ln w="9525" cap="sq">
            <a:solidFill>
              <a:srgbClr val="969696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8440" name="Picture 8" descr="ÐÐ°ÑÑÐ¸Ð½ÐºÐ¸ Ð¿Ð¾ Ð·Ð°Ð¿ÑÐ¾ÑÑ ÐºÐ°ÑÑÐ¸Ð½ÐºÐ° Ð¼Ð¾Ð½ÐµÑÐ°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660232" y="3356992"/>
            <a:ext cx="1512168" cy="1512168"/>
          </a:xfrm>
          <a:prstGeom prst="rect">
            <a:avLst/>
          </a:prstGeom>
          <a:solidFill>
            <a:srgbClr val="FFFFFF">
              <a:shade val="85000"/>
            </a:srgbClr>
          </a:solidFill>
          <a:ln w="9525" cap="sq">
            <a:solidFill>
              <a:srgbClr val="969696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Скругленная прямоугольная выноска 5"/>
          <p:cNvSpPr/>
          <p:nvPr/>
        </p:nvSpPr>
        <p:spPr>
          <a:xfrm>
            <a:off x="5148064" y="476672"/>
            <a:ext cx="2664296" cy="1224136"/>
          </a:xfrm>
          <a:prstGeom prst="wedgeRoundRectCallout">
            <a:avLst/>
          </a:prstGeom>
          <a:ln>
            <a:solidFill>
              <a:srgbClr val="FFC00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TextBox 6"/>
          <p:cNvSpPr txBox="1"/>
          <p:nvPr/>
        </p:nvSpPr>
        <p:spPr>
          <a:xfrm>
            <a:off x="5076056" y="827420"/>
            <a:ext cx="28591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993300"/>
                </a:solidFill>
                <a:latin typeface="Times New Roman" pitchFamily="18" charset="0"/>
                <a:cs typeface="Times New Roman" pitchFamily="18" charset="0"/>
              </a:rPr>
              <a:t>Выбери лишний предмет.</a:t>
            </a:r>
            <a:endParaRPr lang="ru-RU" b="1" dirty="0">
              <a:solidFill>
                <a:srgbClr val="9933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-41691" y="-99392"/>
            <a:ext cx="94128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Bookman Old Style" pitchFamily="18" charset="0"/>
              </a:rPr>
              <a:t>№ 2</a:t>
            </a:r>
            <a:endParaRPr lang="ru-RU" sz="2800" b="1" dirty="0">
              <a:solidFill>
                <a:schemeClr val="tx1">
                  <a:lumMod val="75000"/>
                  <a:lumOff val="25000"/>
                </a:schemeClr>
              </a:solidFill>
              <a:latin typeface="Bookman Old Style" pitchFamily="18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84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6" dur="1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>
                                      <p:cBhvr>
                                        <p:cTn id="7" dur="1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" dur="1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1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436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84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19" dur="100" fill="hold"/>
                                        <p:tgtEl>
                                          <p:spTgt spid="1844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>
                                      <p:cBhvr>
                                        <p:cTn id="20" dur="100" fill="hold"/>
                                        <p:tgtEl>
                                          <p:spTgt spid="1844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1" dur="100" fill="hold"/>
                                        <p:tgtEl>
                                          <p:spTgt spid="1844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100" fill="hold"/>
                                        <p:tgtEl>
                                          <p:spTgt spid="1844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2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84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84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84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84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440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184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2" dur="2000" fill="hold"/>
                                        <p:tgtEl>
                                          <p:spTgt spid="1843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438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84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37" dur="1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>
                                      <p:cBhvr>
                                        <p:cTn id="38" dur="1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9" dur="1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0" dur="1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4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434"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ая прямоугольная выноска 13"/>
          <p:cNvSpPr/>
          <p:nvPr/>
        </p:nvSpPr>
        <p:spPr>
          <a:xfrm>
            <a:off x="4355976" y="476672"/>
            <a:ext cx="3528392" cy="1584176"/>
          </a:xfrm>
          <a:prstGeom prst="wedgeRoundRectCallout">
            <a:avLst/>
          </a:prstGeom>
          <a:ln>
            <a:solidFill>
              <a:srgbClr val="FFC00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9476" name="Picture 20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2" cstate="print">
            <a:lum bright="70000" contrast="-7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9458" name="Picture 2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b="4762"/>
          <a:stretch>
            <a:fillRect/>
          </a:stretch>
        </p:blipFill>
        <p:spPr bwMode="auto">
          <a:xfrm>
            <a:off x="107504" y="2780928"/>
            <a:ext cx="2041427" cy="1944216"/>
          </a:xfrm>
          <a:prstGeom prst="rect">
            <a:avLst/>
          </a:prstGeom>
          <a:solidFill>
            <a:srgbClr val="FFFFFF">
              <a:shade val="85000"/>
            </a:srgbClr>
          </a:solidFill>
          <a:ln w="9525" cap="sq">
            <a:solidFill>
              <a:srgbClr val="FF9933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Picture 4" descr="ÐÐ°ÑÑÐ¸Ð½ÐºÐ¸ Ð¿Ð¾ Ð·Ð°Ð¿ÑÐ¾ÑÑ ÐºÐ°ÑÑÐ¸Ð½ÐºÐ° Ð¿Ð¾Ð´Ð°ÑÐ¾ÑÐ½Ð°Ñ ÐºÐ¾ÑÐ¾Ð±ÐºÐ° ÐºÑÐ°ÑÐ½Ð°Ñ Ñ ÐºÑÑÐ³Ð»ÑÐ¼ Ð´Ð½Ð¾Ð¼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7216" r="63001" b="18353"/>
          <a:stretch>
            <a:fillRect/>
          </a:stretch>
        </p:blipFill>
        <p:spPr bwMode="auto">
          <a:xfrm>
            <a:off x="2339752" y="2636912"/>
            <a:ext cx="1152128" cy="2088232"/>
          </a:xfrm>
          <a:prstGeom prst="rect">
            <a:avLst/>
          </a:prstGeom>
          <a:solidFill>
            <a:srgbClr val="FFFFFF">
              <a:shade val="85000"/>
            </a:srgbClr>
          </a:solidFill>
          <a:ln w="9525" cap="sq">
            <a:solidFill>
              <a:srgbClr val="FF9933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9462" name="Picture 6" descr="ÐÐ°ÑÑÐ¸Ð½ÐºÐ¸ Ð¿Ð¾ Ð·Ð°Ð¿ÑÐ¾ÑÑ ÐºÐ°ÑÑÐ¸Ð½ÐºÐ° Ð¿Ð¾Ð´Ð°ÑÐ¾ÑÐ½Ð°Ñ ÐºÐ¾ÑÐ¾Ð±ÐºÐ° ÐºÑÐ°ÑÐ½Ð°Ñ Ñ ÐºÑÑÐ³Ð»ÑÐ¼ Ð´Ð½Ð¾Ð¼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6897" b="10345"/>
          <a:stretch>
            <a:fillRect/>
          </a:stretch>
        </p:blipFill>
        <p:spPr bwMode="auto">
          <a:xfrm>
            <a:off x="5292080" y="2996952"/>
            <a:ext cx="2088231" cy="1728192"/>
          </a:xfrm>
          <a:prstGeom prst="rect">
            <a:avLst/>
          </a:prstGeom>
          <a:solidFill>
            <a:srgbClr val="FFFFFF">
              <a:shade val="85000"/>
            </a:srgbClr>
          </a:solidFill>
          <a:ln w="9525" cap="sq">
            <a:solidFill>
              <a:srgbClr val="FF9933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9464" name="Picture 8" descr="ÐÐ°ÑÑÐ¸Ð½ÐºÐ¸ Ð¿Ð¾ Ð·Ð°Ð¿ÑÐ¾ÑÑ ÐºÐ°ÑÑÐ¸Ð½ÐºÐ° Ð¿Ð¾Ð´Ð°ÑÐ¾ÑÐ½Ð°Ñ Ð·ÐµÐ»ÐµÐ½Ð°Ñ Ñ ÐºÑÑÐ³Ð»ÑÐ¼ Ð´Ð½Ð¾Ð¼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7182" t="3436" r="14092" b="7220"/>
          <a:stretch>
            <a:fillRect/>
          </a:stretch>
        </p:blipFill>
        <p:spPr bwMode="auto">
          <a:xfrm>
            <a:off x="3707904" y="2852936"/>
            <a:ext cx="1440160" cy="1872208"/>
          </a:xfrm>
          <a:prstGeom prst="rect">
            <a:avLst/>
          </a:prstGeom>
          <a:solidFill>
            <a:srgbClr val="FFFFFF">
              <a:shade val="85000"/>
            </a:srgbClr>
          </a:solidFill>
          <a:ln w="9525" cap="sq">
            <a:solidFill>
              <a:srgbClr val="FF9933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9466" name="Picture 10" descr="ÐÐ°ÑÑÐ¸Ð½ÐºÐ¸ Ð¿Ð¾ Ð·Ð°Ð¿ÑÐ¾ÑÑ ÐºÐ°ÑÑÐ¸Ð½ÐºÐ° Ð¿Ð¾Ð´Ð°ÑÐ¾ÑÐ½Ð°Ñ ÐºÑÐ°ÑÐ½Ð°Ñ Ñ ÐºÑÑÐ³Ð»ÑÐ¼ Ð´Ð½Ð¾Ð¼ 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486550" y="3140968"/>
            <a:ext cx="1549946" cy="1549946"/>
          </a:xfrm>
          <a:prstGeom prst="rect">
            <a:avLst/>
          </a:prstGeom>
          <a:solidFill>
            <a:srgbClr val="FFFFFF">
              <a:shade val="85000"/>
            </a:srgbClr>
          </a:solidFill>
          <a:ln w="9525" cap="sq">
            <a:solidFill>
              <a:srgbClr val="FF9933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5" name="Скругленная прямоугольная выноска 14"/>
          <p:cNvSpPr/>
          <p:nvPr/>
        </p:nvSpPr>
        <p:spPr>
          <a:xfrm>
            <a:off x="4355976" y="476672"/>
            <a:ext cx="3528392" cy="1584176"/>
          </a:xfrm>
          <a:prstGeom prst="wedgeRoundRectCallout">
            <a:avLst/>
          </a:prstGeom>
          <a:ln>
            <a:solidFill>
              <a:srgbClr val="FFC00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TextBox 7"/>
          <p:cNvSpPr txBox="1"/>
          <p:nvPr/>
        </p:nvSpPr>
        <p:spPr>
          <a:xfrm>
            <a:off x="4376359" y="583520"/>
            <a:ext cx="3652025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993300"/>
                </a:solidFill>
                <a:latin typeface="Times New Roman" pitchFamily="18" charset="0"/>
                <a:cs typeface="Times New Roman" pitchFamily="18" charset="0"/>
              </a:rPr>
              <a:t>Найди коробку с подарком, если:</a:t>
            </a:r>
          </a:p>
          <a:p>
            <a:r>
              <a:rPr lang="ru-RU" b="1" dirty="0" smtClean="0">
                <a:solidFill>
                  <a:srgbClr val="993300"/>
                </a:solidFill>
                <a:latin typeface="Times New Roman" pitchFamily="18" charset="0"/>
                <a:cs typeface="Times New Roman" pitchFamily="18" charset="0"/>
              </a:rPr>
              <a:t>-коробка красного цвета</a:t>
            </a:r>
          </a:p>
          <a:p>
            <a:r>
              <a:rPr lang="ru-RU" b="1" dirty="0" smtClean="0">
                <a:solidFill>
                  <a:srgbClr val="993300"/>
                </a:solidFill>
                <a:latin typeface="Times New Roman" pitchFamily="18" charset="0"/>
                <a:cs typeface="Times New Roman" pitchFamily="18" charset="0"/>
              </a:rPr>
              <a:t>-дно коробки круглое</a:t>
            </a:r>
          </a:p>
          <a:p>
            <a:r>
              <a:rPr lang="ru-RU" b="1" dirty="0" smtClean="0">
                <a:solidFill>
                  <a:srgbClr val="993300"/>
                </a:solidFill>
                <a:latin typeface="Times New Roman" pitchFamily="18" charset="0"/>
                <a:cs typeface="Times New Roman" pitchFamily="18" charset="0"/>
              </a:rPr>
              <a:t>-на крышке есть бантик</a:t>
            </a:r>
          </a:p>
          <a:p>
            <a:r>
              <a:rPr lang="ru-RU" b="1" dirty="0" smtClean="0">
                <a:solidFill>
                  <a:srgbClr val="993300"/>
                </a:solidFill>
                <a:latin typeface="Times New Roman" pitchFamily="18" charset="0"/>
                <a:cs typeface="Times New Roman" pitchFamily="18" charset="0"/>
              </a:rPr>
              <a:t>-коробка высокая</a:t>
            </a:r>
            <a:endParaRPr lang="ru-RU" b="1" dirty="0">
              <a:solidFill>
                <a:srgbClr val="9933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-41691" y="-99392"/>
            <a:ext cx="94128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solidFill>
                  <a:srgbClr val="990000"/>
                </a:solidFill>
                <a:latin typeface="Bookman Old Style" pitchFamily="18" charset="0"/>
              </a:rPr>
              <a:t>№ 3</a:t>
            </a:r>
            <a:endParaRPr lang="ru-RU" sz="2800" b="1" dirty="0">
              <a:solidFill>
                <a:srgbClr val="990000"/>
              </a:solidFill>
              <a:latin typeface="Bookman Old Style" pitchFamily="18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945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6" dur="1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>
                                      <p:cBhvr>
                                        <p:cTn id="7" dur="1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" dur="1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1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458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946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19" dur="100" fill="hold"/>
                                        <p:tgtEl>
                                          <p:spTgt spid="1946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>
                                      <p:cBhvr>
                                        <p:cTn id="20" dur="100" fill="hold"/>
                                        <p:tgtEl>
                                          <p:spTgt spid="1946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1" dur="100" fill="hold"/>
                                        <p:tgtEl>
                                          <p:spTgt spid="1946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100" fill="hold"/>
                                        <p:tgtEl>
                                          <p:spTgt spid="1946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2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464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194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32" dur="100" fill="hold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>
                                      <p:cBhvr>
                                        <p:cTn id="33" dur="100" fill="hold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4" dur="100" fill="hold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5" dur="100" fill="hold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3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462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1946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45" dur="100" fill="hold"/>
                                        <p:tgtEl>
                                          <p:spTgt spid="1946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>
                                      <p:cBhvr>
                                        <p:cTn id="46" dur="100" fill="hold"/>
                                        <p:tgtEl>
                                          <p:spTgt spid="1946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7" dur="100" fill="hold"/>
                                        <p:tgtEl>
                                          <p:spTgt spid="1946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8" dur="100" fill="hold"/>
                                        <p:tgtEl>
                                          <p:spTgt spid="1946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4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94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94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94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94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466"/>
                  </p:tgtEl>
                </p:cond>
              </p:nextCondLst>
            </p:seq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>
                      <p:stCondLst>
                        <p:cond delay="0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8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22" name="Picture 18" descr="ÐÐ°ÑÑÐ¸Ð½ÐºÐ¸ Ð¿Ð¾ Ð·Ð°Ð¿ÑÐ¾ÑÑ ÐºÐ°ÑÑÐ¸Ð½ÐºÐ° Ð½ÐµÐ±Ð¾ Ð³Ð¾Ð»ÑÐ±Ð¾Ðµ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1520" name="Picture 16" descr="ÐÐ°ÑÑÐ¸Ð½ÐºÐ¸ Ð¿Ð¾ Ð·Ð°Ð¿ÑÐ¾ÑÑ ÐºÐ°ÑÑÐ¸Ð½ÐºÐ° Ð´Ð»Ñ Ð´ÐµÑÐµÐ¹ Ð·Ð°Ð±Ð¾Ñ ÑÑÐ°Ð²Ð°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6F6F6"/>
              </a:clrFrom>
              <a:clrTo>
                <a:srgbClr val="F6F6F6">
                  <a:alpha val="0"/>
                </a:srgbClr>
              </a:clrTo>
            </a:clrChange>
          </a:blip>
          <a:srcRect b="9281"/>
          <a:stretch>
            <a:fillRect/>
          </a:stretch>
        </p:blipFill>
        <p:spPr bwMode="auto">
          <a:xfrm>
            <a:off x="0" y="2852936"/>
            <a:ext cx="8964488" cy="4005064"/>
          </a:xfrm>
          <a:prstGeom prst="rect">
            <a:avLst/>
          </a:prstGeom>
          <a:noFill/>
        </p:spPr>
      </p:pic>
      <p:sp>
        <p:nvSpPr>
          <p:cNvPr id="10" name="Выноска-облако 9"/>
          <p:cNvSpPr/>
          <p:nvPr/>
        </p:nvSpPr>
        <p:spPr>
          <a:xfrm>
            <a:off x="107504" y="2115671"/>
            <a:ext cx="1172416" cy="773849"/>
          </a:xfrm>
          <a:prstGeom prst="cloudCallou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rgbClr val="0070C0"/>
                </a:solidFill>
                <a:latin typeface="Bookman Old Style" pitchFamily="18" charset="0"/>
              </a:rPr>
              <a:t>КРЯ!</a:t>
            </a:r>
            <a:endParaRPr lang="ru-RU" sz="1600" b="1" dirty="0">
              <a:solidFill>
                <a:srgbClr val="0070C0"/>
              </a:solidFill>
              <a:latin typeface="Bookman Old Style" pitchFamily="18" charset="0"/>
            </a:endParaRPr>
          </a:p>
        </p:txBody>
      </p:sp>
      <p:sp>
        <p:nvSpPr>
          <p:cNvPr id="12" name="Выноска-облако 11"/>
          <p:cNvSpPr/>
          <p:nvPr/>
        </p:nvSpPr>
        <p:spPr>
          <a:xfrm>
            <a:off x="827584" y="782943"/>
            <a:ext cx="1172416" cy="773849"/>
          </a:xfrm>
          <a:prstGeom prst="cloudCallou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rgbClr val="0070C0"/>
                </a:solidFill>
                <a:latin typeface="Bookman Old Style" pitchFamily="18" charset="0"/>
              </a:rPr>
              <a:t>МУ!</a:t>
            </a:r>
            <a:endParaRPr lang="ru-RU" sz="1600" b="1" dirty="0">
              <a:solidFill>
                <a:srgbClr val="0070C0"/>
              </a:solidFill>
              <a:latin typeface="Bookman Old Style" pitchFamily="18" charset="0"/>
            </a:endParaRPr>
          </a:p>
        </p:txBody>
      </p:sp>
      <p:sp>
        <p:nvSpPr>
          <p:cNvPr id="13" name="Выноска-облако 12"/>
          <p:cNvSpPr/>
          <p:nvPr/>
        </p:nvSpPr>
        <p:spPr>
          <a:xfrm>
            <a:off x="4335688" y="2439127"/>
            <a:ext cx="1172416" cy="773849"/>
          </a:xfrm>
          <a:prstGeom prst="cloudCallou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rgbClr val="0070C0"/>
                </a:solidFill>
                <a:latin typeface="Bookman Old Style" pitchFamily="18" charset="0"/>
              </a:rPr>
              <a:t>ГАВ!</a:t>
            </a:r>
            <a:endParaRPr lang="ru-RU" sz="1600" b="1" dirty="0">
              <a:solidFill>
                <a:srgbClr val="0070C0"/>
              </a:solidFill>
              <a:latin typeface="Bookman Old Style" pitchFamily="18" charset="0"/>
            </a:endParaRPr>
          </a:p>
        </p:txBody>
      </p:sp>
      <p:sp>
        <p:nvSpPr>
          <p:cNvPr id="14" name="Выноска-облако 13"/>
          <p:cNvSpPr/>
          <p:nvPr/>
        </p:nvSpPr>
        <p:spPr>
          <a:xfrm>
            <a:off x="2339752" y="1647039"/>
            <a:ext cx="1512168" cy="773849"/>
          </a:xfrm>
          <a:prstGeom prst="cloudCallou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rgbClr val="0070C0"/>
                </a:solidFill>
                <a:latin typeface="Bookman Old Style" pitchFamily="18" charset="0"/>
              </a:rPr>
              <a:t>КУ-КА-РЕ-КУ!</a:t>
            </a:r>
            <a:endParaRPr lang="ru-RU" sz="1600" b="1" dirty="0">
              <a:solidFill>
                <a:srgbClr val="0070C0"/>
              </a:solidFill>
              <a:latin typeface="Bookman Old Style" pitchFamily="18" charset="0"/>
            </a:endParaRPr>
          </a:p>
        </p:txBody>
      </p:sp>
      <p:sp>
        <p:nvSpPr>
          <p:cNvPr id="15" name="Скругленная прямоугольная выноска 14"/>
          <p:cNvSpPr/>
          <p:nvPr/>
        </p:nvSpPr>
        <p:spPr>
          <a:xfrm>
            <a:off x="6300192" y="260648"/>
            <a:ext cx="2592288" cy="1368152"/>
          </a:xfrm>
          <a:prstGeom prst="wedgeRoundRectCallout">
            <a:avLst/>
          </a:prstGeom>
          <a:ln>
            <a:solidFill>
              <a:srgbClr val="FFC00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TextBox 15"/>
          <p:cNvSpPr txBox="1"/>
          <p:nvPr/>
        </p:nvSpPr>
        <p:spPr>
          <a:xfrm>
            <a:off x="6444208" y="188640"/>
            <a:ext cx="237626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993300"/>
                </a:solidFill>
                <a:latin typeface="Times New Roman" pitchFamily="18" charset="0"/>
                <a:cs typeface="Times New Roman" pitchFamily="18" charset="0"/>
              </a:rPr>
              <a:t>Определи, сколько всего ног(лап) </a:t>
            </a:r>
          </a:p>
          <a:p>
            <a:pPr algn="ctr"/>
            <a:r>
              <a:rPr lang="ru-RU" b="1" dirty="0" smtClean="0">
                <a:solidFill>
                  <a:srgbClr val="993300"/>
                </a:solidFill>
                <a:latin typeface="Times New Roman" pitchFamily="18" charset="0"/>
                <a:cs typeface="Times New Roman" pitchFamily="18" charset="0"/>
              </a:rPr>
              <a:t>за забором, если каждое животное подает голос</a:t>
            </a:r>
          </a:p>
        </p:txBody>
      </p:sp>
      <p:sp>
        <p:nvSpPr>
          <p:cNvPr id="18" name="Прямоугольник 17"/>
          <p:cNvSpPr/>
          <p:nvPr/>
        </p:nvSpPr>
        <p:spPr>
          <a:xfrm>
            <a:off x="5868144" y="1988840"/>
            <a:ext cx="504056" cy="43204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C00000"/>
                </a:solidFill>
                <a:latin typeface="Bookman Old Style" pitchFamily="18" charset="0"/>
              </a:rPr>
              <a:t>4</a:t>
            </a:r>
            <a:endParaRPr lang="ru-RU" b="1" dirty="0">
              <a:solidFill>
                <a:srgbClr val="C00000"/>
              </a:solidFill>
              <a:latin typeface="Bookman Old Style" pitchFamily="18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6660232" y="1988840"/>
            <a:ext cx="504056" cy="43204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C00000"/>
                </a:solidFill>
                <a:latin typeface="Bookman Old Style" pitchFamily="18" charset="0"/>
              </a:rPr>
              <a:t>6</a:t>
            </a:r>
            <a:endParaRPr lang="ru-RU" b="1" dirty="0">
              <a:solidFill>
                <a:srgbClr val="C00000"/>
              </a:solidFill>
              <a:latin typeface="Bookman Old Style" pitchFamily="18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7452320" y="1988840"/>
            <a:ext cx="504056" cy="43204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C00000"/>
                </a:solidFill>
                <a:latin typeface="Bookman Old Style" pitchFamily="18" charset="0"/>
              </a:rPr>
              <a:t>8</a:t>
            </a:r>
            <a:endParaRPr lang="ru-RU" b="1" dirty="0">
              <a:solidFill>
                <a:srgbClr val="C00000"/>
              </a:solidFill>
              <a:latin typeface="Bookman Old Style" pitchFamily="18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8244408" y="1988840"/>
            <a:ext cx="504056" cy="43204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C00000"/>
                </a:solidFill>
                <a:latin typeface="Bookman Old Style" pitchFamily="18" charset="0"/>
              </a:rPr>
              <a:t>10</a:t>
            </a:r>
            <a:endParaRPr lang="ru-RU" b="1" dirty="0">
              <a:solidFill>
                <a:srgbClr val="C00000"/>
              </a:solidFill>
              <a:latin typeface="Bookman Old Style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-41691" y="-99392"/>
            <a:ext cx="94128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solidFill>
                  <a:srgbClr val="002060"/>
                </a:solidFill>
                <a:latin typeface="Bookman Old Style" pitchFamily="18" charset="0"/>
              </a:rPr>
              <a:t>№ 4</a:t>
            </a:r>
            <a:endParaRPr lang="ru-RU" sz="2800" b="1" dirty="0">
              <a:solidFill>
                <a:srgbClr val="002060"/>
              </a:solidFill>
              <a:latin typeface="Bookman Old Style" pitchFamily="18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8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4" dur="2000" fill="hold"/>
                                        <p:tgtEl>
                                          <p:spTgt spid="2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</p:childTnLst>
        </p:cTn>
      </p:par>
    </p:tnLst>
    <p:bldLst>
      <p:bldP spid="18" grpId="0" animBg="1"/>
      <p:bldP spid="19" grpId="0" animBg="1"/>
      <p:bldP spid="20" grpId="0" animBg="1"/>
      <p:bldP spid="21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83" name="Picture 7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10000"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4577" name="Picture 1"/>
          <p:cNvPicPr>
            <a:picLocks noChangeAspect="1" noChangeArrowheads="1"/>
          </p:cNvPicPr>
          <p:nvPr/>
        </p:nvPicPr>
        <p:blipFill>
          <a:blip r:embed="rId3" cstate="print"/>
          <a:srcRect l="5376" t="7464" r="72312" b="67401"/>
          <a:stretch>
            <a:fillRect/>
          </a:stretch>
        </p:blipFill>
        <p:spPr bwMode="auto">
          <a:xfrm>
            <a:off x="755576" y="4869160"/>
            <a:ext cx="1224136" cy="936104"/>
          </a:xfrm>
          <a:prstGeom prst="rect">
            <a:avLst/>
          </a:prstGeom>
          <a:solidFill>
            <a:srgbClr val="FFFFFF">
              <a:shade val="85000"/>
            </a:srgbClr>
          </a:solidFill>
          <a:ln w="9525" cap="sq">
            <a:solidFill>
              <a:srgbClr val="C0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Рисунок 3"/>
          <p:cNvPicPr/>
          <p:nvPr/>
        </p:nvPicPr>
        <p:blipFill>
          <a:blip r:embed="rId4" cstate="print"/>
          <a:srcRect l="5376" t="9397" r="74937" b="67401"/>
          <a:stretch>
            <a:fillRect/>
          </a:stretch>
        </p:blipFill>
        <p:spPr bwMode="auto">
          <a:xfrm>
            <a:off x="2555776" y="4869160"/>
            <a:ext cx="1296144" cy="1008112"/>
          </a:xfrm>
          <a:prstGeom prst="rect">
            <a:avLst/>
          </a:prstGeom>
          <a:solidFill>
            <a:srgbClr val="FFFFFF">
              <a:shade val="85000"/>
            </a:srgbClr>
          </a:solidFill>
          <a:ln w="9525" cap="sq">
            <a:solidFill>
              <a:srgbClr val="C0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5" cstate="print"/>
          <a:srcRect l="2751" r="85437" b="73202"/>
          <a:stretch>
            <a:fillRect/>
          </a:stretch>
        </p:blipFill>
        <p:spPr bwMode="auto">
          <a:xfrm>
            <a:off x="4499992" y="4879231"/>
            <a:ext cx="1008112" cy="998041"/>
          </a:xfrm>
          <a:prstGeom prst="rect">
            <a:avLst/>
          </a:prstGeom>
          <a:solidFill>
            <a:srgbClr val="FFFFFF">
              <a:shade val="85000"/>
            </a:srgbClr>
          </a:solidFill>
          <a:ln w="9525" cap="sq">
            <a:solidFill>
              <a:srgbClr val="C0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4580" name="Picture 4"/>
          <p:cNvPicPr>
            <a:picLocks noChangeAspect="1" noChangeArrowheads="1"/>
          </p:cNvPicPr>
          <p:nvPr/>
        </p:nvPicPr>
        <p:blipFill>
          <a:blip r:embed="rId6" cstate="print"/>
          <a:srcRect l="4063" t="7463" r="73625" b="57734"/>
          <a:stretch>
            <a:fillRect/>
          </a:stretch>
        </p:blipFill>
        <p:spPr bwMode="auto">
          <a:xfrm>
            <a:off x="3023828" y="1340768"/>
            <a:ext cx="3096344" cy="2232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1" name="Picture 5"/>
          <p:cNvPicPr>
            <a:picLocks noChangeAspect="1" noChangeArrowheads="1"/>
          </p:cNvPicPr>
          <p:nvPr/>
        </p:nvPicPr>
        <p:blipFill>
          <a:blip r:embed="rId7" cstate="print"/>
          <a:srcRect t="7463" r="14563" b="77069"/>
          <a:stretch>
            <a:fillRect/>
          </a:stretch>
        </p:blipFill>
        <p:spPr bwMode="auto">
          <a:xfrm flipH="1">
            <a:off x="6228184" y="4903034"/>
            <a:ext cx="2062572" cy="758214"/>
          </a:xfrm>
          <a:prstGeom prst="rect">
            <a:avLst/>
          </a:prstGeom>
          <a:solidFill>
            <a:srgbClr val="FFFFFF">
              <a:shade val="85000"/>
            </a:srgbClr>
          </a:solidFill>
          <a:ln w="9525" cap="sq">
            <a:solidFill>
              <a:srgbClr val="C0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</p:spPr>
      </p:pic>
      <p:sp>
        <p:nvSpPr>
          <p:cNvPr id="9" name="Скругленная прямоугольная выноска 8"/>
          <p:cNvSpPr/>
          <p:nvPr/>
        </p:nvSpPr>
        <p:spPr>
          <a:xfrm>
            <a:off x="6300192" y="260648"/>
            <a:ext cx="2592288" cy="1368152"/>
          </a:xfrm>
          <a:prstGeom prst="wedgeRoundRectCallout">
            <a:avLst/>
          </a:prstGeom>
          <a:ln>
            <a:solidFill>
              <a:srgbClr val="FFC00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6444208" y="188640"/>
            <a:ext cx="237626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993300"/>
                </a:solidFill>
                <a:latin typeface="Times New Roman" pitchFamily="18" charset="0"/>
                <a:cs typeface="Times New Roman" pitchFamily="18" charset="0"/>
              </a:rPr>
              <a:t>Фрагмент мозаики </a:t>
            </a:r>
          </a:p>
          <a:p>
            <a:pPr algn="ctr"/>
            <a:r>
              <a:rPr lang="ru-RU" b="1" dirty="0" smtClean="0">
                <a:solidFill>
                  <a:srgbClr val="993300"/>
                </a:solidFill>
                <a:latin typeface="Times New Roman" pitchFamily="18" charset="0"/>
                <a:cs typeface="Times New Roman" pitchFamily="18" charset="0"/>
              </a:rPr>
              <a:t>разделили на две части. Найди фигуры, которые получились.</a:t>
            </a:r>
          </a:p>
          <a:p>
            <a:pPr algn="ctr"/>
            <a:endParaRPr lang="ru-RU" b="1" dirty="0" smtClean="0">
              <a:solidFill>
                <a:srgbClr val="9933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-41691" y="-99392"/>
            <a:ext cx="94128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solidFill>
                  <a:srgbClr val="800000"/>
                </a:solidFill>
                <a:latin typeface="Bookman Old Style" pitchFamily="18" charset="0"/>
              </a:rPr>
              <a:t>№ 5</a:t>
            </a:r>
            <a:endParaRPr lang="ru-RU" sz="2800" b="1" dirty="0">
              <a:solidFill>
                <a:srgbClr val="800000"/>
              </a:solidFill>
              <a:latin typeface="Bookman Old Style" pitchFamily="18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45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" dur="2000"/>
                                        <p:tgtEl>
                                          <p:spTgt spid="245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5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577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2457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7" dur="200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578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2458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3" dur="2000" fill="hold"/>
                                        <p:tgtEl>
                                          <p:spTgt spid="2458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581"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82" name="Picture 22" descr="ÐÐ°ÑÑÐ¸Ð½ÐºÐ¸ Ð¿Ð¾ Ð·Ð°Ð¿ÑÐ¾ÑÑ ÐºÐ°ÑÑÐ¸Ð½ÐºÐ° Ð´ÐµÑÑÐºÐ¸Ðµ Ð¾Ð±Ð¾Ð¸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pic>
        <p:nvPicPr>
          <p:cNvPr id="5" name="Рисунок 4" descr="ÐÐ°ÑÑÐ¸Ð½ÐºÐ¸ Ð¿Ð¾ Ð·Ð°Ð¿ÑÐ¾ÑÑ ÐºÐ°ÑÑÐ¸Ð½ÐºÐ° ÐºÑÐ°ÑÐ½Ð°Ñ ÐºÐ¾ÑÐ¾Ð±ÐºÐ°"/>
          <p:cNvPicPr/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39552" y="4698000"/>
            <a:ext cx="2160000" cy="216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8" name="Picture 8" descr="ÐÐ°ÑÑÐ¸Ð½ÐºÐ¸ Ð¿Ð¾ Ð·Ð°Ð¿ÑÐ¾ÑÑ ÐºÐ°ÑÑÐ¸Ð½ÐºÐ° Ð¶ÐµÐ»ÑÐ°Ñ ÐºÐ¾ÑÐ¾Ð±ÐºÐ°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635896" y="4509120"/>
            <a:ext cx="2160000" cy="2160000"/>
          </a:xfrm>
          <a:prstGeom prst="rect">
            <a:avLst/>
          </a:prstGeom>
          <a:noFill/>
        </p:spPr>
      </p:pic>
      <p:pic>
        <p:nvPicPr>
          <p:cNvPr id="15370" name="Picture 10" descr="ÐÐ°ÑÑÐ¸Ð½ÐºÐ¸ Ð¿Ð¾ Ð·Ð°Ð¿ÑÐ¾ÑÑ ÐºÐ°ÑÑÐ¸Ð½ÐºÐ° Ð·ÐµÐ»ÐµÐ½Ð°Ñ ÐºÐ¾ÑÐ¾Ð±ÐºÐ°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516216" y="4365104"/>
            <a:ext cx="2160000" cy="2160000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6156177" y="1159584"/>
            <a:ext cx="3096343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rgbClr val="993300"/>
                </a:solidFill>
                <a:latin typeface="Times New Roman" pitchFamily="18" charset="0"/>
                <a:cs typeface="Times New Roman" pitchFamily="18" charset="0"/>
              </a:rPr>
              <a:t>Разложи игрушки в коробки.</a:t>
            </a:r>
          </a:p>
          <a:p>
            <a:pPr algn="ctr"/>
            <a:r>
              <a:rPr lang="ru-RU" dirty="0" smtClean="0">
                <a:solidFill>
                  <a:srgbClr val="993300"/>
                </a:solidFill>
                <a:latin typeface="Times New Roman" pitchFamily="18" charset="0"/>
                <a:cs typeface="Times New Roman" pitchFamily="18" charset="0"/>
              </a:rPr>
              <a:t>В желтой лежит </a:t>
            </a:r>
          </a:p>
          <a:p>
            <a:pPr algn="ctr"/>
            <a:r>
              <a:rPr lang="ru-RU" b="1" dirty="0" smtClean="0">
                <a:solidFill>
                  <a:srgbClr val="993300"/>
                </a:solidFill>
                <a:latin typeface="Times New Roman" pitchFamily="18" charset="0"/>
                <a:cs typeface="Times New Roman" pitchFamily="18" charset="0"/>
              </a:rPr>
              <a:t>НЕ</a:t>
            </a:r>
            <a:r>
              <a:rPr lang="ru-RU" dirty="0" smtClean="0">
                <a:solidFill>
                  <a:srgbClr val="993300"/>
                </a:solidFill>
                <a:latin typeface="Times New Roman" pitchFamily="18" charset="0"/>
                <a:cs typeface="Times New Roman" pitchFamily="18" charset="0"/>
              </a:rPr>
              <a:t> пирамидка и </a:t>
            </a:r>
            <a:r>
              <a:rPr lang="ru-RU" b="1" dirty="0" smtClean="0">
                <a:solidFill>
                  <a:srgbClr val="993300"/>
                </a:solidFill>
                <a:latin typeface="Times New Roman" pitchFamily="18" charset="0"/>
                <a:cs typeface="Times New Roman" pitchFamily="18" charset="0"/>
              </a:rPr>
              <a:t>НЕ</a:t>
            </a:r>
            <a:r>
              <a:rPr lang="ru-RU" dirty="0" smtClean="0">
                <a:solidFill>
                  <a:srgbClr val="993300"/>
                </a:solidFill>
                <a:latin typeface="Times New Roman" pitchFamily="18" charset="0"/>
                <a:cs typeface="Times New Roman" pitchFamily="18" charset="0"/>
              </a:rPr>
              <a:t> юла. </a:t>
            </a:r>
          </a:p>
          <a:p>
            <a:pPr algn="ctr"/>
            <a:r>
              <a:rPr lang="ru-RU" dirty="0" smtClean="0">
                <a:solidFill>
                  <a:srgbClr val="993300"/>
                </a:solidFill>
                <a:latin typeface="Times New Roman" pitchFamily="18" charset="0"/>
                <a:cs typeface="Times New Roman" pitchFamily="18" charset="0"/>
              </a:rPr>
              <a:t>В зеленой </a:t>
            </a:r>
            <a:r>
              <a:rPr lang="ru-RU" b="1" dirty="0" smtClean="0">
                <a:solidFill>
                  <a:srgbClr val="993300"/>
                </a:solidFill>
                <a:latin typeface="Times New Roman" pitchFamily="18" charset="0"/>
                <a:cs typeface="Times New Roman" pitchFamily="18" charset="0"/>
              </a:rPr>
              <a:t>НЕ</a:t>
            </a:r>
            <a:r>
              <a:rPr lang="ru-RU" dirty="0" smtClean="0">
                <a:solidFill>
                  <a:srgbClr val="993300"/>
                </a:solidFill>
                <a:latin typeface="Times New Roman" pitchFamily="18" charset="0"/>
                <a:cs typeface="Times New Roman" pitchFamily="18" charset="0"/>
              </a:rPr>
              <a:t> юла.</a:t>
            </a:r>
          </a:p>
          <a:p>
            <a:endParaRPr lang="ru-RU" dirty="0"/>
          </a:p>
        </p:txBody>
      </p:sp>
      <p:pic>
        <p:nvPicPr>
          <p:cNvPr id="15374" name="Picture 14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836712"/>
            <a:ext cx="1872208" cy="1872208"/>
          </a:xfrm>
          <a:prstGeom prst="rect">
            <a:avLst/>
          </a:prstGeom>
          <a:noFill/>
        </p:spPr>
      </p:pic>
      <p:pic>
        <p:nvPicPr>
          <p:cNvPr id="15376" name="Picture 16" descr="ÐÐ°ÑÑÐ¸Ð½ÐºÐ¸ Ð¿Ð¾ Ð·Ð°Ð¿ÑÐ¾ÑÑ ÐºÐ°ÑÑÐ¸Ð½ÐºÐ° Ð¼ÑÑÐ¸Ðº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691680" y="1268760"/>
            <a:ext cx="1368152" cy="1368152"/>
          </a:xfrm>
          <a:prstGeom prst="rect">
            <a:avLst/>
          </a:prstGeom>
          <a:noFill/>
        </p:spPr>
      </p:pic>
      <p:pic>
        <p:nvPicPr>
          <p:cNvPr id="15378" name="Picture 18" descr="ÐÐ°ÑÑÐ¸Ð½ÐºÐ¸ Ð¿Ð¾ Ð·Ð°Ð¿ÑÐ¾ÑÑ ÐºÐ°ÑÑÐ¸Ð½ÐºÐ° ÑÐ»Ð°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059832" y="1052736"/>
            <a:ext cx="1584176" cy="1584176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>
          <a:xfrm>
            <a:off x="-41691" y="-99392"/>
            <a:ext cx="94128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solidFill>
                  <a:srgbClr val="3333FF"/>
                </a:solidFill>
                <a:latin typeface="Bookman Old Style" pitchFamily="18" charset="0"/>
              </a:rPr>
              <a:t>№ 6</a:t>
            </a:r>
            <a:endParaRPr lang="ru-RU" sz="2800" b="1" dirty="0">
              <a:solidFill>
                <a:srgbClr val="3333FF"/>
              </a:solidFill>
              <a:latin typeface="Bookman Old Style" pitchFamily="18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37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04 0.10741 C 0.00347 0.11227 0.00625 0.11597 0.0099 0.11922 C 0.01424 0.12824 0.0257 0.13681 0.03334 0.14005 C 0.04045 0.1463 0.03698 0.14468 0.04323 0.14676 C 0.04757 0.15047 0.05104 0.15486 0.05591 0.15718 C 0.06146 0.16389 0.0658 0.16574 0.07257 0.16898 C 0.07361 0.16945 0.07448 0.17084 0.07552 0.17153 C 0.07639 0.17222 0.07743 0.17222 0.07847 0.17269 C 0.08316 0.17894 0.08941 0.18195 0.09514 0.18588 C 0.10243 0.19074 0.10903 0.19653 0.11667 0.20023 C 0.11927 0.20347 0.12118 0.20533 0.12466 0.20672 C 0.12917 0.21111 0.13698 0.21898 0.14219 0.22107 C 0.14931 0.23056 0.15886 0.23634 0.16667 0.24468 C 0.16997 0.24815 0.17535 0.25093 0.17847 0.25509 C 0.18351 0.26181 0.18854 0.26898 0.19427 0.27477 C 0.19844 0.27917 0.204 0.28449 0.20695 0.29051 C 0.2099 0.29676 0.21302 0.30347 0.21771 0.30741 C 0.21997 0.31204 0.22066 0.31528 0.22361 0.31922 C 0.22656 0.33056 0.23594 0.33982 0.24132 0.34931 C 0.24722 0.35972 0.24236 0.35486 0.24809 0.35972 C 0.25139 0.36644 0.25573 0.37338 0.2599 0.3794 C 0.26025 0.38079 0.26042 0.38218 0.26094 0.38334 C 0.26198 0.38611 0.26389 0.3882 0.26476 0.39121 C 0.26615 0.39607 0.26684 0.40047 0.26771 0.40556 C 0.2665 0.42246 0.26667 0.41597 0.26667 0.425 " pathEditMode="relative" ptsTypes="ffffffffffffffffffffffffA">
                                      <p:cBhvr>
                                        <p:cTn id="6" dur="2000" fill="hold"/>
                                        <p:tgtEl>
                                          <p:spTgt spid="1537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376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537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6 0.15463 C 0.01093 0.15857 0.01944 0.15949 0.02812 0.16135 C 0.0408 0.16412 0.05347 0.16783 0.06632 0.16922 C 0.07066 0.16968 0.07482 0.16991 0.07916 0.17037 C 0.08541 0.17107 0.09774 0.17315 0.09774 0.17315 C 0.12135 0.1801 0.15104 0.17778 0.17326 0.17824 C 0.20503 0.17894 0.23715 0.17917 0.26927 0.17963 C 0.28715 0.18264 0.30521 0.18195 0.32326 0.18357 C 0.35764 0.19398 0.39218 0.1882 0.42812 0.18866 C 0.43715 0.19028 0.44548 0.19167 0.45468 0.1926 C 0.46545 0.19653 0.47708 0.19584 0.48802 0.19653 C 0.49392 0.19954 0.50034 0.20047 0.50659 0.20301 C 0.52152 0.20949 0.53646 0.21574 0.55173 0.2213 C 0.55798 0.22361 0.56215 0.23148 0.5684 0.23449 C 0.57291 0.24051 0.57812 0.24514 0.58402 0.24885 C 0.58715 0.25301 0.59062 0.25764 0.59479 0.25926 C 0.60069 0.26459 0.60659 0.26852 0.6125 0.27361 C 0.61441 0.27547 0.6184 0.27894 0.6184 0.27894 C 0.62083 0.28403 0.62378 0.29028 0.62812 0.2919 C 0.63246 0.29838 0.6375 0.3044 0.64288 0.30903 C 0.64357 0.31042 0.64392 0.31181 0.64479 0.31297 C 0.64566 0.31412 0.64705 0.31436 0.64774 0.31551 C 0.64843 0.31667 0.64809 0.31829 0.64878 0.31945 C 0.64948 0.32061 0.65087 0.32107 0.65173 0.32199 C 0.6533 0.32385 0.65382 0.32709 0.65555 0.32871 C 0.65642 0.32963 0.65746 0.3294 0.6585 0.32986 C 0.66024 0.33357 0.66215 0.33588 0.66441 0.33912 C 0.66771 0.35186 0.67639 0.36343 0.68402 0.37176 C 0.68802 0.37616 0.69271 0.38264 0.69774 0.38473 C 0.70243 0.39144 0.69652 0.3838 0.7026 0.38866 C 0.70625 0.39144 0.70833 0.39607 0.7125 0.39792 C 0.71493 0.4088 0.71146 0.39561 0.71545 0.4044 C 0.71736 0.40857 0.71909 0.41644 0.72135 0.42014 C 0.72396 0.42477 0.72899 0.42778 0.73212 0.43195 " pathEditMode="relative" ptsTypes="fffffffffffffffffffffffffffffffffA">
                                      <p:cBhvr>
                                        <p:cTn id="11" dur="2000" fill="hold"/>
                                        <p:tgtEl>
                                          <p:spTgt spid="1537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374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537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43 0.1206 C -0.00382 0.12315 -0.00885 0.12778 -0.01528 0.12963 C -0.02535 0.13773 -0.0368 0.14329 -0.04757 0.14931 C -0.05278 0.15232 -0.05694 0.15671 -0.06233 0.15857 C -0.07413 0.17014 -0.0875 0.18333 -0.10156 0.18982 C -0.10434 0.19537 -0.10764 0.19468 -0.11146 0.19908 C -0.1158 0.20417 -0.11962 0.20972 -0.12413 0.21458 C -0.13229 0.22338 -0.13437 0.24051 -0.14375 0.24861 C -0.14774 0.25695 -0.15434 0.26644 -0.16146 0.26968 C -0.16701 0.27755 -0.1743 0.2831 -0.1809 0.28912 C -0.18281 0.29097 -0.18403 0.29421 -0.18594 0.29583 C -0.18698 0.29676 -0.18785 0.29746 -0.18889 0.29838 C -0.19219 0.30509 -0.2 0.31181 -0.20555 0.31528 C -0.20764 0.31829 -0.2092 0.32153 -0.21146 0.32454 C -0.21285 0.33704 -0.21493 0.35162 -0.22014 0.3625 C -0.22153 0.3713 -0.22448 0.37963 -0.22604 0.38843 C -0.22743 0.3963 -0.22847 0.40741 -0.23299 0.41343 C -0.23559 0.42546 -0.23941 0.44421 -0.24375 0.45509 " pathEditMode="relative" ptsTypes="fffffffffffffffffA">
                                      <p:cBhvr>
                                        <p:cTn id="16" dur="2000" fill="hold"/>
                                        <p:tgtEl>
                                          <p:spTgt spid="1537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378"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7" name="Picture 7" descr="ÐÐ°ÑÑÐ¸Ð½ÐºÐ¸ Ð¿Ð¾ Ð·Ð°Ð¿ÑÐ¾ÑÑ Ð¾Ð±Ð¾Ð¸ Ð³ÐµÐ¾Ð¼ÐµÑÑÐ¸ÑÐµÑÐºÐ¸Ðµ ÑÐ¸Ð³ÑÑÑ"/>
          <p:cNvPicPr>
            <a:picLocks noChangeAspect="1" noChangeArrowheads="1"/>
          </p:cNvPicPr>
          <p:nvPr/>
        </p:nvPicPr>
        <p:blipFill>
          <a:blip r:embed="rId2" cstate="print">
            <a:grayscl/>
            <a:lum bright="10000"/>
          </a:blip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sp>
        <p:nvSpPr>
          <p:cNvPr id="13" name="Скругленная прямоугольная выноска 12"/>
          <p:cNvSpPr/>
          <p:nvPr/>
        </p:nvSpPr>
        <p:spPr>
          <a:xfrm>
            <a:off x="4932040" y="476672"/>
            <a:ext cx="2952328" cy="1368152"/>
          </a:xfrm>
          <a:prstGeom prst="wedgeRoundRectCallout">
            <a:avLst/>
          </a:prstGeom>
          <a:ln>
            <a:solidFill>
              <a:srgbClr val="FFC00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483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751" r="65750" b="46133"/>
          <a:stretch>
            <a:fillRect/>
          </a:stretch>
        </p:blipFill>
        <p:spPr bwMode="auto">
          <a:xfrm>
            <a:off x="971600" y="2996952"/>
            <a:ext cx="1728192" cy="2006153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0484" name="Picture 4"/>
          <p:cNvPicPr>
            <a:picLocks noChangeAspect="1" noChangeArrowheads="1"/>
          </p:cNvPicPr>
          <p:nvPr/>
        </p:nvPicPr>
        <p:blipFill>
          <a:blip r:embed="rId4" cstate="print"/>
          <a:srcRect l="14563" t="13264" r="52625" b="48067"/>
          <a:stretch>
            <a:fillRect/>
          </a:stretch>
        </p:blipFill>
        <p:spPr bwMode="auto">
          <a:xfrm>
            <a:off x="3347864" y="3429000"/>
            <a:ext cx="1836204" cy="1468963"/>
          </a:xfrm>
          <a:prstGeom prst="rect">
            <a:avLst/>
          </a:prstGeom>
          <a:solidFill>
            <a:srgbClr val="FFFFCC"/>
          </a:solidFill>
          <a:ln w="9525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" name="TextBox 7"/>
          <p:cNvSpPr txBox="1"/>
          <p:nvPr/>
        </p:nvSpPr>
        <p:spPr>
          <a:xfrm>
            <a:off x="3491880" y="3522494"/>
            <a:ext cx="1656184" cy="338554"/>
          </a:xfrm>
          <a:prstGeom prst="rect">
            <a:avLst/>
          </a:prstGeom>
          <a:noFill/>
        </p:spPr>
        <p:txBody>
          <a:bodyPr wrap="none" rtlCol="0">
            <a:prstTxWarp prst="textArchUp">
              <a:avLst/>
            </a:prstTxWarp>
            <a:spAutoFit/>
          </a:bodyPr>
          <a:lstStyle/>
          <a:p>
            <a:pPr algn="ctr"/>
            <a:r>
              <a:rPr lang="ru-RU" b="1" dirty="0" smtClean="0">
                <a:solidFill>
                  <a:srgbClr val="009900"/>
                </a:solidFill>
                <a:latin typeface="Times New Roman" pitchFamily="18" charset="0"/>
                <a:cs typeface="Times New Roman" pitchFamily="18" charset="0"/>
              </a:rPr>
              <a:t>Без углов</a:t>
            </a:r>
            <a:endParaRPr lang="ru-RU" b="1" dirty="0">
              <a:solidFill>
                <a:srgbClr val="0099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485" name="Picture 5"/>
          <p:cNvPicPr>
            <a:picLocks noChangeAspect="1" noChangeArrowheads="1"/>
          </p:cNvPicPr>
          <p:nvPr/>
        </p:nvPicPr>
        <p:blipFill>
          <a:blip r:embed="rId5" cstate="print"/>
          <a:srcRect l="11938" t="13264" r="57875" b="50000"/>
          <a:stretch>
            <a:fillRect/>
          </a:stretch>
        </p:blipFill>
        <p:spPr bwMode="auto">
          <a:xfrm>
            <a:off x="6156176" y="3429000"/>
            <a:ext cx="1656184" cy="1368152"/>
          </a:xfrm>
          <a:prstGeom prst="rect">
            <a:avLst/>
          </a:prstGeom>
          <a:solidFill>
            <a:srgbClr val="FFFFCC">
              <a:alpha val="62000"/>
            </a:srgbClr>
          </a:solidFill>
          <a:ln w="9525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1" name="TextBox 10"/>
          <p:cNvSpPr txBox="1"/>
          <p:nvPr/>
        </p:nvSpPr>
        <p:spPr>
          <a:xfrm>
            <a:off x="6372200" y="3501008"/>
            <a:ext cx="1224136" cy="360040"/>
          </a:xfrm>
          <a:prstGeom prst="rect">
            <a:avLst/>
          </a:prstGeom>
          <a:noFill/>
        </p:spPr>
        <p:txBody>
          <a:bodyPr wrap="none" rtlCol="0">
            <a:prstTxWarp prst="textArchUp">
              <a:avLst/>
            </a:prstTxWarp>
            <a:spAutoFit/>
          </a:bodyPr>
          <a:lstStyle/>
          <a:p>
            <a:pPr algn="ctr"/>
            <a:r>
              <a:rPr lang="ru-RU" b="1" dirty="0" smtClean="0">
                <a:solidFill>
                  <a:srgbClr val="993300"/>
                </a:solidFill>
                <a:latin typeface="Times New Roman" pitchFamily="18" charset="0"/>
                <a:cs typeface="Times New Roman" pitchFamily="18" charset="0"/>
              </a:rPr>
              <a:t>Красные</a:t>
            </a:r>
            <a:endParaRPr lang="ru-RU" b="1" dirty="0">
              <a:solidFill>
                <a:srgbClr val="9933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880726" y="766445"/>
            <a:ext cx="307565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993300"/>
                </a:solidFill>
                <a:latin typeface="Times New Roman" pitchFamily="18" charset="0"/>
                <a:cs typeface="Times New Roman" pitchFamily="18" charset="0"/>
              </a:rPr>
              <a:t>Расположи каждую фигуру </a:t>
            </a:r>
          </a:p>
          <a:p>
            <a:pPr algn="ctr"/>
            <a:r>
              <a:rPr lang="ru-RU" b="1" dirty="0" smtClean="0">
                <a:solidFill>
                  <a:srgbClr val="993300"/>
                </a:solidFill>
                <a:latin typeface="Times New Roman" pitchFamily="18" charset="0"/>
                <a:cs typeface="Times New Roman" pitchFamily="18" charset="0"/>
              </a:rPr>
              <a:t>в свой круг</a:t>
            </a:r>
            <a:endParaRPr lang="ru-RU" b="1" dirty="0">
              <a:solidFill>
                <a:srgbClr val="9933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1475656" y="5301208"/>
            <a:ext cx="648072" cy="504056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Овал 14"/>
          <p:cNvSpPr/>
          <p:nvPr/>
        </p:nvSpPr>
        <p:spPr>
          <a:xfrm>
            <a:off x="3923928" y="5301208"/>
            <a:ext cx="648072" cy="576064"/>
          </a:xfrm>
          <a:prstGeom prst="ellipse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Равнобедренный треугольник 15"/>
          <p:cNvSpPr/>
          <p:nvPr/>
        </p:nvSpPr>
        <p:spPr>
          <a:xfrm>
            <a:off x="6804248" y="5301208"/>
            <a:ext cx="576064" cy="504056"/>
          </a:xfrm>
          <a:prstGeom prst="triangle">
            <a:avLst/>
          </a:prstGeom>
          <a:solidFill>
            <a:srgbClr val="009900"/>
          </a:solidFill>
          <a:ln>
            <a:solidFill>
              <a:srgbClr val="00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TextBox 17"/>
          <p:cNvSpPr txBox="1"/>
          <p:nvPr/>
        </p:nvSpPr>
        <p:spPr>
          <a:xfrm>
            <a:off x="-41691" y="-99392"/>
            <a:ext cx="94128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solidFill>
                  <a:srgbClr val="4D4D4D"/>
                </a:solidFill>
                <a:latin typeface="Bookman Old Style" pitchFamily="18" charset="0"/>
              </a:rPr>
              <a:t>№ 7</a:t>
            </a:r>
            <a:endParaRPr lang="ru-RU" sz="2800" b="1" dirty="0">
              <a:solidFill>
                <a:srgbClr val="4D4D4D"/>
              </a:solidFill>
              <a:latin typeface="Bookman Old Style" pitchFamily="18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789 -0.05162 C 0.02188 -0.06944 0.04879 -0.07014 0.05903 -0.07106 C 0.06789 -0.07361 0.07639 -0.0743 0.08542 -0.075 C 0.10903 -0.07963 0.13334 -0.0794 0.15712 -0.08032 C 0.18299 -0.08773 0.16268 -0.08241 0.22674 -0.08287 C 0.31528 -0.08356 0.40382 -0.08379 0.49237 -0.08426 C 0.52535 -0.08472 0.55834 -0.08426 0.59132 -0.08565 C 0.59445 -0.08588 0.59532 -0.09722 0.59532 -0.09722 C 0.59445 -0.11713 0.59323 -0.12986 0.58751 -0.14699 C 0.5856 -0.15254 0.58577 -0.15741 0.58247 -0.16134 C 0.58073 -0.16921 0.579 -0.17801 0.5757 -0.18495 C 0.57414 -0.19213 0.5731 -0.20301 0.56876 -0.20833 C 0.56789 -0.21852 0.56789 -0.21458 0.56789 -0.22014 " pathEditMode="relative" ptsTypes="ffffffffffffA">
                                      <p:cBhvr>
                                        <p:cTn id="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094 -0.04884 C 0.01233 -0.08449 0.01285 -0.10925 0.01181 -0.14814 C 0.01164 -0.15694 0.00782 -0.16597 0.00608 -0.1743 C 0.00348 -0.18703 0.00313 -0.19907 0.00313 -0.21226 " pathEditMode="relative" ptsTypes="fffA">
                                      <p:cBhvr>
                                        <p:cTn id="1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694 -0.04629 C -0.02187 -0.05903 -0.04844 -0.06713 -0.0658 -0.07106 C -0.07083 -0.07361 -0.07621 -0.07407 -0.0816 -0.075 C -0.08646 -0.07731 -0.09149 -0.07685 -0.09635 -0.07893 C -0.09809 -0.07963 -0.10017 -0.08102 -0.10208 -0.08171 C -0.10295 -0.08217 -0.10382 -0.08241 -0.10486 -0.08287 C -0.10955 -0.08727 -0.11528 -0.08866 -0.12083 -0.09074 C -0.13177 -0.09514 -0.14271 -0.09884 -0.15417 -0.10116 C -0.16424 -0.10602 -0.17552 -0.10787 -0.18628 -0.10903 C -0.20226 -0.10879 -0.33212 -0.11504 -0.37448 -0.10509 C -0.4 -0.10625 -0.42552 -0.10879 -0.45104 -0.11041 C -0.46875 -0.11574 -0.48299 -0.11597 -0.50191 -0.1169 C -0.51128 -0.11921 -0.52083 -0.11921 -0.53038 -0.12083 C -0.53368 -0.12245 -0.53715 -0.12268 -0.54028 -0.12477 C -0.5441 -0.12731 -0.54774 -0.13055 -0.55191 -0.13264 C -0.55382 -0.13958 -0.55486 -0.13518 -0.55781 -0.14051 C -0.56059 -0.1456 -0.56233 -0.15069 -0.5658 -0.15486 C -0.56927 -0.17014 -0.57847 -0.18495 -0.57847 -0.20185 " pathEditMode="relative" ptsTypes="fffffffffffffffffA">
                                      <p:cBhvr>
                                        <p:cTn id="1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7" name="Picture 23" descr="ÐÐ°ÑÑÐ¸Ð½ÐºÐ¸ Ð¿Ð¾ Ð·Ð°Ð¿ÑÐ¾ÑÑ ÐºÐ°ÑÑÐ¸Ð½ÐºÐ° Ð¼Ð¾ÑÑÐºÐ°Ñ Ð³Ð»ÑÐ±Ð¸Ð½Ð°"/>
          <p:cNvPicPr>
            <a:picLocks noChangeAspect="1" noChangeArrowheads="1"/>
          </p:cNvPicPr>
          <p:nvPr/>
        </p:nvPicPr>
        <p:blipFill>
          <a:blip r:embed="rId2" cstate="print">
            <a:lum bright="40000" contrast="-40000"/>
          </a:blip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pic>
        <p:nvPicPr>
          <p:cNvPr id="1026" name="Picture 2" descr="ÐÐ°ÑÑÐ¸Ð½ÐºÐ¸ Ð¿Ð¾ Ð·Ð°Ð¿ÑÐ¾ÑÑ ÐºÐ°ÑÑÐ¸Ð½ÐºÐ° Ð¿ÑÑÑÐ¾Ð¹ Ð°ÐºÐ²Ð°ÑÐ¸ÑÐ¼"/>
          <p:cNvPicPr>
            <a:picLocks noChangeAspect="1" noChangeArrowheads="1"/>
          </p:cNvPicPr>
          <p:nvPr/>
        </p:nvPicPr>
        <p:blipFill>
          <a:blip r:embed="rId3" cstate="print"/>
          <a:srcRect r="7601"/>
          <a:stretch>
            <a:fillRect/>
          </a:stretch>
        </p:blipFill>
        <p:spPr bwMode="auto">
          <a:xfrm>
            <a:off x="1187624" y="4365104"/>
            <a:ext cx="1584176" cy="1704976"/>
          </a:xfrm>
          <a:prstGeom prst="rect">
            <a:avLst/>
          </a:prstGeom>
          <a:noFill/>
        </p:spPr>
      </p:pic>
      <p:pic>
        <p:nvPicPr>
          <p:cNvPr id="4" name="Picture 2" descr="ÐÐ°ÑÑÐ¸Ð½ÐºÐ¸ Ð¿Ð¾ Ð·Ð°Ð¿ÑÐ¾ÑÑ ÐºÐ°ÑÑÐ¸Ð½ÐºÐ° Ð¿ÑÑÑÐ¾Ð¹ Ð°ÐºÐ²Ð°ÑÐ¸ÑÐ¼"/>
          <p:cNvPicPr>
            <a:picLocks noChangeAspect="1" noChangeArrowheads="1"/>
          </p:cNvPicPr>
          <p:nvPr/>
        </p:nvPicPr>
        <p:blipFill>
          <a:blip r:embed="rId3" cstate="print"/>
          <a:srcRect r="7601"/>
          <a:stretch>
            <a:fillRect/>
          </a:stretch>
        </p:blipFill>
        <p:spPr bwMode="auto">
          <a:xfrm>
            <a:off x="3131840" y="2996952"/>
            <a:ext cx="1584176" cy="1704976"/>
          </a:xfrm>
          <a:prstGeom prst="rect">
            <a:avLst/>
          </a:prstGeom>
          <a:noFill/>
        </p:spPr>
      </p:pic>
      <p:pic>
        <p:nvPicPr>
          <p:cNvPr id="5" name="Picture 2" descr="ÐÐ°ÑÑÐ¸Ð½ÐºÐ¸ Ð¿Ð¾ Ð·Ð°Ð¿ÑÐ¾ÑÑ ÐºÐ°ÑÑÐ¸Ð½ÐºÐ° Ð¿ÑÑÑÐ¾Ð¹ Ð°ÐºÐ²Ð°ÑÐ¸ÑÐ¼"/>
          <p:cNvPicPr>
            <a:picLocks noChangeAspect="1" noChangeArrowheads="1"/>
          </p:cNvPicPr>
          <p:nvPr/>
        </p:nvPicPr>
        <p:blipFill>
          <a:blip r:embed="rId3" cstate="print"/>
          <a:srcRect r="7601"/>
          <a:stretch>
            <a:fillRect/>
          </a:stretch>
        </p:blipFill>
        <p:spPr bwMode="auto">
          <a:xfrm>
            <a:off x="4860032" y="4365104"/>
            <a:ext cx="1584176" cy="1704976"/>
          </a:xfrm>
          <a:prstGeom prst="rect">
            <a:avLst/>
          </a:prstGeom>
          <a:noFill/>
        </p:spPr>
      </p:pic>
      <p:pic>
        <p:nvPicPr>
          <p:cNvPr id="6" name="Picture 2" descr="ÐÐ°ÑÑÐ¸Ð½ÐºÐ¸ Ð¿Ð¾ Ð·Ð°Ð¿ÑÐ¾ÑÑ ÐºÐ°ÑÑÐ¸Ð½ÐºÐ° Ð¿ÑÑÑÐ¾Ð¹ Ð°ÐºÐ²Ð°ÑÐ¸ÑÐ¼"/>
          <p:cNvPicPr>
            <a:picLocks noChangeAspect="1" noChangeArrowheads="1"/>
          </p:cNvPicPr>
          <p:nvPr/>
        </p:nvPicPr>
        <p:blipFill>
          <a:blip r:embed="rId3" cstate="print"/>
          <a:srcRect r="7601"/>
          <a:stretch>
            <a:fillRect/>
          </a:stretch>
        </p:blipFill>
        <p:spPr bwMode="auto">
          <a:xfrm>
            <a:off x="6660232" y="2996952"/>
            <a:ext cx="1584176" cy="1704976"/>
          </a:xfrm>
          <a:prstGeom prst="rect">
            <a:avLst/>
          </a:prstGeom>
          <a:noFill/>
        </p:spPr>
      </p:pic>
      <p:pic>
        <p:nvPicPr>
          <p:cNvPr id="1028" name="Picture 4" descr="ÐÐ°ÑÑÐ¸Ð½ÐºÐ¸ Ð¿Ð¾ Ð·Ð°Ð¿ÑÐ¾ÑÑ ÐºÐ°ÑÑÐ¸Ð½ÐºÐ° ÑÑÐ±ÐºÐ°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956005" y="4653136"/>
            <a:ext cx="384634" cy="288032"/>
          </a:xfrm>
          <a:prstGeom prst="rect">
            <a:avLst/>
          </a:prstGeom>
          <a:noFill/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0800000">
            <a:off x="5436096" y="5085184"/>
            <a:ext cx="379957" cy="2880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6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0800000">
            <a:off x="3635896" y="3789040"/>
            <a:ext cx="379957" cy="2880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5" name="Picture 11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6F6F6"/>
              </a:clrFrom>
              <a:clrTo>
                <a:srgbClr val="F6F6F6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619672" y="4941168"/>
            <a:ext cx="504056" cy="504056"/>
          </a:xfrm>
          <a:prstGeom prst="rect">
            <a:avLst/>
          </a:prstGeom>
          <a:noFill/>
        </p:spPr>
      </p:pic>
      <p:pic>
        <p:nvPicPr>
          <p:cNvPr id="1036" name="Picture 12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2009496">
            <a:off x="5693864" y="4622873"/>
            <a:ext cx="475062" cy="475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12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0096939">
            <a:off x="3899658" y="3188705"/>
            <a:ext cx="52387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8" name="Picture 14" descr="ÐÐ°ÑÑÐ¸Ð½ÐºÐ¸ Ð¿Ð¾ Ð·Ð°Ð¿ÑÐ¾ÑÑ ÐºÐ°ÑÑÐ¸Ð½ÐºÐ° ÑÑÐ±ÐºÐ° Ð°ÐºÐ²Ð°ÑÐ¸ÑÐ¼Ð½Ð°Ñ Ð½Ð° Ð±ÐµÐ»Ð¾Ð¼ ÑÐ¾Ð½Ðµ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b="12407"/>
          <a:stretch>
            <a:fillRect/>
          </a:stretch>
        </p:blipFill>
        <p:spPr bwMode="auto">
          <a:xfrm rot="19956077">
            <a:off x="3599112" y="3496142"/>
            <a:ext cx="349920" cy="238384"/>
          </a:xfrm>
          <a:prstGeom prst="rect">
            <a:avLst/>
          </a:prstGeom>
          <a:noFill/>
        </p:spPr>
      </p:pic>
      <p:pic>
        <p:nvPicPr>
          <p:cNvPr id="1039" name="Picture 15"/>
          <p:cNvPicPr>
            <a:picLocks noChangeAspect="1" noChangeArrowheads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8970841">
            <a:off x="5288848" y="4737285"/>
            <a:ext cx="438150" cy="390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41" name="Picture 17" descr="ÐÐ°ÑÑÐ¸Ð½ÐºÐ¸ Ð¿Ð¾ Ð·Ð°Ð¿ÑÐ¾ÑÑ ÐºÐ°ÑÑÐ¸Ð½ÐºÐ° ÑÑÐ±ÐºÐ° Ð°ÐºÐ²Ð°ÑÐ¸ÑÐ¼Ð½Ð°Ñ Ð½Ð° Ð±ÐµÐ»Ð¾Ð¼ ÑÐ¾Ð½Ðµ"/>
          <p:cNvPicPr>
            <a:picLocks noChangeAspect="1" noChangeArrowheads="1"/>
          </p:cNvPicPr>
          <p:nvPr/>
        </p:nvPicPr>
        <p:blipFill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3780" t="62405" r="74800" b="25114"/>
          <a:stretch>
            <a:fillRect/>
          </a:stretch>
        </p:blipFill>
        <p:spPr bwMode="auto">
          <a:xfrm>
            <a:off x="5292080" y="5301208"/>
            <a:ext cx="648072" cy="266853"/>
          </a:xfrm>
          <a:prstGeom prst="rect">
            <a:avLst/>
          </a:prstGeom>
          <a:noFill/>
        </p:spPr>
      </p:pic>
      <p:grpSp>
        <p:nvGrpSpPr>
          <p:cNvPr id="3" name="Группа 27"/>
          <p:cNvGrpSpPr/>
          <p:nvPr/>
        </p:nvGrpSpPr>
        <p:grpSpPr>
          <a:xfrm>
            <a:off x="6799546" y="3208274"/>
            <a:ext cx="2092934" cy="983432"/>
            <a:chOff x="6799546" y="3208274"/>
            <a:chExt cx="2092934" cy="983432"/>
          </a:xfrm>
        </p:grpSpPr>
        <p:grpSp>
          <p:nvGrpSpPr>
            <p:cNvPr id="7" name="Группа 25"/>
            <p:cNvGrpSpPr/>
            <p:nvPr/>
          </p:nvGrpSpPr>
          <p:grpSpPr>
            <a:xfrm>
              <a:off x="6799546" y="3208274"/>
              <a:ext cx="1303716" cy="983432"/>
              <a:chOff x="6799546" y="3208274"/>
              <a:chExt cx="1303716" cy="983432"/>
            </a:xfrm>
          </p:grpSpPr>
          <p:pic>
            <p:nvPicPr>
              <p:cNvPr id="21" name="Picture 12"/>
              <p:cNvPicPr>
                <a:picLocks noChangeAspect="1" noChangeArrowheads="1"/>
              </p:cNvPicPr>
              <p:nvPr/>
            </p:nvPicPr>
            <p:blipFill>
              <a:blip r:embed="rId7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12009496">
                <a:off x="6799546" y="3208274"/>
                <a:ext cx="475062" cy="47506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2" name="Picture 15"/>
              <p:cNvPicPr>
                <a:picLocks noChangeAspect="1" noChangeArrowheads="1"/>
              </p:cNvPicPr>
              <p:nvPr/>
            </p:nvPicPr>
            <p:blipFill>
              <a:blip r:embed="rId9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8970841">
                <a:off x="7665112" y="3801181"/>
                <a:ext cx="438150" cy="39052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3" name="Picture 6"/>
              <p:cNvPicPr>
                <a:picLocks noChangeAspect="1" noChangeArrowheads="1"/>
              </p:cNvPicPr>
              <p:nvPr/>
            </p:nvPicPr>
            <p:blipFill>
              <a:blip r:embed="rId5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10800000">
                <a:off x="7164288" y="3861048"/>
                <a:ext cx="379957" cy="28803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4" name="Picture 17" descr="ÐÐ°ÑÑÐ¸Ð½ÐºÐ¸ Ð¿Ð¾ Ð·Ð°Ð¿ÑÐ¾ÑÑ ÐºÐ°ÑÑÐ¸Ð½ÐºÐ° ÑÑÐ±ÐºÐ° Ð°ÐºÐ²Ð°ÑÐ¸ÑÐ¼Ð½Ð°Ñ Ð½Ð° Ð±ÐµÐ»Ð¾Ð¼ ÑÐ¾Ð½Ðµ"/>
              <p:cNvPicPr>
                <a:picLocks noChangeAspect="1" noChangeArrowheads="1"/>
              </p:cNvPicPr>
              <p:nvPr/>
            </p:nvPicPr>
            <p:blipFill>
              <a:blip r:embed="rId10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 l="3780" t="62405" r="74800" b="25114"/>
              <a:stretch>
                <a:fillRect/>
              </a:stretch>
            </p:blipFill>
            <p:spPr bwMode="auto">
              <a:xfrm>
                <a:off x="7380312" y="3212976"/>
                <a:ext cx="648072" cy="266853"/>
              </a:xfrm>
              <a:prstGeom prst="rect">
                <a:avLst/>
              </a:prstGeom>
              <a:noFill/>
            </p:spPr>
          </p:pic>
          <p:pic>
            <p:nvPicPr>
              <p:cNvPr id="1043" name="Picture 19" descr="ÐÐ°ÑÑÐ¸Ð½ÐºÐ¸ Ð¿Ð¾ Ð·Ð°Ð¿ÑÐ¾ÑÑ ÐºÐ°ÑÑÐ¸Ð½ÐºÐ° ÑÑÐ±ÐºÐ° Ð°ÐºÐ²Ð°ÑÐ¸ÑÐ¼Ð½Ð°Ñ Ð½Ð° Ð±ÐµÐ»Ð¾Ð¼ ÑÐ¾Ð½Ðµ"/>
              <p:cNvPicPr>
                <a:picLocks noChangeAspect="1" noChangeArrowheads="1"/>
              </p:cNvPicPr>
              <p:nvPr/>
            </p:nvPicPr>
            <p:blipFill>
              <a:blip r:embed="rId10" cstate="print">
                <a:clrChange>
                  <a:clrFrom>
                    <a:srgbClr val="FFFFFD"/>
                  </a:clrFrom>
                  <a:clrTo>
                    <a:srgbClr val="FFFFFD">
                      <a:alpha val="0"/>
                    </a:srgbClr>
                  </a:clrTo>
                </a:clrChange>
              </a:blip>
              <a:srcRect l="51822" t="60000" r="26978" b="20000"/>
              <a:stretch>
                <a:fillRect/>
              </a:stretch>
            </p:blipFill>
            <p:spPr bwMode="auto">
              <a:xfrm>
                <a:off x="7200292" y="3501009"/>
                <a:ext cx="540060" cy="360040"/>
              </a:xfrm>
              <a:prstGeom prst="rect">
                <a:avLst/>
              </a:prstGeom>
              <a:noFill/>
            </p:spPr>
          </p:pic>
        </p:grpSp>
        <p:sp>
          <p:nvSpPr>
            <p:cNvPr id="27" name="Скругленный прямоугольник 26"/>
            <p:cNvSpPr/>
            <p:nvPr/>
          </p:nvSpPr>
          <p:spPr>
            <a:xfrm>
              <a:off x="8316416" y="3429000"/>
              <a:ext cx="576064" cy="504056"/>
            </a:xfrm>
            <a:prstGeom prst="roundRect">
              <a:avLst/>
            </a:prstGeom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ru-RU" b="1" dirty="0" smtClean="0">
                  <a:solidFill>
                    <a:srgbClr val="FF0000"/>
                  </a:solidFill>
                  <a:latin typeface="Bookman Old Style" pitchFamily="18" charset="0"/>
                </a:rPr>
                <a:t>5</a:t>
              </a:r>
              <a:endParaRPr lang="ru-RU" b="1" dirty="0">
                <a:solidFill>
                  <a:srgbClr val="FF0000"/>
                </a:solidFill>
                <a:latin typeface="Bookman Old Style" pitchFamily="18" charset="0"/>
              </a:endParaRPr>
            </a:p>
          </p:txBody>
        </p:sp>
      </p:grpSp>
      <p:pic>
        <p:nvPicPr>
          <p:cNvPr id="1051" name="Picture 27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11" cstate="print">
            <a:lum bright="70000" contrast="-70000"/>
          </a:blip>
          <a:srcRect/>
          <a:stretch>
            <a:fillRect/>
          </a:stretch>
        </p:blipFill>
        <p:spPr bwMode="auto">
          <a:xfrm rot="10800000">
            <a:off x="4716016" y="188641"/>
            <a:ext cx="3024336" cy="1872208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>
            <a:off x="5148065" y="563197"/>
            <a:ext cx="244827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993300"/>
                </a:solidFill>
                <a:latin typeface="Times New Roman" pitchFamily="18" charset="0"/>
                <a:cs typeface="Times New Roman" pitchFamily="18" charset="0"/>
              </a:rPr>
              <a:t>Сколько рыбок нужно запустить</a:t>
            </a:r>
          </a:p>
          <a:p>
            <a:pPr algn="ctr"/>
            <a:r>
              <a:rPr lang="ru-RU" b="1" dirty="0" smtClean="0">
                <a:solidFill>
                  <a:srgbClr val="993300"/>
                </a:solidFill>
                <a:latin typeface="Times New Roman" pitchFamily="18" charset="0"/>
                <a:cs typeface="Times New Roman" pitchFamily="18" charset="0"/>
              </a:rPr>
              <a:t> в пустой аквариум?</a:t>
            </a:r>
          </a:p>
          <a:p>
            <a:pPr algn="ctr"/>
            <a:endParaRPr lang="ru-RU" sz="1200" b="1" dirty="0" smtClean="0">
              <a:solidFill>
                <a:srgbClr val="9933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sp>
        <p:nvSpPr>
          <p:cNvPr id="26" name="TextBox 25"/>
          <p:cNvSpPr txBox="1"/>
          <p:nvPr/>
        </p:nvSpPr>
        <p:spPr>
          <a:xfrm>
            <a:off x="-41691" y="-99392"/>
            <a:ext cx="94128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solidFill>
                  <a:srgbClr val="3333FF"/>
                </a:solidFill>
                <a:latin typeface="Bookman Old Style" pitchFamily="18" charset="0"/>
              </a:rPr>
              <a:t>№ 8</a:t>
            </a:r>
            <a:endParaRPr lang="ru-RU" sz="2800" b="1" dirty="0">
              <a:solidFill>
                <a:srgbClr val="3333FF"/>
              </a:solidFill>
              <a:latin typeface="Bookman Old Style" pitchFamily="18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easyengl.ucoz.ru/_ld/122/89158295.jpg"/>
          <p:cNvPicPr>
            <a:picLocks noChangeAspect="1" noChangeArrowheads="1"/>
          </p:cNvPicPr>
          <p:nvPr/>
        </p:nvPicPr>
        <p:blipFill>
          <a:blip r:embed="rId2" cstate="print">
            <a:lum bright="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2099207" y="116632"/>
            <a:ext cx="494558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ookman Old Style" pitchFamily="18" charset="0"/>
              </a:rPr>
              <a:t>ОРИЕНТИРОВКА В ПРОСТРАНСТВЕ</a:t>
            </a:r>
            <a:endParaRPr lang="ru-RU" sz="2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Bookman Old Style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35715" y="908720"/>
            <a:ext cx="109998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rgbClr val="990000"/>
                </a:solidFill>
                <a:latin typeface="Bookman Old Style" pitchFamily="18" charset="0"/>
              </a:rPr>
              <a:t>Цель:</a:t>
            </a:r>
            <a:endParaRPr lang="ru-RU" sz="2400" b="1" dirty="0">
              <a:solidFill>
                <a:srgbClr val="990000"/>
              </a:solidFill>
              <a:latin typeface="Bookman Old Style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907704" y="836712"/>
            <a:ext cx="648072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>
                <a:solidFill>
                  <a:srgbClr val="800000"/>
                </a:solidFill>
                <a:latin typeface="Bookman Old Style" pitchFamily="18" charset="0"/>
                <a:cs typeface="Times New Roman" pitchFamily="18" charset="0"/>
              </a:rPr>
              <a:t>развитие умения определять пространственные направления от себя, двигаться в заданном направлении, обозначать словами положение предметов по отношению к себе.</a:t>
            </a:r>
            <a:endParaRPr lang="ru-RU" dirty="0">
              <a:solidFill>
                <a:srgbClr val="800000"/>
              </a:solidFill>
              <a:latin typeface="Bookman Old Style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06303" y="2391271"/>
            <a:ext cx="235352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rgbClr val="990000"/>
                </a:solidFill>
                <a:latin typeface="Bookman Old Style" pitchFamily="18" charset="0"/>
              </a:rPr>
              <a:t>Инструкция:</a:t>
            </a:r>
            <a:endParaRPr lang="ru-RU" sz="2400" b="1" dirty="0">
              <a:solidFill>
                <a:srgbClr val="990000"/>
              </a:solidFill>
              <a:latin typeface="Bookman Old Style" pitchFamily="18" charset="0"/>
            </a:endParaRPr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683568" y="2969657"/>
            <a:ext cx="7632848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8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 помощью компьютерной мыши ребенок осуществляет выбор среди различных вариантов ответов, отмечая нажатием верный вариант ответа. В случае правильного ответа реализуется анимационный эффект «изменение размера» соответствующего изображения. В случае неверного ответа реализуется анимационный эффект «исчезновение» изображения.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rgbClr val="80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easyengl.ucoz.ru/_ld/122/89158295.jpg"/>
          <p:cNvPicPr>
            <a:picLocks noChangeAspect="1" noChangeArrowheads="1"/>
          </p:cNvPicPr>
          <p:nvPr/>
        </p:nvPicPr>
        <p:blipFill>
          <a:blip r:embed="rId2" cstate="print">
            <a:lum bright="3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2099207" y="116632"/>
            <a:ext cx="494558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ookman Old Style" pitchFamily="18" charset="0"/>
              </a:rPr>
              <a:t>ОРИЕНТИРОВКА В ПРОСТРАНСТВЕ</a:t>
            </a:r>
            <a:endParaRPr lang="ru-RU" sz="2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Bookman Old Style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99592" y="836712"/>
            <a:ext cx="45576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002060"/>
                </a:solidFill>
                <a:latin typeface="Century Schoolbook" pitchFamily="18" charset="0"/>
              </a:rPr>
              <a:t>Найди предмет вверху посередине:</a:t>
            </a:r>
            <a:endParaRPr lang="ru-RU" b="1" dirty="0">
              <a:solidFill>
                <a:srgbClr val="002060"/>
              </a:solidFill>
              <a:latin typeface="Century Schoolbook" pitchFamily="18" charset="0"/>
            </a:endParaRPr>
          </a:p>
        </p:txBody>
      </p:sp>
      <p:pic>
        <p:nvPicPr>
          <p:cNvPr id="1028" name="Picture 4" descr="http://fotohomka.ru/images/Nov/14/a74f0f92e377149617e02cff4811f3ac/mini_3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9549" r="12029"/>
          <a:stretch>
            <a:fillRect/>
          </a:stretch>
        </p:blipFill>
        <p:spPr bwMode="auto">
          <a:xfrm>
            <a:off x="2195736" y="1412775"/>
            <a:ext cx="1080120" cy="1176223"/>
          </a:xfrm>
          <a:prstGeom prst="rect">
            <a:avLst/>
          </a:prstGeom>
          <a:noFill/>
        </p:spPr>
      </p:pic>
      <p:sp>
        <p:nvSpPr>
          <p:cNvPr id="1030" name="AutoShape 6" descr="Картинки по запросу картинка кубик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2" name="AutoShape 8" descr="data:image/jpeg;base64,/9j/4AAQSkZJRgABAQAAAQABAAD/2wCEAAkGBxMSEhUTExMVFRUXGBcYGBgVFRUXFxcYFxcXFxgXFRgYHSggHRslHRcVITEiJSkrLi4uGB8zODMtNygtLisBCgoKDg0OGxAQGy0mICUtLS0tLS0tLS0tLS0tLy0tLS0tLS0tLS0tLS0tLS0tLS0tLS0tLS0tLS0tLS0tLS0tLf/AABEIAOAA4QMBEQACEQEDEQH/xAAcAAABBAMBAAAAAAAAAAAAAAAABAUGBwECAwj/xABOEAABAwICBgYFCAgDBAsAAAABAAIDBBEFIQYHEjFRYRMiQXGBkSMyobHBM0JSYnKSstEUJHOCosLh8DRTYyVUg/EVFhc1Q2SEk7PS0//EABsBAAEFAQEAAAAAAAAAAAAAAAABAwQFBgIH/8QAOhEAAgEDAgMFBgQFBQEBAQAAAAECAwQRBSEGEjEiMlFhcRMzQYGxwSORofAUJDRi0RVCcuHxUoJD/9oADAMBAAIRAxEAPwC8UACABAAgAQAIAEACABAAgBBjeKtpYnSuZLIGgkiGMvdYcAP7yKRtJZYFf1OuamNhBDIX36zZ7RFvDIF1ykb2zHcsrGyo13ipVUf1Y3S60qs3LI4A0k26r3EDsz2wCedlFlcTW2DTUeGrOUU/aSfphL6fcjlVpNWSG7qma/1Xlg47mWUeVab6suqWlWdJYVNfNZ+uRtbUPDw8PcHg3Dg47QPEOvdcc8vElujBx5XFNeGB7w7TSugaWsnc4E39JaQ33ZF9yByTka818Sur6LZVpZlBL02/REmo9aUwa3padjvpOa8suL7wCCAbc/JSYV5t7xKS44aoRy4VceCa+/8A0P8AT60sNdsh8xjc4huy5jjskm13OZtNDeZPfZSvhkzFe0nSnypqXoS2grY5o2yxPD2O9VzcwbEjLxBQR5RcXhrcUIOQQAIAEACABAAgAQAIAEACABAAgAQAhkxinaS11RCCDYgysBBG8EE5FcucV8STGzuJLMacmvR/4GbSTTqjo4xIXGe5sGU2xK/mT1gAO8hHPHxOv4C6w37OX5MZcN1wYdIB0hkgfbNsjDYctttwuK1SUIOUIuXoRXFxeJJr5Eoo8ejnbtQSRyN4scHeZB3rH3mv31OckqfKvNPP55SH4U4NZydP0h30iqR61fP/APqx32cfA0e8nMm6g17mrcS56ssvpudJJdDVM5Yo24vg9LO39ZhieOMjW5c9o5hT7W5u6b/Bcvln7HEox+JW2O4DgcRJjrv0d3CGUzD7h2j7VrrC91ao0qscx9MP7HEavsXzU5PJC6COskLughnqGBxAIp5DdoPVJIFmkixtdaN0YyWX1J9LiC8p/HPr/wCneuFZA0ulopYx9KSCXZz522fakVvAlT4oupLEYpP5iWjrulFzOGnta0Blkk+aPdRMsbtXcc3Fxyvw7v1zkU/9HsObgXni87SjSrVF1RdUtItJYk+15vDFLGgbgB3BMucmWkKMIbRWDLjfmuXKR3yoeKHSmsha1sdRIGststyIAG4WIOXJdqrU8SBW0mzqtynTWX1ZIcL1n1UYtMxk3P5N3js9U+QT0LqS7yKi54XoS3pScf1X+SR4drPge5olhfE075CWljTxPbbmpFOtzvGCmu+H6lCDl7SLx8On3JJhelVFUu2IaqGR97bLZG7RPIXufBPPYz7WHhjygQEACABAAgAQBX9frew6OTowZX2Lmvc2MhrS3L51tq57Rklxtk7pxU5KOUvN9BtfrbLrmKnaW5W2pc/EAKNOu1skai24do1Yp+2z6L/Iy1usaue4lj2xNvk1rGOsOBLwbqPK5m9uhcUeHLKEcTXM/HLX0aGav0hq5gWyVEjmm927Vgb3BBAsLWJy3Jl1Zy6ssKOmWlF80KaT/P6jXYJOpOD2JOnRh1NJaZr97b+GfmnYym+hEr2tvUWKkUIpMNbGdtkvQOG5wfsnzadrwUrnnVSjVgmvNIzGoaRYwTlCfK/V/wDYuwrWNiMFrydO36MrA4/fbZ3vUC50Gyrb8uH5N/Qy8Pap4UW/kPcmt6qtb9GgaeO1IbeGSgLhW2T95kWpKtFbxwO2i9VWYoLvxiGmNz+rwsYJrXIz2iCL7wRferOholjR/wBmX5t/5+wy6kn8SVQ6qKN2dTLU1R3+mmfs+TLKxpU4Uu5FL0SOPUk2F6J0NMPQ0sLOYYCcuZuV3jfIDyAgUCgQj+M6FYfV/LUsTj9IDYeL8HMsUouWQ7E9TMJzpaqeA9gf6VnkSD7Vy4p9UP0ruvT3hN/n9uhX+lej1Zhmz00lPM1ztlpY6z72J6zLAgWG/MJt20H8C3ocR3dNdvtfkvohkixtvzmOHGzm29pCZdp5lpDiuml24PPl/wCoyMZDiBHGSSQBtuAFybD1fzXTtYwjzSewzccWOMHKENv36kii0dq3evLHEOEYDj5kb+d1V1dVo03iEH8//TEX/HdxJtQz+S+vUWU+iEAzkdJL9t5A8mqBV1mvLu4Xol9zL3PE17W/3fv55HnDqKOAgwsawt3FoFx3HeoLvK8pczk8lTK/uJS5nN5HWDF52O2hK6/M7Q8nXC6hfXEJcymzqnqV1CXMpvP5/XYeKTTGVos9jXnjfZ9gFlY0tcqRWJrJbUOI6sVipHPn0HWl0whcWhzXtJtckAtB773t4KfS1qhJpSTX0+v2LOjxDbTaUk1n47YX65/QeKTE4ZSQyRriBc2PYrCldUarxCSZaUb2hWeKckxVdSCUZQBTuO6rqdxfsSPjlLnuLvWYS5xdmw2sBe2RWUr67WtbqdOSTSZ17NNEExPV/XUxLmt6Vo+dASXeLPW8rq2t9atLhYlLlfmLTnUovmhs/IZo8WkYdl4LiN4cC147/wCoVg6UJrKefTcu7XiO6pYVTtJfmLWYvGRmHjwv7Ux/CJl7Dim2a7Saf78jeLFGvNo43vI4nZtzNrlCtYx3bEp8QTuZ8lvTz88fY2Dpyd8bBybtnzchTox6IkKlqlV9uSivLr9Td9KXevLI7uOyPIZId14IceiwqL8Wcn8zEeHxN3MF+JzKYlXqP4j9DR7SktoJ+qFLRbdl3Jvmb6lkoRSwkayRh2TgCOYulUnHoN1belVWJxTEM+ERu3dU9lsx5KTC7ku8ymueHLWr3FyvyHHDMbxOkt+j1jywW6j7SNtw2ZL2HcQU9C4jLqUVzwzXhvSeSV4VrsmjIbWUgdxdC7Yd37D8j4OT6w+hnq9CpQly1Fhkyo9beFvbczujPCSN4I8gQfApcDQjxPXLh8YPRCac8GM2W/efbJGA+OFuRev1vV0uVNSRwjjKXPPl1QuJTiviWNDSrqt0pteqa+xG67H8Tqb9PXSAH5sVoxbh6MD2kpiVwl0Lm34Yqyf4rwhrbhcd9p209x3lxuT3k5pl3LLijw3Z0+qyKGUkY3MaPAJp1p+Ja09PtqaxGnH8kcpMOiPzAObRZdRuZoj1tGs6qw4JeiSMwRTRC0NQ9gHzSS5vle3sSTdGt72OTN3/AATa18uPXzWf1yhwg0krI/lI2TD6vVPsv7lFnpdvU7jwY++4Aqw3p5+W440+mkBykbJE7m0uHmFCq6LWj3GmZS74YvKD7v2+o8UuLQSfJzRO5B7b+W9V87OvDvRf5FNUsLin3oP8mdKivhjF5JY2D6z2i/dnmkha1pvEYv8AIKVjcVH2YP8AJjLWaZ0zMmbUp+qNlv3nfkrGlotaXeeCyo6DXnhyaQyVemdQ82iY2MfZMju+5y9itKWj0IYcnuXlrw5BtYjKT8v/ABiWoxPEJXtmfUTGRgOy4y7LmgkEhobYAXAytbIKwdWnF4ya+joV5OGVFrHjkcP+tWLf79L/AAf/AETvMjj/AEq58C78Qykfc3zXnOrpq9qZ8SNHoJlXdGK8DbjOj9PVtLZomuNjZ9gHtJ+c1wzuFNtdQrW0lKm9vA5cUzz9XUD4qkwW2nCR0dgL7Tr7LbDnl5r0aFxGdJVX4ZI+N8DniWAVtJ1pYJIx9NgDm8bEtuB4pqlf2tx2VL7D9GtWoS5qbwcYMbd85ocOIIB/JdTtoT7mxf2vE9emsVVzef7wOkNdG7c4A8HZe3cmKlrOBprXW7WvjtYfgxQmJRki1Uk+jMtaTuBSKMn0FckurMSkNF3ua0fWcB7N6cVGTIdbUbal35CR2KQ3s0ukd9GNtye6/wALp2Fq31KivxNaw2gm3+/QdMNwbEan5CgkDT8+fqN7+ts+wFSFbxRT1uJ7iefZxSX6/ckNPqdrKizqqqhjsLBscZkLR2gZtHjmnlssFBc3NS4lzVHl+I8N1F0ds6qqvyMIF+Q2EowR/FtS1XF1qWojntmGvb0T9+Wd3NJt25dyDqnLklzQ6kUxSOupCRVUkjB2uLTs9+227Pao87dS3yaS14mrU0lUjk50+KxO+dbv/MZKNK1kuhobfX7Sqt3h+Ysab7s+5Myi11LeFaE1mLM2XOB3II3Ay2M8D7h5ldRpyfRDcqsI95o4S1kTfWkF+DLuPsyT0befxKm412zpZXNl+A31eLMcC1sd7i15CPMNA3+Kl0rdp7PLM3qGvqvFwjBY8RjqHbIuBw3hSJwa7yMvsxww+kMhvcCwuTb2DmmalVU1lIs9L0uV9UwtorqOjMPjG8F3efgFAleTZtLbhu0pbyWfX9oVNy3Zd2SjupJvqXVK2pUliEUgK43yPPGCyP8As5d/vZ/9gf8A6K15H4mD/wBY/s/X/omWLNtK7nY+Y/osNrlNRvZ+eGZ2PQRqoOjYIyKijcb6mPAnsrIT97oz8V6DZPn0yOf/AJf3I7XaL0svPIylF5T3JKRHMZ0Hoam5dCI3ne+H0bieJtk7xCtrbWruhtzOS89/rk5cE+hBsY1WTx3dTSNmH0Xejk7r+qfYtFZ8SUakuWsuX6DTpNdCDSvlhc5jukjc02c0kjZPMK/hyVIc8cNeI9TvrintGpJf/pmoxGVzc5HW4bRAPfZdqMV0QtXULme0pyx6stLQPBMAnawSzdJUkdeOd7ogXHeGtya4cLEmyXOfgRE875/Mt7CsDpacWp6eGIf6cbG35kgZ96TJ0OKBAQAIAEAYc0EWIuOaBSLY7q8w2q2nSUzGOO98Xond5LbA+N0qbQmEUzp/onT4fY01eJXF1jCXN6Vgtfauw2LRa2YG/tRyxfVD1O5q0+5Jr0bImzGJW2DiOV239t007aDLWlxDe01htP1FLcYkOQDQTwaCfDauu6dsm+WMcsK3EV7OONl6HKaKWQ9dx/ecT/DdXNDRLmq12eUoq19OfvJt/Nm8VCBvuR5BXVDh6C97LP79SFK5XRIUMhaNzQPf5lWtDTLah3IrPjhZ/MYlWkNmOss0Zb3D+/74Kr4ipwjQi1FZz1wSbWcn1HfAx6Mn63uAXnl33j0rheOLVvzYvsohpwsjAHahiD5Y2u9Vz2g9xcAURWZYGbmbhRnNfBN/oejv0VvD2q6wjyX2khnxtvpO9o+IWF4iji8z4xT+q+x1DoIFRHRkLlnSKO0+bsYyXcZaZ/8ACwfyr0DSnzaavSS+v+RiXeLzK8/aw2PmEgYRsEClP66aNramKUCxkicHczG7qnvs63gFuOGqznQlCX+1keqlkZdFNE21NMJXyOYSSG7IafVyJN+alX2qSt6vIkZ/UdXnaVuSKyc8T0LqI82NbMz6tg4d7Tb2XTtvrFGp39mO22tUKq7b5WaYNpXX0LrRVErAN8UpL2fcfu/dsrSMo1N4PJaQnGazF5LFwDXhubWU1v8AUgNx3mN2Y7NxKUcyWLgem1BVtvDUxk9rXHo3jvY+x8dyQBwrMdpYml8lRCxo3l0jAPegCG4trhw6K4idJUOH+Uwhp/ffYeSXHxEyiD4vrqrJLiCCKAcXkyv/AJWj2owGc9CIVWN4jXuINRUzn6DC4NH7kdm+a4nWpQ78kjtU5y6Ic8J1bV0ub2Ngaf8AMcC77rLnzUCvqtCn0eR+FrJ9SOaX4NJRyiGS17hwLTk9pHrBSra4hXhzQGatL2csG2HMsCePwO73rdcPWsfYuq1u2V11PfAtstGQm8glE2MbSMC4GnG3eoOf5rN8TPFCC/u+xOtB5wUWiHMuPtXnd0+0epcOx5bJPxbF6jF+CBB10Sja6tpg4AgysuCLg53Fx3pyh7xZIGqtqyqY/wDlnoVWx5YMmPR9ZruIt5Z/FY7iai1VhV8Vj8t/uO0xsWXHDKQVFJa3epiIf/pwu+6539FvNAfNY8vmyPU7xdcTrtB4gHzF1h6yxUkvMeXQ3CaOjJQBVuu2P/Cu5Sj8JWu4XfZqL0GKvU56unXoY+TpPxkrnWf6l+iMHry/m36L6ElVUUomraCKYWlja/7QBPgd6fpXFWk8wk0SaN3WpPMJNfMjOI6CRuuYZDGexrus3z3j2q3ttbnHaos+Zd2vEEl2aqz5kKxXCXwv2JWi4z4gji08FobavG4jzRNNa3ELiHPDoYw7DHTSNjiZtSONmtAFybXO/s5ldyqxpxbkSIRc+yiwcM1TyuANRMyPi2MbbvvGzfYVVT1in0gvzJkbRY3JZhWrqghzMZmdxmdtD7os32KtqapXnlEiNCC6IlMELWDZY1rGjcGANA7gFBnUlPvjqikbELhJP4HWWUprqd+uU44RfzFaDQ/dSx4kG87yI7Qep5+9etaEmrOOfMoLnvCoK3IpghAGpKU6GnFz1md6y/E77FNebJ9qtmSHDB6Jnd8V53c7zPWNDjixp+aFSaLcECEk1cA/9JU+V85L8vQyZnxsnbZZqIpeIZY0+fnj6ovZWh5uNWknVhMmw9+xdxawAutbMgEi5HC6qNYsJXlKMYdUzqLwyL4LjlPVs24JWyDlk4faacx4rEXNjXt5YnEdUkxwBUR+Z2imdd8dqmI/ShP8L/6rccNP+WkvMjz6ltYTMHQQu4xxnzYCsfcw5a0l5v6jsXsLA5R2jrJm65wK+hWuur5KmP13j+Favhh9up6IZq9EN+rV16IcpH/A/Fd60v5j5IwvEC/mvkiVKoKIECggQh+seMdHC7tDy3wLb28wFf6HNuco+X3NLw7N884+X3F+pemaX1EpHWaGNbyDrk277BSNaqY5Ym7s1sy1gVRzlkmGhKbbOkZBQ3kRmSukwKN1zO/2jGOELPa5y0mjL8B+v2RAvOqGPDx1F61o39FAoLl/iMVgKzIrM2QCOdl0d/AZcV+Vb3XWQ4mf4kF5MsLbuMlNILMb9ke5YGt3j2DTli1p+iOqayiaYJSZx0FJdqqgLsQaQcmRvc7LsI2AOWbr+ClWkXzZM3xNXhG19nndtF2qxMAVvr1pJpKGPonODRM3pADYFuy8tLjwDwy3MhI5JLLH7a2ncT9nDqeezFLBIHsc5jxmHNcQfBwSSjCrHDWUFxbVbefLUWCbaO61p4iGVbOmb9NtmyDv+a72FUV7oFKom6fZf6f9DUamBBrL0khr5YnQbRbHG4Eubsm7jewB4W3qVo1hUtKbjPxEnJN7FraF1QfQUrr39DGPFrQ0+0LH6nT5bufqxyPQeg9QeVirJuHrho7K91zn0FOf9Vw/gK0vDPvZry+41VGjVi79UcOErvc1P64vx16GI4hX8wn5EvVKUAIAEARLWKPQxftf5XK80P3svT7mh4d97P0+45alB/i++L3OUrWV2om+s+mSzlRS6k0EIDICMABSPYCiNcT/APaY5RR+9y0+jf079X9ivu+8kN9EOo3uHuXrOkrFnT9DPXL/ABGKdlWGSOBajIpo4JRcjDivyoHBpWN4jmnXgvikWdttAlkTbNb9lvuCxFZPnPYbLCt4eiOFTWxxjrO8BmUsbeTGLrVbe2WZy+Qy1ekJNxE23M5qTC1it2Zi74nqT2oxx5v/AAX3qjraGeOR9LTuhlZsMl6TrPcCLtO1exBIJsLWIOSkKCjtgztxdVLmbqVHllgroYInrT/7tm74v/lYmLlZpsuNBeL6Hz+jKIe0OyIBCroVJQex6DWo06y5aiyhsq8IB9XyO7w7VNp3cekjLXvDS71u/k/2hjq6MsNsweB+ClxknvFmUr29WhUcKqwyRaGadSULeiczpIb3AvZzCd+wd2fAqs1DS6d1mXSQ0mW1o/pZTVgHRSWf/lvs2QeF8+8FZO80ytbdVleI5zj4HKtwdpkG1wi9JEeE49rHLQcObV5en3G6gxasHfq8o4Sn8IUrXV+NH0MZxEvxo+hM7qiM8CBDKAIlrGPoYv2n8rleaH72Xp9zQ8Pe+l6fcctSRyqu+L3OUrWu9H0N9Z90s9UbJhlLgDNkuBDBCSSFKD1uG+Ku5Rxj2H81p9JWKD9X9iuuu+IsL+TavWNNz/CU8+Bn7nvsVkqcMB3IFwcJ6gNzuD3bvEpupWp00+aSXq0hyFJyI7NVtMpccxa2QXnuoXX8TWdRfEtacHGGF1O0lfK8bLSQzsuVAdPL6Fg9QuXBQlLZBFhb3WLuPbfztvVra6PcV90uX12+uCtlWgt/iOMOHtbbttxyHsz8ytFa6BSp4dR8z/QjTum1sXFqGptllY8bnSRt+6wm38Y81VcRUqdOrBQ8B+2k5R3LVWeJJGdZFPt4bUAO2dlofuvfYc1xHja3imqy7DLHSans7ym/P67FAqqPSzK4wdZwNmPR9UO7QbeY/wCSsLKXVGU4ooRcI1F1z9jXBtGZamDpWuZvLQ11wXbO/MZBFfUKVCpyTRlqNnOpTckNNfh0kD7Oa6NwzG1ceLXdvgpUKtOquzuiPKnKPeRJdH9YtVTEMl9PHwfk8fZf+d1WXejUayzFcr8v8CKWBy0602grqeOKFsgO2Hv2wBs7IItcHMm/YmNK0qpaVXKbQknkNV0g2J29u2DbvH9Ezr0XzxfkZTiOD5oS8icArPmaZlAhlIBEtZA9BF+0/lcrzQ/fS9PuaDh338v+I56k91UOcXucpOs96PzN9Z91loKkZMMpRAXSAwSkbQHnzWe/axabkIx/A0/FajTf6VNFddPtiajeGsAy7vAL1ewqRdrTefgijrU5OZzmxRje3yt5KNdazbUdlu/L/wBOoWzfUbp8Tc+4aCqC616vUWKfZXyySoW0YnOGglm7Hut2NDnW7wNyoq93KXvJ59WdyqU6fVpHOkgHSFtr7vMrqlGM5Rg/i0vzHOZYySOnjDR1R2b+095/JegWmmULdYxl+LKqpWk2dFY7IZzkGsQ2GS7dTNM1uHlwveSaRzs+0WYLeDQsPxDNyvMeCS+/3LW1X4aJ4qIkDPpfS9LQ1LL7N4n52vazSfguZrMWiRaS5a8H5o85qmyeqdcGUCiHGxeI8iPepNn3yg4ljzWefBokGgM36pb6Mjx52KrNYj+Mn4opNIlmi4+ZIainZI0skaHtPY7P/l4Ktp1p0nmDwTalCFVYaIpi+hQd1qd1vqPJI/df2eKurbV/hW/NFPcaS08wIXW4a+J+y5rmO4O7RxadxHMK7p1YVY5gyqq0pUniaO2j2NvpJdsC98nA9o/NMXdrG4hytlfe2kbqnyS+RZuC6V01RYB+w/6L7Ak8GncVlrnTa1HfGV4oyF3pNehvjK8UPqr8FW0zKQQiesf5CL9qPwlXWh++l6Gg4d/qJf8AEctSbsqrvi9zlJ1l9qHz+xvrPustC6pJPcmYC6WeY9QwYc+wv7TuHeiLz03yGCKY/p5R0od6Vssg+ZEQ7Pg5wyClUtMr1ZZxhHEq8IlD4xijp6h85ze8ku4XPDkBYeC11KmqcOSPwKupU5pORztI/jnuH5BOurKMMOWw03FLmY/YToZPLYlmw36UgLfJu8qsuNToUls8vyKy61m3obdX5EwwvQyCOxkvK4dmbWeQNz4lUlxrFSptFYM/da9VqbQWESOnYIwGsAaBuDQAPJVc6s5PLZTTr1Jy5pPcqOsYDXTgAAdK7LsyuvR9Ai5VKWfJnoFBv+Di31wh1azcvTGQG92GwjImTdoXLBl9asYA3DaewttBzjvzJe7PPwWA1ible1PJ4/JFzbrFNEpVYPCTF4w6CZp3GN482kIHKLxUj6o8yxnIdypmsM9VhLMUbEJBxiPFR6J399oUi194U2vRzYz+Q46v3ehlHCU+1o/JQtY95F+RmNHe0vUmIKo2XBlIDi/EYNOqMOpS422o3NIPIkBw8ju5K20iu1WUfgyr1SkpUufwINgOBT1kr44GBxA2nbRDQG7syeJNlf3VzSt1zVHhGdW5wxPBpqd+xLG+J/YHCwP2XDI+C6o16VaOabTE9RwwfS2ppsiekZ9F+fk7eol1plGvvjD8itu9Jt7jfGH4r/BO8F0xp6iwJ6J5+a8ix7nblQXWl1aO63RmbvRq9DeO68hBrHnb0UTbgkyXsD2AHP2hStDpyVVtr4E3h+lONaUmtsDhqWmAdUsuNp3RuAvmQNoEjja4Tut05PkaXQ3Vk9mmWDi+kNNSi887GH6NwXnuaM1UU7erVfYjkmOUV1K/xzW61t200Nz9OU2HeGD4lWlDRJZzVl8iNO7itkQHGNK66rPpZnlv0R1Gfdbv8VeUrOjSXZiRZV5yG6HDC7M5gcrDzVjQs61Z9iLIsqiRzEQbIRuAATEouEnGWzR1nKLb0ZwdkETTsjpHAFziLkXzDRwAusZf306tRpPbwMHqWo1K1Vxi+ytkPJKrCpbb6mECGzN4QdQ3kimoX7VRK4dsrz4bR/NercORxcU1/b9j0fHLbxXkh+W/Kz4sygDDjYEo67Az0jozA6OjpmOFnNgia4ZZERtBGXNea3k1O4qSXRyb/UvKSagk/BDko52Ye0EEHccigE8HmjSaibQ1T6V0sbyMwWHcCTZjx814Fri+4g9qhVrd5yjbaXrlOcVTq7P1EYI7FDlFrqaOE4yWYsT4iLxP+yfZmnrd9tFdrK5rKovIU6uzcTj6zD5hwUbWVvB+T+xkNIfeXoTaMKgZeM3K5FGnS1t6Ofk2/kQVO0za5gV9/wD07G7Uu79YqhxjYfJ/9VN4kX4MfUzUC0q+gjnYY5WNkYfmvAI7xwPNZajcVaMsweGOtIr3SDVe03fSPA/0pbkX+rJfLuK0dlxB/tuFv4jbg/gVti2CyQO2JY3RO4OGR+y4ZHwK0lGvTrR5qbTOe18UIjI4EbVzbiTu8U7heBykl0FENe8G8dwRuLSQR3EblzKEX1Ootx6MOhkkN3EknvLj8U7Soye0EJKb+LFsGE232FuPWPl+auLbQritvLsr9+hHdxFDlDRtbna/N1iPu7gr+30K1pbyXM/P9siTuZPZCkt4q3hGMFiKwR+d5I3OLzu5bI9y8+1ppXdTC/eC1pv8PPqXXGMh3D3Ly6r32eaVO8zdcDYIAAbZ8M/JdRWWkOUlmaKXwI3ffiXe03Xr3DtPNxnwR6RcLFNIka2pVBdAAQCLHccr8L5LmT5VnwOoQzI9PUwsxo+qPcvMZd5l6jouQBAHnnWLoHVOmnqGNEodLI4sZ8oxtzY5nrccs80uTno8ld0uIviNj1mjKx3jlnn4JqpSjNFtY6vVtWsvK8B3diLHxuN+w3HbuUWFvKE0zTVtXoXNpJeK6CrV26z5x9WM+RI+Ki6yswi/UzWkN88kTvaWcwaHBuUgqe43aSNvST/sz8FLsHi4h6kG+WaDGPU2/wDXJxxgv5PZ+asuIl/LRf8Ad/kzEFuXAFjR3Bi6MCYE9bRRzMLJo2SNPY9ocPC+48wnqNxUoS5oPDEaWCndYOi7aOVjogTDLewJvsObmW34EG47ittpGoO7p4n3kMyWBhoYA42tl22/Na3SLD+Lk2+6uozWqciyOsUQG4W42uO5bWja0aG0I4K2daTZs1qksbbz1OoC5OTBCBSNAXqD9pg8y0LzvW3/ADVV/voWy2ofJl2gLy6TzJnmk+8zK5OAQBxrH2jeeDHH+Ep2hvUivMftlmrFeaKh0ebl4fFexcNr8Wb8j0S8l2Uh+LrD3rXFWk29hDV4kxm858M7qFdajb267b38ESadvKRI9V+JQvrGtqaXpWybLY3HPo33JBDNxByHaRlzWXvtZrV040+zH9WTqdvGPU9HKiJAIAEARfFW2kcDl1ifA5puRyyE6VaEU1Xd1uilO6RgGfKRvzh7UJtCFQaSaJ1FE70reoTZsrM43d/0TyKcTOkxNo7iv6NPtP8AUcNl9uG8EdxUa8t/bU+VdSTaXDoVOZFmUdayVu1G4OblmPiOxZatbzpPEkaehcQqLZioOy3qPgkLvCXGjenmHGN3uUiz2rw9SLdLNCRGdUDv19/Ond+ONW/ECzaL/kvuZSn1LmBWKwdt7m1lydIwQukxMEE1wD9Vg/bD8DloOHffyf8Ab9xuZXeFjI/32Bev8NLFOfqiuu2ODf6LTMgmyQQLoAw5yXAIYKY/rX/EjH8TQvNNZbdet8/0RaVP6d+j+hdLl5kzzWXUECAgBr0mqhFSzOJt1CBzLhYAKZYU3UrxS8SfplGVS5gl4lUUNc2JozubDID++K9L0y+VpUlJrKwegVaSmtzaSpllyA2R/F4f0T9bVrq7fs6ey8F1OI0oU9xbQYMAbvNz5u/p7U9a6HWqNTq7L9fmcVLnC7JYermkaa2BuwA0OLud2Nc4dbf6wBUzUbOjQtZOC32+qGqFRyqbsvZZIsQQAIAi2NG0z7nLI/wtXEjljcXrnAgnxGiZPFJDILtkaWm/MZEcCN90LqKmedMPw2SaYQRt233cLZD1b3NzuyC6q1o0oc8+gYOhZUUcxA2opG72O7R3bnDmuMUriHXKY7CpKm8xZKsG0ujk6s1o38fmH8lT3OmSjvT3Rd2mqJvFQkdY8Ohk5sdu+yVXUIyjXivMm15qVBtEU1TG2IDnA/8AlPwVvrizafNfcysOpdTSsS0OHQOXDQqYXQKyCa4P8LD+2H4XLQcO++l6DUyvMJGR7/gF7Dw37qfqituxeVpSCYugA2UAbliTIIZcJivWBp/zox5PC8x1mfbry/5FlcSxbS/4v6Fxu3rzZnm76msjw0FziGgbyTYDxK7hCU3iKOoU5TeIoimM6eQRXbCDM/lkwHmd58Fb2uj1J71Nl+pfWegVanaq7L9SC43jNVVXMrrNGYY0WaO4LQW9pSobQRp7WyoWyxTQYXQNNib94tdaDStMd45Oe0V4DtaryD8yIDcLd1z5k5rZW9pTt1iCKydWTZ2iYn2zjmbZYuqyL9ZBI3Mdv8Bce1Z3XJfg480TLRdv5FtrIlkCABAEV0hjAmJv6zWm3C20PguWcyGt+9AhjtC5YFLaFO2MZLfr1LfY8/BQdWWbOXyO0Wli2EwVcfRzMDx2Hc5vNruxZK3u6tvLMGduJV+k2gM0N3xXmiHaPlGj6zRvHMeS1Vpq9KsuWezOGsEYixGeKN0bZD0ZFiN9uIF9ysXRhJ82FkcjXmo8udh31e4iyKviLjYOaY7nsLhYX8bDxUTU6Tq20kvUbRerVg5JLY7+B1CbYqMhcna3IPreH6pF+2H4Sr/h3+ol6DdQrvCz1T3/AAC9i4a91P1X0Ku76i4D+/BaUhmxCBDN0gGpkCGjqMdxiw2o2Kgy79mQO79l115beR9q6i8clnVp+0pOHiiYYrrFYBaniLnntktstPINOazdDRHnNR7GeocPdvmqvYidbV1NY70r3H6oyaPAZDxWhstNSfLQjv8Av4l7Qtra2XYWPqKKTCGt9bPk34u/Jam04eferP5fvAlS58DGNMDYjYAdmXM+9TNUsaFGylyRSxj1/M5t6vPM64L6v9/32JeHopWmfNnN49xxV8QjtCc1xIEWVqqN5zyYfeFmdd90vUsLTqWosqTwQAIAjOkrh0zG7i5jiDbI7Dhdt+NnE25Fcs5kMMpF0CI0mlItdcvoxehTeHejx3/1Mg+9tD4qNqCzaTXkKXJTx3WEnJroPCsRDemeYMEL030OjnY+WNuxMGkgjIPtnsuAyvzV5puqTptQnuvoNzRS0gBItlcLZ7M5JzovrHlp7R1QMsYyDxbpG/Bw9qo73R6dbtU9n+h0pbFq4XjENSwSQyNe3kcxycN4PesrXs6tCXLNHUZeIvY9RXE7TIRrb/wkf7Zv4Sr7h7a4foNzK6wgZO7/AIBexcN+6m/NfQrbscLrSELAXQIcpqhrd5sma1xSox5pySHY0pSGmrxjayYCfd/VZrUNdhKHJb/mTKVuo7yG2mg2yST27u9ZdRcmlHdsmZwP1FhbWjPPkPid5WrtNAjtKs8+WCFVuWtkLo2AZDIcLZLQ0belQjy0o4XkQ51ZS6m9k8Njbj/yX7wt5hUmvyxaNeLRKs12zrhDbM7z+a60KOLOPm2xLt5mLS5XOCKkbxvXLQuMFl6ns55fqx+9w/JZniDalHzf2J1n1ZbCyZYAgAQAmxGgjnZsSt2m3B3kEEbi1wsQeYKAI7imjbgNqNxdb6W/xtvSYEwR2d2dnC1uztXEujEkVLiXVxy//mGHL6zR+aYu97afoHwLnpjYLz6oPoUbSZOzjML+Sep7NHDPOWHUrZaiOJ3qlzmm3AE/kvRqlTkoua8DmjBTmo+JI8Y0QsNqA5fQcb/dcfcVW22qJvlqfmWtxpbUeamRukqJ6WXaic+KRu8bj3EHIhWdSnSrxw1lFO1KLxLqWPoxrKjktHVjon7ukHyZP1h833dyzl7obXbo/kdKQp1r1THUkID2kulDm7LgbgNNyLHdmFxoVGcLmXMvgJJ5IFhZ3/nyH5L1vhuS9lNea+hX3SbFNRVtaLn4e9Xte6pUFmpLBHhRlIaZ8Vc7JgJ59izV5xDJ9mgsebx/2TIW0VuzahwiepcAA6R3ADJvedwWYur/AH5qss/vwOqtxRoLMngltPoIWxkukaHgEhrRdpsL2Lj2+FlSf63BzxBfNlI9fg6vLGOxDcGzd3kn2Fa3SIc13Evbh4gSG4XoRUPLYEoAAUANWPu6rRxddUHEX9Kv+S+5Ns1u2KsOJ2FP0pJWkPQbue+KvYrAjGxlDbXO/wA78AOK5a2YsYynsi2tTeBzxdNUTRvia9rGxiQbLnAFxc4tOYHq2vvuVi9dvqdeUadPdItLek4dSzVQEkEACABAAgBnxnR+OfMdV/Ebj3/mkaygKH020UrKfERUugPQ9JFZ7Ou0BpDbvIHVOV8+KZrrNKcfJiJFnU687qLA7E7pocTOcicp944mtjz3hJ2a1l+yV49rgvQq29s/QWz99AspxuFlFsa5dRJXYVFUNtI25G5wyc3uPwKk0bupQfYZHubOlVW/Ug+NaNyQ3NukZ9Jo6w+0B71f2t9TrLD2ZQXNhVo7roMQaWm+8KctyDkVMqnOyY23Mp2hXnRlzU3hiSjF9VkW4XgM1S7qtc/idzR3uOQUW6voQblWl2n5ka4u6VvHMpL0JvhGg0cec7hIfosu1vc473exZ+51qXdorHmZu74gk+zQWPMlcMTWNDWNDWjc1oAAVJUqyqPMnkz1SrOo+abyzWqNmPP1XfhKWj7yPqFD3sfUpfBBu716voK/nF6M9Iue4SBq3rKoyUCGLoFGnGX5xjmPis1xK8UoLxbJ1ourHGEhjBfdYe5Wmlw5bSCe2xFqqUpskGjWh9bXZwx9HH/nTXa3s9QW2nb+wW5pm+1i3t1hNSl4L7sepWrl1Lh0Q1f0tDaS3TVFs5ZOzcfRs9Vm7eM+ayF7qVa6faeI/BE+nTUFsS5V44CABAAgAQAIAEAc54Q9pa4XDgQQeBSSWVhgV9NQTUh2Zesy9myjc4dgcPmu3cishqOmTpvMFlCp4OrJwqN02hxMw990sY43CTyefdjZxAt4VDh/GV6A3m1z/b9gt3ipF+ZZUDVlZs2CFQiTXMHQ4SxZpyE8HWFLqQvTDBxEWzMFg52y8Dde2Trc81odMu3UXJL4Ge1S1jTfPH4v7HTQ3A2VDy6QXjZYlu7acdzTbs7Uup3roQSj1Zj9XvpW0FydWWOxoAAaA0DcGgADuAWTnUlN5kzEVKs6jzJmy4GwQAmxI+hl/Zv/AAlPW/vY+qH7X30PVfUp7Af78wvW+Ho811nwTPRLp9gfiexbgrDUoA12koJZZtheidZiLwaaEuY02dI4hkY/eO/tvs3IWO4juYTqRpxfd3/Ms7aDjEujRTVNS02y+pP6VKM+sLQtP1Y7m9uLieOW4U/+pXPs/Zqew/7OOclhAKCdmUACABAAgAQAIAEACABAGk0TXtLXAOaRYg7iEjSezAguL6JzQF0lKTLHe/6O71mDt6KQnMfUd5qou9KhVzKGzE3GqkqhJcAkFps5pGy9hG9rwc2nkszcW86DxJHUX4lKYsNnE38qn+YLYUe1Zpf2/YWk+2vX7lkxrLSRs1gUMTTFZoW5pchkYNOR+q/8RnxVro7/AB/kVWrv8NepnVx8nP8AbZ+ErrXu/DHgeYcSd+C9SYKgMwCBAQKIsadanmP+lJ+EqRarNaHqiVZLNxBea+pUOCb2+K9c4bf8zL0PQLvuD2StsitR2wyhmqZOjp43TSb9lgGXZd7idlo5kqLdXtG2Waj+XxH4UXL4Fp6KapWtIlr3CRwIIhYfRC2fpCRd+fZkMu26yN7r1atmNLsr13+xOp28Yln0tMyJgZGxrGNFmtY0Na0cABkAqFtt5ZIOqQAQAIAEACABAAgAQAIAEACABAAgBi0g0WiqeuCYZ7ZTRBofyDwRZ7eTvC29M1benV76yB5k0uwCpoKzZqgS4v2xILlso2r7bT8OxOcqjDlQRfLJE+oqgFoN94usfcU2ps2FKanBMXMOSitDxsSkEI5pz/hj+0j+KttH/qPkyr1b3K9Q1cfJz/bZ+Fd6734nmHEvfh6MmCoDLggAQKNukrrUlQf9J/tFlLsY5uIeqJ2mRcrqmvNFUYHG972MjY573ZNYwEuceQC9R0e8p21SUp+B6BWp86wXBorqllktJXu6Jm8QRuBed3ykgyA35Nz5hTr3iGU1y0Fjzf2OKdsl1LXwfBqelZ0dPEyJu8hgAud13HeTkMys5UqzqPM3lklJLoL02KCABAAgAQAIAEACABAAgAQAIAEACABAAgBux7BIKyF0M7A9juO9p7HNPY4XOaBGslY4rq6no2D9He6pjHzSAJWDM3GdnN5DNVt1Z875kWdrfSprlfQZ6R7gLPBBBIIII7eaoLmjySwX1GsqkcoVtzURjrZHtNLmnPDbZ71a6VtX+TK7VkvYfM11cHqz/aZ+ErvXe9D0PLeJO/D0ZMlQGXBApyqKhkbdp7g0cSe3gOJXdOnKo8RWR2lRnVeILIqpdD58QDRK11PSEgu2sppmix2Ws/8ADaeLuty3FabTtM9i1UqdTX6Vo7oNVanXw8CfaOaKUdA3ZpYGR33utd7uTnnrEcrq6NCPSABAAgAQAIAEACABAAgAQAIAEACABAAgAQAIAEACABADNpFgDalmVmSDc62/k7iFEurOFdb9fEfo3EqT2K3qcLlhcWSNc088wbdrXbjv9oWbubOpTfQ0FC+hNJZ3Izpu21KT9dg9qf0lP+Iw/BjWpyTofNHHV0OrP9pn4SnNdfbh6Hl/EvfgvJkue4AEkgAbyTYDvJVFGDk8JGbhTlN4ihVhOFVFXnCzYjIJ6eZpDD2dSO4e+/HJts7nIG6tdHnPersjQ2egVJ9qtsvkTXA9EaemIkN5phf0suy5zb7xGAAGDuF+JK0FG3p0ViCNTb2tKhHlprBIE+SAQAIAEACABAAgAQAIAEACABAAgAQAIAEACABAAgAQAIAEACAOc8DXjZc0OHAi65lFSWGhU2t0VnrT0Hklg26XMMO0+O3WcBuLT224KPSs6dOr7SI7VuJzp8jIJq6wivke9tPAOid60k21HE1zb+q4Alx7LNBz32TN5YRucZfQpdQ02F4k28NFwYNoRFG5ss7jUStILdrqxRkdscQyuDuc7aI4hO29lSoLsrfxHrXT6Nsuwt/H4krUsnAgAQAIAEACABAAgAQAIAEACABAAgD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34" name="Picture 10" descr="https://encrypted-tbn3.gstatic.com/images?q=tbn:ANd9GcQ6evoaIh9Bnd85_PsalX3v7nkJUD9xOi53lDAxnzeEZ5xAa8F-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211960" y="1412776"/>
            <a:ext cx="1224136" cy="1224136"/>
          </a:xfrm>
          <a:prstGeom prst="rect">
            <a:avLst/>
          </a:prstGeom>
          <a:noFill/>
        </p:spPr>
      </p:pic>
      <p:pic>
        <p:nvPicPr>
          <p:cNvPr id="1036" name="Picture 12" descr="http://img-fotki.yandex.ru/get/6611/36014149.ee/0_763b0_7f202010_S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84168" y="1484784"/>
            <a:ext cx="1096996" cy="936104"/>
          </a:xfrm>
          <a:prstGeom prst="rect">
            <a:avLst/>
          </a:prstGeom>
          <a:noFill/>
        </p:spPr>
      </p:pic>
      <p:pic>
        <p:nvPicPr>
          <p:cNvPr id="1038" name="Picture 14" descr="http://i.spok.ua/goods/515/515807.jpg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123728" y="2780928"/>
            <a:ext cx="1224136" cy="1224136"/>
          </a:xfrm>
          <a:prstGeom prst="rect">
            <a:avLst/>
          </a:prstGeom>
          <a:noFill/>
        </p:spPr>
      </p:pic>
      <p:pic>
        <p:nvPicPr>
          <p:cNvPr id="1040" name="Picture 16" descr="http://artgrafica.net/uploads/posts/2011-11/thumbs/1320193747_9xcsjslxwaolrjh.jpeg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2317" r="13521" b="64090"/>
          <a:stretch>
            <a:fillRect/>
          </a:stretch>
        </p:blipFill>
        <p:spPr bwMode="auto">
          <a:xfrm>
            <a:off x="4211960" y="2852936"/>
            <a:ext cx="1296144" cy="1070728"/>
          </a:xfrm>
          <a:prstGeom prst="rect">
            <a:avLst/>
          </a:prstGeom>
          <a:noFill/>
        </p:spPr>
      </p:pic>
      <p:pic>
        <p:nvPicPr>
          <p:cNvPr id="1042" name="Picture 18" descr="http://steshka.ru/wp-content/uploads/2012/11/112.jpg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3200" t="4000" r="55200" b="28000"/>
          <a:stretch>
            <a:fillRect/>
          </a:stretch>
        </p:blipFill>
        <p:spPr bwMode="auto">
          <a:xfrm>
            <a:off x="6372200" y="4293096"/>
            <a:ext cx="936104" cy="1224136"/>
          </a:xfrm>
          <a:prstGeom prst="rect">
            <a:avLst/>
          </a:prstGeom>
          <a:noFill/>
        </p:spPr>
      </p:pic>
      <p:pic>
        <p:nvPicPr>
          <p:cNvPr id="1046" name="Picture 22" descr="http://1.bp.blogspot.com/-wvIIElSrksY/VRpuHGy4sAI/AAAAAAAACCg/I3IXyNPZHW8/s1600/Birthday_Cake_ns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012160" y="2636912"/>
            <a:ext cx="1386875" cy="1296144"/>
          </a:xfrm>
          <a:prstGeom prst="rect">
            <a:avLst/>
          </a:prstGeom>
          <a:noFill/>
        </p:spPr>
      </p:pic>
      <p:pic>
        <p:nvPicPr>
          <p:cNvPr id="1048" name="Picture 24" descr="http://fotohomka.ru/images/Jan/09/5d31bb3653bee1796f330e5fd5bfc576/6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195736" y="4149080"/>
            <a:ext cx="1155728" cy="1440160"/>
          </a:xfrm>
          <a:prstGeom prst="rect">
            <a:avLst/>
          </a:prstGeom>
          <a:noFill/>
        </p:spPr>
      </p:pic>
      <p:pic>
        <p:nvPicPr>
          <p:cNvPr id="1050" name="Picture 26" descr="http://fotohomka.ru/images/Dec/01/a4e84c1560f1ef5c90dd9b7bde3c54d9/mini_6.jpg"/>
          <p:cNvPicPr>
            <a:picLocks noChangeAspect="1" noChangeArrowheads="1"/>
          </p:cNvPicPr>
          <p:nvPr/>
        </p:nvPicPr>
        <p:blipFill>
          <a:blip r:embed="rId1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139952" y="4365104"/>
            <a:ext cx="1449635" cy="1080120"/>
          </a:xfrm>
          <a:prstGeom prst="rect">
            <a:avLst/>
          </a:prstGeom>
          <a:noFill/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103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4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0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8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0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7" dur="500"/>
                                        <p:tgtEl>
                                          <p:spTgt spid="10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48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10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3" dur="500"/>
                                        <p:tgtEl>
                                          <p:spTgt spid="10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40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0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9" dur="500"/>
                                        <p:tgtEl>
                                          <p:spTgt spid="10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50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10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5" dur="500"/>
                                        <p:tgtEl>
                                          <p:spTgt spid="10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42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0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1" dur="500"/>
                                        <p:tgtEl>
                                          <p:spTgt spid="10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46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10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7" dur="500"/>
                                        <p:tgtEl>
                                          <p:spTgt spid="10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6"/>
                  </p:tgtEl>
                </p:cond>
              </p:nextCondLst>
            </p:seq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10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>
                      <p:stCondLst>
                        <p:cond delay="0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3" dur="500"/>
                                        <p:tgtEl>
                                          <p:spTgt spid="10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8"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easyengl.ucoz.ru/_ld/122/89158295.jpg"/>
          <p:cNvPicPr>
            <a:picLocks noChangeAspect="1" noChangeArrowheads="1"/>
          </p:cNvPicPr>
          <p:nvPr/>
        </p:nvPicPr>
        <p:blipFill>
          <a:blip r:embed="rId2" cstate="print">
            <a:lum bright="3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899592" y="836712"/>
            <a:ext cx="38763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002060"/>
                </a:solidFill>
                <a:latin typeface="Century Schoolbook" pitchFamily="18" charset="0"/>
              </a:rPr>
              <a:t>Что находится справа внизу?</a:t>
            </a:r>
            <a:endParaRPr lang="ru-RU" b="1" dirty="0">
              <a:solidFill>
                <a:srgbClr val="002060"/>
              </a:solidFill>
              <a:latin typeface="Century Schoolbook" pitchFamily="18" charset="0"/>
            </a:endParaRPr>
          </a:p>
        </p:txBody>
      </p:sp>
      <p:pic>
        <p:nvPicPr>
          <p:cNvPr id="1028" name="Picture 4" descr="http://fotohomka.ru/images/Nov/14/a74f0f92e377149617e02cff4811f3ac/mini_3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9549" r="12029"/>
          <a:stretch>
            <a:fillRect/>
          </a:stretch>
        </p:blipFill>
        <p:spPr bwMode="auto">
          <a:xfrm>
            <a:off x="2195736" y="1412775"/>
            <a:ext cx="1080120" cy="1176223"/>
          </a:xfrm>
          <a:prstGeom prst="rect">
            <a:avLst/>
          </a:prstGeom>
          <a:noFill/>
        </p:spPr>
      </p:pic>
      <p:sp>
        <p:nvSpPr>
          <p:cNvPr id="1030" name="AutoShape 6" descr="Картинки по запросу картинка кубик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2" name="AutoShape 8" descr="data:image/jpeg;base64,/9j/4AAQSkZJRgABAQAAAQABAAD/2wCEAAkGBxMSEhUTExMVFRUXGBcYGBgVFRUXFxcYFxcXFxgXFRgYHSggHRslHRcVITEiJSkrLi4uGB8zODMtNygtLisBCgoKDg0OGxAQGy0mICUtLS0tLS0tLS0tLS0tLy0tLS0tLS0tLS0tLS0tLS0tLS0tLS0tLS0tLS0tLS0tLS0tLf/AABEIAOAA4QMBEQACEQEDEQH/xAAcAAABBAMBAAAAAAAAAAAAAAAABAUGBwECAwj/xABOEAABAwICBgYFCAgDBAsAAAABAAIDBBEFIQYHEjFRYRMiQXGBkSMyobHBM0JSYnKSstEUJHOCosLh8DRTYyVUg/EVFhc1Q2SEk7PS0//EABsBAAEFAQEAAAAAAAAAAAAAAAABAwQFBgIH/8QAOhEAAgEDAgMFBgQFBQEBAQAAAAECAwQRBSEGEjEiMlFhcRMzQYGxwSORofAUJDRi0RVCcuHxUoJD/9oADAMBAAIRAxEAPwC8UACABAAgAQAIAEACABAAgBBjeKtpYnSuZLIGgkiGMvdYcAP7yKRtJZYFf1OuamNhBDIX36zZ7RFvDIF1ykb2zHcsrGyo13ipVUf1Y3S60qs3LI4A0k26r3EDsz2wCedlFlcTW2DTUeGrOUU/aSfphL6fcjlVpNWSG7qma/1Xlg47mWUeVab6suqWlWdJYVNfNZ+uRtbUPDw8PcHg3Dg47QPEOvdcc8vElujBx5XFNeGB7w7TSugaWsnc4E39JaQ33ZF9yByTka818Sur6LZVpZlBL02/REmo9aUwa3padjvpOa8suL7wCCAbc/JSYV5t7xKS44aoRy4VceCa+/8A0P8AT60sNdsh8xjc4huy5jjskm13OZtNDeZPfZSvhkzFe0nSnypqXoS2grY5o2yxPD2O9VzcwbEjLxBQR5RcXhrcUIOQQAIAEACABAAgAQAIAEACABAAgAQAhkxinaS11RCCDYgysBBG8EE5FcucV8STGzuJLMacmvR/4GbSTTqjo4xIXGe5sGU2xK/mT1gAO8hHPHxOv4C6w37OX5MZcN1wYdIB0hkgfbNsjDYctttwuK1SUIOUIuXoRXFxeJJr5Eoo8ejnbtQSRyN4scHeZB3rH3mv31OckqfKvNPP55SH4U4NZydP0h30iqR61fP/APqx32cfA0e8nMm6g17mrcS56ssvpudJJdDVM5Yo24vg9LO39ZhieOMjW5c9o5hT7W5u6b/Bcvln7HEox+JW2O4DgcRJjrv0d3CGUzD7h2j7VrrC91ao0qscx9MP7HEavsXzU5PJC6COskLughnqGBxAIp5DdoPVJIFmkixtdaN0YyWX1J9LiC8p/HPr/wCneuFZA0ulopYx9KSCXZz522fakVvAlT4oupLEYpP5iWjrulFzOGnta0Blkk+aPdRMsbtXcc3Fxyvw7v1zkU/9HsObgXni87SjSrVF1RdUtItJYk+15vDFLGgbgB3BMucmWkKMIbRWDLjfmuXKR3yoeKHSmsha1sdRIGststyIAG4WIOXJdqrU8SBW0mzqtynTWX1ZIcL1n1UYtMxk3P5N3js9U+QT0LqS7yKi54XoS3pScf1X+SR4drPge5olhfE075CWljTxPbbmpFOtzvGCmu+H6lCDl7SLx8On3JJhelVFUu2IaqGR97bLZG7RPIXufBPPYz7WHhjygQEACABAAgAQBX9frew6OTowZX2Lmvc2MhrS3L51tq57Rklxtk7pxU5KOUvN9BtfrbLrmKnaW5W2pc/EAKNOu1skai24do1Yp+2z6L/Iy1usaue4lj2xNvk1rGOsOBLwbqPK5m9uhcUeHLKEcTXM/HLX0aGav0hq5gWyVEjmm927Vgb3BBAsLWJy3Jl1Zy6ssKOmWlF80KaT/P6jXYJOpOD2JOnRh1NJaZr97b+GfmnYym+hEr2tvUWKkUIpMNbGdtkvQOG5wfsnzadrwUrnnVSjVgmvNIzGoaRYwTlCfK/V/wDYuwrWNiMFrydO36MrA4/fbZ3vUC50Gyrb8uH5N/Qy8Pap4UW/kPcmt6qtb9GgaeO1IbeGSgLhW2T95kWpKtFbxwO2i9VWYoLvxiGmNz+rwsYJrXIz2iCL7wRferOholjR/wBmX5t/5+wy6kn8SVQ6qKN2dTLU1R3+mmfs+TLKxpU4Uu5FL0SOPUk2F6J0NMPQ0sLOYYCcuZuV3jfIDyAgUCgQj+M6FYfV/LUsTj9IDYeL8HMsUouWQ7E9TMJzpaqeA9gf6VnkSD7Vy4p9UP0ruvT3hN/n9uhX+lej1Zhmz00lPM1ztlpY6z72J6zLAgWG/MJt20H8C3ocR3dNdvtfkvohkixtvzmOHGzm29pCZdp5lpDiuml24PPl/wCoyMZDiBHGSSQBtuAFybD1fzXTtYwjzSewzccWOMHKENv36kii0dq3evLHEOEYDj5kb+d1V1dVo03iEH8//TEX/HdxJtQz+S+vUWU+iEAzkdJL9t5A8mqBV1mvLu4Xol9zL3PE17W/3fv55HnDqKOAgwsawt3FoFx3HeoLvK8pczk8lTK/uJS5nN5HWDF52O2hK6/M7Q8nXC6hfXEJcymzqnqV1CXMpvP5/XYeKTTGVos9jXnjfZ9gFlY0tcqRWJrJbUOI6sVipHPn0HWl0whcWhzXtJtckAtB773t4KfS1qhJpSTX0+v2LOjxDbTaUk1n47YX65/QeKTE4ZSQyRriBc2PYrCldUarxCSZaUb2hWeKckxVdSCUZQBTuO6rqdxfsSPjlLnuLvWYS5xdmw2sBe2RWUr67WtbqdOSTSZ17NNEExPV/XUxLmt6Vo+dASXeLPW8rq2t9atLhYlLlfmLTnUovmhs/IZo8WkYdl4LiN4cC147/wCoVg6UJrKefTcu7XiO6pYVTtJfmLWYvGRmHjwv7Ux/CJl7Dim2a7Saf78jeLFGvNo43vI4nZtzNrlCtYx3bEp8QTuZ8lvTz88fY2Dpyd8bBybtnzchTox6IkKlqlV9uSivLr9Td9KXevLI7uOyPIZId14IceiwqL8Wcn8zEeHxN3MF+JzKYlXqP4j9DR7SktoJ+qFLRbdl3Jvmb6lkoRSwkayRh2TgCOYulUnHoN1belVWJxTEM+ERu3dU9lsx5KTC7ku8ymueHLWr3FyvyHHDMbxOkt+j1jywW6j7SNtw2ZL2HcQU9C4jLqUVzwzXhvSeSV4VrsmjIbWUgdxdC7Yd37D8j4OT6w+hnq9CpQly1Fhkyo9beFvbczujPCSN4I8gQfApcDQjxPXLh8YPRCac8GM2W/efbJGA+OFuRev1vV0uVNSRwjjKXPPl1QuJTiviWNDSrqt0pteqa+xG67H8Tqb9PXSAH5sVoxbh6MD2kpiVwl0Lm34Yqyf4rwhrbhcd9p209x3lxuT3k5pl3LLijw3Z0+qyKGUkY3MaPAJp1p+Ja09PtqaxGnH8kcpMOiPzAObRZdRuZoj1tGs6qw4JeiSMwRTRC0NQ9gHzSS5vle3sSTdGt72OTN3/AATa18uPXzWf1yhwg0krI/lI2TD6vVPsv7lFnpdvU7jwY++4Aqw3p5+W440+mkBykbJE7m0uHmFCq6LWj3GmZS74YvKD7v2+o8UuLQSfJzRO5B7b+W9V87OvDvRf5FNUsLin3oP8mdKivhjF5JY2D6z2i/dnmkha1pvEYv8AIKVjcVH2YP8AJjLWaZ0zMmbUp+qNlv3nfkrGlotaXeeCyo6DXnhyaQyVemdQ82iY2MfZMju+5y9itKWj0IYcnuXlrw5BtYjKT8v/ABiWoxPEJXtmfUTGRgOy4y7LmgkEhobYAXAytbIKwdWnF4ya+joV5OGVFrHjkcP+tWLf79L/AAf/AETvMjj/AEq58C78Qykfc3zXnOrpq9qZ8SNHoJlXdGK8DbjOj9PVtLZomuNjZ9gHtJ+c1wzuFNtdQrW0lKm9vA5cUzz9XUD4qkwW2nCR0dgL7Tr7LbDnl5r0aFxGdJVX4ZI+N8DniWAVtJ1pYJIx9NgDm8bEtuB4pqlf2tx2VL7D9GtWoS5qbwcYMbd85ocOIIB/JdTtoT7mxf2vE9emsVVzef7wOkNdG7c4A8HZe3cmKlrOBprXW7WvjtYfgxQmJRki1Uk+jMtaTuBSKMn0FckurMSkNF3ua0fWcB7N6cVGTIdbUbal35CR2KQ3s0ukd9GNtye6/wALp2Fq31KivxNaw2gm3+/QdMNwbEan5CgkDT8+fqN7+ts+wFSFbxRT1uJ7iefZxSX6/ckNPqdrKizqqqhjsLBscZkLR2gZtHjmnlssFBc3NS4lzVHl+I8N1F0ds6qqvyMIF+Q2EowR/FtS1XF1qWojntmGvb0T9+Wd3NJt25dyDqnLklzQ6kUxSOupCRVUkjB2uLTs9+227Pao87dS3yaS14mrU0lUjk50+KxO+dbv/MZKNK1kuhobfX7Sqt3h+Ysab7s+5Myi11LeFaE1mLM2XOB3II3Ay2M8D7h5ldRpyfRDcqsI95o4S1kTfWkF+DLuPsyT0befxKm412zpZXNl+A31eLMcC1sd7i15CPMNA3+Kl0rdp7PLM3qGvqvFwjBY8RjqHbIuBw3hSJwa7yMvsxww+kMhvcCwuTb2DmmalVU1lIs9L0uV9UwtorqOjMPjG8F3efgFAleTZtLbhu0pbyWfX9oVNy3Zd2SjupJvqXVK2pUliEUgK43yPPGCyP8As5d/vZ/9gf8A6K15H4mD/wBY/s/X/omWLNtK7nY+Y/osNrlNRvZ+eGZ2PQRqoOjYIyKijcb6mPAnsrIT97oz8V6DZPn0yOf/AJf3I7XaL0svPIylF5T3JKRHMZ0Hoam5dCI3ne+H0bieJtk7xCtrbWruhtzOS89/rk5cE+hBsY1WTx3dTSNmH0Xejk7r+qfYtFZ8SUakuWsuX6DTpNdCDSvlhc5jukjc02c0kjZPMK/hyVIc8cNeI9TvrintGpJf/pmoxGVzc5HW4bRAPfZdqMV0QtXULme0pyx6stLQPBMAnawSzdJUkdeOd7ogXHeGtya4cLEmyXOfgRE875/Mt7CsDpacWp6eGIf6cbG35kgZ96TJ0OKBAQAIAEAYc0EWIuOaBSLY7q8w2q2nSUzGOO98Xond5LbA+N0qbQmEUzp/onT4fY01eJXF1jCXN6Vgtfauw2LRa2YG/tRyxfVD1O5q0+5Jr0bImzGJW2DiOV239t007aDLWlxDe01htP1FLcYkOQDQTwaCfDauu6dsm+WMcsK3EV7OONl6HKaKWQ9dx/ecT/DdXNDRLmq12eUoq19OfvJt/Nm8VCBvuR5BXVDh6C97LP79SFK5XRIUMhaNzQPf5lWtDTLah3IrPjhZ/MYlWkNmOss0Zb3D+/74Kr4ipwjQi1FZz1wSbWcn1HfAx6Mn63uAXnl33j0rheOLVvzYvsohpwsjAHahiD5Y2u9Vz2g9xcAURWZYGbmbhRnNfBN/oejv0VvD2q6wjyX2khnxtvpO9o+IWF4iji8z4xT+q+x1DoIFRHRkLlnSKO0+bsYyXcZaZ/8ACwfyr0DSnzaavSS+v+RiXeLzK8/aw2PmEgYRsEClP66aNramKUCxkicHczG7qnvs63gFuOGqznQlCX+1keqlkZdFNE21NMJXyOYSSG7IafVyJN+alX2qSt6vIkZ/UdXnaVuSKyc8T0LqI82NbMz6tg4d7Tb2XTtvrFGp39mO22tUKq7b5WaYNpXX0LrRVErAN8UpL2fcfu/dsrSMo1N4PJaQnGazF5LFwDXhubWU1v8AUgNx3mN2Y7NxKUcyWLgem1BVtvDUxk9rXHo3jvY+x8dyQBwrMdpYml8lRCxo3l0jAPegCG4trhw6K4idJUOH+Uwhp/ffYeSXHxEyiD4vrqrJLiCCKAcXkyv/AJWj2owGc9CIVWN4jXuINRUzn6DC4NH7kdm+a4nWpQ78kjtU5y6Ic8J1bV0ub2Ngaf8AMcC77rLnzUCvqtCn0eR+FrJ9SOaX4NJRyiGS17hwLTk9pHrBSra4hXhzQGatL2csG2HMsCePwO73rdcPWsfYuq1u2V11PfAtstGQm8glE2MbSMC4GnG3eoOf5rN8TPFCC/u+xOtB5wUWiHMuPtXnd0+0epcOx5bJPxbF6jF+CBB10Sja6tpg4AgysuCLg53Fx3pyh7xZIGqtqyqY/wDlnoVWx5YMmPR9ZruIt5Z/FY7iai1VhV8Vj8t/uO0xsWXHDKQVFJa3epiIf/pwu+6539FvNAfNY8vmyPU7xdcTrtB4gHzF1h6yxUkvMeXQ3CaOjJQBVuu2P/Cu5Sj8JWu4XfZqL0GKvU56unXoY+TpPxkrnWf6l+iMHry/m36L6ElVUUomraCKYWlja/7QBPgd6fpXFWk8wk0SaN3WpPMJNfMjOI6CRuuYZDGexrus3z3j2q3ttbnHaos+Zd2vEEl2aqz5kKxXCXwv2JWi4z4gji08FobavG4jzRNNa3ELiHPDoYw7DHTSNjiZtSONmtAFybXO/s5ldyqxpxbkSIRc+yiwcM1TyuANRMyPi2MbbvvGzfYVVT1in0gvzJkbRY3JZhWrqghzMZmdxmdtD7os32KtqapXnlEiNCC6IlMELWDZY1rGjcGANA7gFBnUlPvjqikbELhJP4HWWUprqd+uU44RfzFaDQ/dSx4kG87yI7Qep5+9etaEmrOOfMoLnvCoK3IpghAGpKU6GnFz1md6y/E77FNebJ9qtmSHDB6Jnd8V53c7zPWNDjixp+aFSaLcECEk1cA/9JU+V85L8vQyZnxsnbZZqIpeIZY0+fnj6ovZWh5uNWknVhMmw9+xdxawAutbMgEi5HC6qNYsJXlKMYdUzqLwyL4LjlPVs24JWyDlk4faacx4rEXNjXt5YnEdUkxwBUR+Z2imdd8dqmI/ShP8L/6rccNP+WkvMjz6ltYTMHQQu4xxnzYCsfcw5a0l5v6jsXsLA5R2jrJm65wK+hWuur5KmP13j+Favhh9up6IZq9EN+rV16IcpH/A/Fd60v5j5IwvEC/mvkiVKoKIECggQh+seMdHC7tDy3wLb28wFf6HNuco+X3NLw7N884+X3F+pemaX1EpHWaGNbyDrk277BSNaqY5Ym7s1sy1gVRzlkmGhKbbOkZBQ3kRmSukwKN1zO/2jGOELPa5y0mjL8B+v2RAvOqGPDx1F61o39FAoLl/iMVgKzIrM2QCOdl0d/AZcV+Vb3XWQ4mf4kF5MsLbuMlNILMb9ke5YGt3j2DTli1p+iOqayiaYJSZx0FJdqqgLsQaQcmRvc7LsI2AOWbr+ClWkXzZM3xNXhG19nndtF2qxMAVvr1pJpKGPonODRM3pADYFuy8tLjwDwy3MhI5JLLH7a2ncT9nDqeezFLBIHsc5jxmHNcQfBwSSjCrHDWUFxbVbefLUWCbaO61p4iGVbOmb9NtmyDv+a72FUV7oFKom6fZf6f9DUamBBrL0khr5YnQbRbHG4Eubsm7jewB4W3qVo1hUtKbjPxEnJN7FraF1QfQUrr39DGPFrQ0+0LH6nT5bufqxyPQeg9QeVirJuHrho7K91zn0FOf9Vw/gK0vDPvZry+41VGjVi79UcOErvc1P64vx16GI4hX8wn5EvVKUAIAEARLWKPQxftf5XK80P3svT7mh4d97P0+45alB/i++L3OUrWV2om+s+mSzlRS6k0EIDICMABSPYCiNcT/APaY5RR+9y0+jf079X9ivu+8kN9EOo3uHuXrOkrFnT9DPXL/ABGKdlWGSOBajIpo4JRcjDivyoHBpWN4jmnXgvikWdttAlkTbNb9lvuCxFZPnPYbLCt4eiOFTWxxjrO8BmUsbeTGLrVbe2WZy+Qy1ekJNxE23M5qTC1it2Zi74nqT2oxx5v/AAX3qjraGeOR9LTuhlZsMl6TrPcCLtO1exBIJsLWIOSkKCjtgztxdVLmbqVHllgroYInrT/7tm74v/lYmLlZpsuNBeL6Hz+jKIe0OyIBCroVJQex6DWo06y5aiyhsq8IB9XyO7w7VNp3cekjLXvDS71u/k/2hjq6MsNsweB+ClxknvFmUr29WhUcKqwyRaGadSULeiczpIb3AvZzCd+wd2fAqs1DS6d1mXSQ0mW1o/pZTVgHRSWf/lvs2QeF8+8FZO80ytbdVleI5zj4HKtwdpkG1wi9JEeE49rHLQcObV5en3G6gxasHfq8o4Sn8IUrXV+NH0MZxEvxo+hM7qiM8CBDKAIlrGPoYv2n8rleaH72Xp9zQ8Pe+l6fcctSRyqu+L3OUrWu9H0N9Z90s9UbJhlLgDNkuBDBCSSFKD1uG+Ku5Rxj2H81p9JWKD9X9iuuu+IsL+TavWNNz/CU8+Bn7nvsVkqcMB3IFwcJ6gNzuD3bvEpupWp00+aSXq0hyFJyI7NVtMpccxa2QXnuoXX8TWdRfEtacHGGF1O0lfK8bLSQzsuVAdPL6Fg9QuXBQlLZBFhb3WLuPbfztvVra6PcV90uX12+uCtlWgt/iOMOHtbbttxyHsz8ytFa6BSp4dR8z/QjTum1sXFqGptllY8bnSRt+6wm38Y81VcRUqdOrBQ8B+2k5R3LVWeJJGdZFPt4bUAO2dlofuvfYc1xHja3imqy7DLHSans7ym/P67FAqqPSzK4wdZwNmPR9UO7QbeY/wCSsLKXVGU4ooRcI1F1z9jXBtGZamDpWuZvLQ11wXbO/MZBFfUKVCpyTRlqNnOpTckNNfh0kD7Oa6NwzG1ceLXdvgpUKtOquzuiPKnKPeRJdH9YtVTEMl9PHwfk8fZf+d1WXejUayzFcr8v8CKWBy0602grqeOKFsgO2Hv2wBs7IItcHMm/YmNK0qpaVXKbQknkNV0g2J29u2DbvH9Ezr0XzxfkZTiOD5oS8icArPmaZlAhlIBEtZA9BF+0/lcrzQ/fS9PuaDh338v+I56k91UOcXucpOs96PzN9Z91loKkZMMpRAXSAwSkbQHnzWe/axabkIx/A0/FajTf6VNFddPtiajeGsAy7vAL1ewqRdrTefgijrU5OZzmxRje3yt5KNdazbUdlu/L/wBOoWzfUbp8Tc+4aCqC616vUWKfZXyySoW0YnOGglm7Hut2NDnW7wNyoq93KXvJ59WdyqU6fVpHOkgHSFtr7vMrqlGM5Rg/i0vzHOZYySOnjDR1R2b+095/JegWmmULdYxl+LKqpWk2dFY7IZzkGsQ2GS7dTNM1uHlwveSaRzs+0WYLeDQsPxDNyvMeCS+/3LW1X4aJ4qIkDPpfS9LQ1LL7N4n52vazSfguZrMWiRaS5a8H5o85qmyeqdcGUCiHGxeI8iPepNn3yg4ljzWefBokGgM36pb6Mjx52KrNYj+Mn4opNIlmi4+ZIainZI0skaHtPY7P/l4Ktp1p0nmDwTalCFVYaIpi+hQd1qd1vqPJI/df2eKurbV/hW/NFPcaS08wIXW4a+J+y5rmO4O7RxadxHMK7p1YVY5gyqq0pUniaO2j2NvpJdsC98nA9o/NMXdrG4hytlfe2kbqnyS+RZuC6V01RYB+w/6L7Ak8GncVlrnTa1HfGV4oyF3pNehvjK8UPqr8FW0zKQQiesf5CL9qPwlXWh++l6Gg4d/qJf8AEctSbsqrvi9zlJ1l9qHz+xvrPustC6pJPcmYC6WeY9QwYc+wv7TuHeiLz03yGCKY/p5R0od6Vssg+ZEQ7Pg5wyClUtMr1ZZxhHEq8IlD4xijp6h85ze8ku4XPDkBYeC11KmqcOSPwKupU5pORztI/jnuH5BOurKMMOWw03FLmY/YToZPLYlmw36UgLfJu8qsuNToUls8vyKy61m3obdX5EwwvQyCOxkvK4dmbWeQNz4lUlxrFSptFYM/da9VqbQWESOnYIwGsAaBuDQAPJVc6s5PLZTTr1Jy5pPcqOsYDXTgAAdK7LsyuvR9Ai5VKWfJnoFBv+Di31wh1azcvTGQG92GwjImTdoXLBl9asYA3DaewttBzjvzJe7PPwWA1ible1PJ4/JFzbrFNEpVYPCTF4w6CZp3GN482kIHKLxUj6o8yxnIdypmsM9VhLMUbEJBxiPFR6J399oUi194U2vRzYz+Q46v3ehlHCU+1o/JQtY95F+RmNHe0vUmIKo2XBlIDi/EYNOqMOpS422o3NIPIkBw8ju5K20iu1WUfgyr1SkpUufwINgOBT1kr44GBxA2nbRDQG7syeJNlf3VzSt1zVHhGdW5wxPBpqd+xLG+J/YHCwP2XDI+C6o16VaOabTE9RwwfS2ppsiekZ9F+fk7eol1plGvvjD8itu9Jt7jfGH4r/BO8F0xp6iwJ6J5+a8ix7nblQXWl1aO63RmbvRq9DeO68hBrHnb0UTbgkyXsD2AHP2hStDpyVVtr4E3h+lONaUmtsDhqWmAdUsuNp3RuAvmQNoEjja4Tut05PkaXQ3Vk9mmWDi+kNNSi887GH6NwXnuaM1UU7erVfYjkmOUV1K/xzW61t200Nz9OU2HeGD4lWlDRJZzVl8iNO7itkQHGNK66rPpZnlv0R1Gfdbv8VeUrOjSXZiRZV5yG6HDC7M5gcrDzVjQs61Z9iLIsqiRzEQbIRuAATEouEnGWzR1nKLb0ZwdkETTsjpHAFziLkXzDRwAusZf306tRpPbwMHqWo1K1Vxi+ytkPJKrCpbb6mECGzN4QdQ3kimoX7VRK4dsrz4bR/NercORxcU1/b9j0fHLbxXkh+W/Kz4sygDDjYEo67Az0jozA6OjpmOFnNgia4ZZERtBGXNea3k1O4qSXRyb/UvKSagk/BDko52Ye0EEHccigE8HmjSaibQ1T6V0sbyMwWHcCTZjx814Fri+4g9qhVrd5yjbaXrlOcVTq7P1EYI7FDlFrqaOE4yWYsT4iLxP+yfZmnrd9tFdrK5rKovIU6uzcTj6zD5hwUbWVvB+T+xkNIfeXoTaMKgZeM3K5FGnS1t6Ofk2/kQVO0za5gV9/wD07G7Uu79YqhxjYfJ/9VN4kX4MfUzUC0q+gjnYY5WNkYfmvAI7xwPNZajcVaMsweGOtIr3SDVe03fSPA/0pbkX+rJfLuK0dlxB/tuFv4jbg/gVti2CyQO2JY3RO4OGR+y4ZHwK0lGvTrR5qbTOe18UIjI4EbVzbiTu8U7heBykl0FENe8G8dwRuLSQR3EblzKEX1Ootx6MOhkkN3EknvLj8U7Soye0EJKb+LFsGE232FuPWPl+auLbQritvLsr9+hHdxFDlDRtbna/N1iPu7gr+30K1pbyXM/P9siTuZPZCkt4q3hGMFiKwR+d5I3OLzu5bI9y8+1ppXdTC/eC1pv8PPqXXGMh3D3Ly6r32eaVO8zdcDYIAAbZ8M/JdRWWkOUlmaKXwI3ffiXe03Xr3DtPNxnwR6RcLFNIka2pVBdAAQCLHccr8L5LmT5VnwOoQzI9PUwsxo+qPcvMZd5l6jouQBAHnnWLoHVOmnqGNEodLI4sZ8oxtzY5nrccs80uTno8ld0uIviNj1mjKx3jlnn4JqpSjNFtY6vVtWsvK8B3diLHxuN+w3HbuUWFvKE0zTVtXoXNpJeK6CrV26z5x9WM+RI+Ki6yswi/UzWkN88kTvaWcwaHBuUgqe43aSNvST/sz8FLsHi4h6kG+WaDGPU2/wDXJxxgv5PZ+asuIl/LRf8Ad/kzEFuXAFjR3Bi6MCYE9bRRzMLJo2SNPY9ocPC+48wnqNxUoS5oPDEaWCndYOi7aOVjogTDLewJvsObmW34EG47ittpGoO7p4n3kMyWBhoYA42tl22/Na3SLD+Lk2+6uozWqciyOsUQG4W42uO5bWja0aG0I4K2daTZs1qksbbz1OoC5OTBCBSNAXqD9pg8y0LzvW3/ADVV/voWy2ofJl2gLy6TzJnmk+8zK5OAQBxrH2jeeDHH+Ep2hvUivMftlmrFeaKh0ebl4fFexcNr8Wb8j0S8l2Uh+LrD3rXFWk29hDV4kxm858M7qFdajb267b38ESadvKRI9V+JQvrGtqaXpWybLY3HPo33JBDNxByHaRlzWXvtZrV040+zH9WTqdvGPU9HKiJAIAEARfFW2kcDl1ifA5puRyyE6VaEU1Xd1uilO6RgGfKRvzh7UJtCFQaSaJ1FE70reoTZsrM43d/0TyKcTOkxNo7iv6NPtP8AUcNl9uG8EdxUa8t/bU+VdSTaXDoVOZFmUdayVu1G4OblmPiOxZatbzpPEkaehcQqLZioOy3qPgkLvCXGjenmHGN3uUiz2rw9SLdLNCRGdUDv19/Ond+ONW/ECzaL/kvuZSn1LmBWKwdt7m1lydIwQukxMEE1wD9Vg/bD8DloOHffyf8Ab9xuZXeFjI/32Bev8NLFOfqiuu2ODf6LTMgmyQQLoAw5yXAIYKY/rX/EjH8TQvNNZbdet8/0RaVP6d+j+hdLl5kzzWXUECAgBr0mqhFSzOJt1CBzLhYAKZYU3UrxS8SfplGVS5gl4lUUNc2JozubDID++K9L0y+VpUlJrKwegVaSmtzaSpllyA2R/F4f0T9bVrq7fs6ey8F1OI0oU9xbQYMAbvNz5u/p7U9a6HWqNTq7L9fmcVLnC7JYermkaa2BuwA0OLud2Nc4dbf6wBUzUbOjQtZOC32+qGqFRyqbsvZZIsQQAIAi2NG0z7nLI/wtXEjljcXrnAgnxGiZPFJDILtkaWm/MZEcCN90LqKmedMPw2SaYQRt233cLZD1b3NzuyC6q1o0oc8+gYOhZUUcxA2opG72O7R3bnDmuMUriHXKY7CpKm8xZKsG0ujk6s1o38fmH8lT3OmSjvT3Rd2mqJvFQkdY8Ohk5sdu+yVXUIyjXivMm15qVBtEU1TG2IDnA/8AlPwVvrizafNfcysOpdTSsS0OHQOXDQqYXQKyCa4P8LD+2H4XLQcO++l6DUyvMJGR7/gF7Dw37qfqituxeVpSCYugA2UAbliTIIZcJivWBp/zox5PC8x1mfbry/5FlcSxbS/4v6Fxu3rzZnm76msjw0FziGgbyTYDxK7hCU3iKOoU5TeIoimM6eQRXbCDM/lkwHmd58Fb2uj1J71Nl+pfWegVanaq7L9SC43jNVVXMrrNGYY0WaO4LQW9pSobQRp7WyoWyxTQYXQNNib94tdaDStMd45Oe0V4DtaryD8yIDcLd1z5k5rZW9pTt1iCKydWTZ2iYn2zjmbZYuqyL9ZBI3Mdv8Bce1Z3XJfg480TLRdv5FtrIlkCABAEV0hjAmJv6zWm3C20PguWcyGt+9AhjtC5YFLaFO2MZLfr1LfY8/BQdWWbOXyO0Wli2EwVcfRzMDx2Hc5vNruxZK3u6tvLMGduJV+k2gM0N3xXmiHaPlGj6zRvHMeS1Vpq9KsuWezOGsEYixGeKN0bZD0ZFiN9uIF9ysXRhJ82FkcjXmo8udh31e4iyKviLjYOaY7nsLhYX8bDxUTU6Tq20kvUbRerVg5JLY7+B1CbYqMhcna3IPreH6pF+2H4Sr/h3+ol6DdQrvCz1T3/AAC9i4a91P1X0Ku76i4D+/BaUhmxCBDN0gGpkCGjqMdxiw2o2Kgy79mQO79l115beR9q6i8clnVp+0pOHiiYYrrFYBaniLnntktstPINOazdDRHnNR7GeocPdvmqvYidbV1NY70r3H6oyaPAZDxWhstNSfLQjv8Av4l7Qtra2XYWPqKKTCGt9bPk34u/Jam04eferP5fvAlS58DGNMDYjYAdmXM+9TNUsaFGylyRSxj1/M5t6vPM64L6v9/32JeHopWmfNnN49xxV8QjtCc1xIEWVqqN5zyYfeFmdd90vUsLTqWosqTwQAIAjOkrh0zG7i5jiDbI7Dhdt+NnE25Fcs5kMMpF0CI0mlItdcvoxehTeHejx3/1Mg+9tD4qNqCzaTXkKXJTx3WEnJroPCsRDemeYMEL030OjnY+WNuxMGkgjIPtnsuAyvzV5puqTptQnuvoNzRS0gBItlcLZ7M5JzovrHlp7R1QMsYyDxbpG/Bw9qo73R6dbtU9n+h0pbFq4XjENSwSQyNe3kcxycN4PesrXs6tCXLNHUZeIvY9RXE7TIRrb/wkf7Zv4Sr7h7a4foNzK6wgZO7/AIBexcN+6m/NfQrbscLrSELAXQIcpqhrd5sma1xSox5pySHY0pSGmrxjayYCfd/VZrUNdhKHJb/mTKVuo7yG2mg2yST27u9ZdRcmlHdsmZwP1FhbWjPPkPid5WrtNAjtKs8+WCFVuWtkLo2AZDIcLZLQ0belQjy0o4XkQ51ZS6m9k8Njbj/yX7wt5hUmvyxaNeLRKs12zrhDbM7z+a60KOLOPm2xLt5mLS5XOCKkbxvXLQuMFl6ns55fqx+9w/JZniDalHzf2J1n1ZbCyZYAgAQAmxGgjnZsSt2m3B3kEEbi1wsQeYKAI7imjbgNqNxdb6W/xtvSYEwR2d2dnC1uztXEujEkVLiXVxy//mGHL6zR+aYu97afoHwLnpjYLz6oPoUbSZOzjML+Sep7NHDPOWHUrZaiOJ3qlzmm3AE/kvRqlTkoua8DmjBTmo+JI8Y0QsNqA5fQcb/dcfcVW22qJvlqfmWtxpbUeamRukqJ6WXaic+KRu8bj3EHIhWdSnSrxw1lFO1KLxLqWPoxrKjktHVjon7ukHyZP1h833dyzl7obXbo/kdKQp1r1THUkID2kulDm7LgbgNNyLHdmFxoVGcLmXMvgJJ5IFhZ3/nyH5L1vhuS9lNea+hX3SbFNRVtaLn4e9Xte6pUFmpLBHhRlIaZ8Vc7JgJ59izV5xDJ9mgsebx/2TIW0VuzahwiepcAA6R3ADJvedwWYur/AH5qss/vwOqtxRoLMngltPoIWxkukaHgEhrRdpsL2Lj2+FlSf63BzxBfNlI9fg6vLGOxDcGzd3kn2Fa3SIc13Evbh4gSG4XoRUPLYEoAAUANWPu6rRxddUHEX9Kv+S+5Ns1u2KsOJ2FP0pJWkPQbue+KvYrAjGxlDbXO/wA78AOK5a2YsYynsi2tTeBzxdNUTRvia9rGxiQbLnAFxc4tOYHq2vvuVi9dvqdeUadPdItLek4dSzVQEkEACABAAgBnxnR+OfMdV/Ebj3/mkaygKH020UrKfERUugPQ9JFZ7Ou0BpDbvIHVOV8+KZrrNKcfJiJFnU687qLA7E7pocTOcicp944mtjz3hJ2a1l+yV49rgvQq29s/QWz99AspxuFlFsa5dRJXYVFUNtI25G5wyc3uPwKk0bupQfYZHubOlVW/Ug+NaNyQ3NukZ9Jo6w+0B71f2t9TrLD2ZQXNhVo7roMQaWm+8KctyDkVMqnOyY23Mp2hXnRlzU3hiSjF9VkW4XgM1S7qtc/idzR3uOQUW6voQblWl2n5ka4u6VvHMpL0JvhGg0cec7hIfosu1vc473exZ+51qXdorHmZu74gk+zQWPMlcMTWNDWNDWjc1oAAVJUqyqPMnkz1SrOo+abyzWqNmPP1XfhKWj7yPqFD3sfUpfBBu716voK/nF6M9Iue4SBq3rKoyUCGLoFGnGX5xjmPis1xK8UoLxbJ1ourHGEhjBfdYe5Wmlw5bSCe2xFqqUpskGjWh9bXZwx9HH/nTXa3s9QW2nb+wW5pm+1i3t1hNSl4L7sepWrl1Lh0Q1f0tDaS3TVFs5ZOzcfRs9Vm7eM+ayF7qVa6faeI/BE+nTUFsS5V44CABAAgAQAIAEAc54Q9pa4XDgQQeBSSWVhgV9NQTUh2Zesy9myjc4dgcPmu3cishqOmTpvMFlCp4OrJwqN02hxMw990sY43CTyefdjZxAt4VDh/GV6A3m1z/b9gt3ipF+ZZUDVlZs2CFQiTXMHQ4SxZpyE8HWFLqQvTDBxEWzMFg52y8Dde2Trc81odMu3UXJL4Ge1S1jTfPH4v7HTQ3A2VDy6QXjZYlu7acdzTbs7Uup3roQSj1Zj9XvpW0FydWWOxoAAaA0DcGgADuAWTnUlN5kzEVKs6jzJmy4GwQAmxI+hl/Zv/AAlPW/vY+qH7X30PVfUp7Af78wvW+Ho811nwTPRLp9gfiexbgrDUoA12koJZZtheidZiLwaaEuY02dI4hkY/eO/tvs3IWO4juYTqRpxfd3/Ms7aDjEujRTVNS02y+pP6VKM+sLQtP1Y7m9uLieOW4U/+pXPs/Zqew/7OOclhAKCdmUACABAAgAQAIAEACABAGk0TXtLXAOaRYg7iEjSezAguL6JzQF0lKTLHe/6O71mDt6KQnMfUd5qou9KhVzKGzE3GqkqhJcAkFps5pGy9hG9rwc2nkszcW86DxJHUX4lKYsNnE38qn+YLYUe1Zpf2/YWk+2vX7lkxrLSRs1gUMTTFZoW5pchkYNOR+q/8RnxVro7/AB/kVWrv8NepnVx8nP8AbZ+ErrXu/DHgeYcSd+C9SYKgMwCBAQKIsadanmP+lJ+EqRarNaHqiVZLNxBea+pUOCb2+K9c4bf8zL0PQLvuD2StsitR2wyhmqZOjp43TSb9lgGXZd7idlo5kqLdXtG2Waj+XxH4UXL4Fp6KapWtIlr3CRwIIhYfRC2fpCRd+fZkMu26yN7r1atmNLsr13+xOp28Yln0tMyJgZGxrGNFmtY0Na0cABkAqFtt5ZIOqQAQAIAEACABAAgAQAIAEACABAAgBi0g0WiqeuCYZ7ZTRBofyDwRZ7eTvC29M1benV76yB5k0uwCpoKzZqgS4v2xILlso2r7bT8OxOcqjDlQRfLJE+oqgFoN94usfcU2ps2FKanBMXMOSitDxsSkEI5pz/hj+0j+KttH/qPkyr1b3K9Q1cfJz/bZ+Fd6734nmHEvfh6MmCoDLggAQKNukrrUlQf9J/tFlLsY5uIeqJ2mRcrqmvNFUYHG972MjY573ZNYwEuceQC9R0e8p21SUp+B6BWp86wXBorqllktJXu6Jm8QRuBed3ykgyA35Nz5hTr3iGU1y0Fjzf2OKdsl1LXwfBqelZ0dPEyJu8hgAud13HeTkMys5UqzqPM3lklJLoL02KCABAAgAQAIAEACABAAgAQAIAEACABAAgBux7BIKyF0M7A9juO9p7HNPY4XOaBGslY4rq6no2D9He6pjHzSAJWDM3GdnN5DNVt1Z875kWdrfSprlfQZ6R7gLPBBBIIII7eaoLmjySwX1GsqkcoVtzURjrZHtNLmnPDbZ71a6VtX+TK7VkvYfM11cHqz/aZ+ErvXe9D0PLeJO/D0ZMlQGXBApyqKhkbdp7g0cSe3gOJXdOnKo8RWR2lRnVeILIqpdD58QDRK11PSEgu2sppmix2Ws/8ADaeLuty3FabTtM9i1UqdTX6Vo7oNVanXw8CfaOaKUdA3ZpYGR33utd7uTnnrEcrq6NCPSABAAgAQAIAEACABAAgAQAIAEACABAAgAQAIAEACABADNpFgDalmVmSDc62/k7iFEurOFdb9fEfo3EqT2K3qcLlhcWSNc088wbdrXbjv9oWbubOpTfQ0FC+hNJZ3Izpu21KT9dg9qf0lP+Iw/BjWpyTofNHHV0OrP9pn4SnNdfbh6Hl/EvfgvJkue4AEkgAbyTYDvJVFGDk8JGbhTlN4ihVhOFVFXnCzYjIJ6eZpDD2dSO4e+/HJts7nIG6tdHnPersjQ2egVJ9qtsvkTXA9EaemIkN5phf0suy5zb7xGAAGDuF+JK0FG3p0ViCNTb2tKhHlprBIE+SAQAIAEACABAAgAQAIAEACABAAgAQAIAEACABAAgAQAIAEACAOc8DXjZc0OHAi65lFSWGhU2t0VnrT0Hklg26XMMO0+O3WcBuLT224KPSs6dOr7SI7VuJzp8jIJq6wivke9tPAOid60k21HE1zb+q4Alx7LNBz32TN5YRucZfQpdQ02F4k28NFwYNoRFG5ss7jUStILdrqxRkdscQyuDuc7aI4hO29lSoLsrfxHrXT6Nsuwt/H4krUsnAgAQAIAEACABAAgAQAIAEACABAAgD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34" name="Picture 10" descr="https://encrypted-tbn3.gstatic.com/images?q=tbn:ANd9GcQ6evoaIh9Bnd85_PsalX3v7nkJUD9xOi53lDAxnzeEZ5xAa8F-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211960" y="1412776"/>
            <a:ext cx="1224136" cy="1224136"/>
          </a:xfrm>
          <a:prstGeom prst="rect">
            <a:avLst/>
          </a:prstGeom>
          <a:noFill/>
        </p:spPr>
      </p:pic>
      <p:pic>
        <p:nvPicPr>
          <p:cNvPr id="1036" name="Picture 12" descr="http://img-fotki.yandex.ru/get/6611/36014149.ee/0_763b0_7f202010_S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84168" y="1484784"/>
            <a:ext cx="1096996" cy="936104"/>
          </a:xfrm>
          <a:prstGeom prst="rect">
            <a:avLst/>
          </a:prstGeom>
          <a:noFill/>
        </p:spPr>
      </p:pic>
      <p:pic>
        <p:nvPicPr>
          <p:cNvPr id="1038" name="Picture 14" descr="http://i.spok.ua/goods/515/515807.jpg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123728" y="2780928"/>
            <a:ext cx="1224136" cy="1224136"/>
          </a:xfrm>
          <a:prstGeom prst="rect">
            <a:avLst/>
          </a:prstGeom>
          <a:noFill/>
        </p:spPr>
      </p:pic>
      <p:pic>
        <p:nvPicPr>
          <p:cNvPr id="1040" name="Picture 16" descr="http://artgrafica.net/uploads/posts/2011-11/thumbs/1320193747_9xcsjslxwaolrjh.jpeg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2317" r="13521" b="64090"/>
          <a:stretch>
            <a:fillRect/>
          </a:stretch>
        </p:blipFill>
        <p:spPr bwMode="auto">
          <a:xfrm>
            <a:off x="4211960" y="2852936"/>
            <a:ext cx="1296144" cy="1070728"/>
          </a:xfrm>
          <a:prstGeom prst="rect">
            <a:avLst/>
          </a:prstGeom>
          <a:noFill/>
        </p:spPr>
      </p:pic>
      <p:pic>
        <p:nvPicPr>
          <p:cNvPr id="1042" name="Picture 18" descr="http://steshka.ru/wp-content/uploads/2012/11/112.jpg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3200" t="4000" r="55200" b="28000"/>
          <a:stretch>
            <a:fillRect/>
          </a:stretch>
        </p:blipFill>
        <p:spPr bwMode="auto">
          <a:xfrm>
            <a:off x="6372200" y="4293096"/>
            <a:ext cx="936104" cy="1224136"/>
          </a:xfrm>
          <a:prstGeom prst="rect">
            <a:avLst/>
          </a:prstGeom>
          <a:noFill/>
        </p:spPr>
      </p:pic>
      <p:pic>
        <p:nvPicPr>
          <p:cNvPr id="1046" name="Picture 22" descr="http://1.bp.blogspot.com/-wvIIElSrksY/VRpuHGy4sAI/AAAAAAAACCg/I3IXyNPZHW8/s1600/Birthday_Cake_ns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012160" y="2636912"/>
            <a:ext cx="1386875" cy="1296144"/>
          </a:xfrm>
          <a:prstGeom prst="rect">
            <a:avLst/>
          </a:prstGeom>
          <a:noFill/>
        </p:spPr>
      </p:pic>
      <p:pic>
        <p:nvPicPr>
          <p:cNvPr id="1048" name="Picture 24" descr="http://fotohomka.ru/images/Jan/09/5d31bb3653bee1796f330e5fd5bfc576/6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195736" y="4149080"/>
            <a:ext cx="1155728" cy="1440160"/>
          </a:xfrm>
          <a:prstGeom prst="rect">
            <a:avLst/>
          </a:prstGeom>
          <a:noFill/>
        </p:spPr>
      </p:pic>
      <p:pic>
        <p:nvPicPr>
          <p:cNvPr id="1050" name="Picture 26" descr="http://fotohomka.ru/images/Dec/01/a4e84c1560f1ef5c90dd9b7bde3c54d9/mini_6.jpg"/>
          <p:cNvPicPr>
            <a:picLocks noChangeAspect="1" noChangeArrowheads="1"/>
          </p:cNvPicPr>
          <p:nvPr/>
        </p:nvPicPr>
        <p:blipFill>
          <a:blip r:embed="rId1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139952" y="4365104"/>
            <a:ext cx="1449635" cy="1080120"/>
          </a:xfrm>
          <a:prstGeom prst="rect">
            <a:avLst/>
          </a:prstGeom>
          <a:noFill/>
        </p:spPr>
      </p:pic>
      <p:sp>
        <p:nvSpPr>
          <p:cNvPr id="16" name="TextBox 15"/>
          <p:cNvSpPr txBox="1"/>
          <p:nvPr/>
        </p:nvSpPr>
        <p:spPr>
          <a:xfrm>
            <a:off x="2099207" y="116632"/>
            <a:ext cx="494558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ookman Old Style" pitchFamily="18" charset="0"/>
              </a:rPr>
              <a:t>ОРИЕНТИРОВКА В ПРОСТРАНСТВЕ</a:t>
            </a:r>
            <a:endParaRPr lang="ru-RU" sz="2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Bookman Old Style" pitchFamily="18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8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0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" dur="500"/>
                                        <p:tgtEl>
                                          <p:spTgt spid="10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48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0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8" dur="500"/>
                                        <p:tgtEl>
                                          <p:spTgt spid="10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40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0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4" dur="500"/>
                                        <p:tgtEl>
                                          <p:spTgt spid="10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50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0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0" dur="500"/>
                                        <p:tgtEl>
                                          <p:spTgt spid="10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46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0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6" dur="500"/>
                                        <p:tgtEl>
                                          <p:spTgt spid="10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6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0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2" dur="500"/>
                                        <p:tgtEl>
                                          <p:spTgt spid="10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8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0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8" dur="20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4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10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4" dur="2000" fill="hold"/>
                                        <p:tgtEl>
                                          <p:spTgt spid="104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42"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easyengl.ucoz.ru/_ld/122/89158295.jpg"/>
          <p:cNvPicPr>
            <a:picLocks noChangeAspect="1" noChangeArrowheads="1"/>
          </p:cNvPicPr>
          <p:nvPr/>
        </p:nvPicPr>
        <p:blipFill>
          <a:blip r:embed="rId2" cstate="print">
            <a:lum bright="3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899592" y="836712"/>
            <a:ext cx="460094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002060"/>
                </a:solidFill>
                <a:latin typeface="Century Schoolbook" pitchFamily="18" charset="0"/>
              </a:rPr>
              <a:t>Что находится посередине справа ?</a:t>
            </a:r>
            <a:endParaRPr lang="ru-RU" b="1" dirty="0">
              <a:solidFill>
                <a:srgbClr val="002060"/>
              </a:solidFill>
              <a:latin typeface="Century Schoolbook" pitchFamily="18" charset="0"/>
            </a:endParaRPr>
          </a:p>
        </p:txBody>
      </p:sp>
      <p:pic>
        <p:nvPicPr>
          <p:cNvPr id="1028" name="Picture 4" descr="http://fotohomka.ru/images/Nov/14/a74f0f92e377149617e02cff4811f3ac/mini_3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9549" r="12029"/>
          <a:stretch>
            <a:fillRect/>
          </a:stretch>
        </p:blipFill>
        <p:spPr bwMode="auto">
          <a:xfrm>
            <a:off x="2195736" y="1412775"/>
            <a:ext cx="1080120" cy="1176223"/>
          </a:xfrm>
          <a:prstGeom prst="rect">
            <a:avLst/>
          </a:prstGeom>
          <a:noFill/>
        </p:spPr>
      </p:pic>
      <p:sp>
        <p:nvSpPr>
          <p:cNvPr id="1030" name="AutoShape 6" descr="Картинки по запросу картинка кубик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2" name="AutoShape 8" descr="data:image/jpeg;base64,/9j/4AAQSkZJRgABAQAAAQABAAD/2wCEAAkGBxMSEhUTExMVFRUXGBcYGBgVFRUXFxcYFxcXFxgXFRgYHSggHRslHRcVITEiJSkrLi4uGB8zODMtNygtLisBCgoKDg0OGxAQGy0mICUtLS0tLS0tLS0tLS0tLy0tLS0tLS0tLS0tLS0tLS0tLS0tLS0tLS0tLS0tLS0tLS0tLf/AABEIAOAA4QMBEQACEQEDEQH/xAAcAAABBAMBAAAAAAAAAAAAAAAABAUGBwECAwj/xABOEAABAwICBgYFCAgDBAsAAAABAAIDBBEFIQYHEjFRYRMiQXGBkSMyobHBM0JSYnKSstEUJHOCosLh8DRTYyVUg/EVFhc1Q2SEk7PS0//EABsBAAEFAQEAAAAAAAAAAAAAAAABAwQFBgIH/8QAOhEAAgEDAgMFBgQFBQEBAQAAAAECAwQRBSEGEjEiMlFhcRMzQYGxwSORofAUJDRi0RVCcuHxUoJD/9oADAMBAAIRAxEAPwC8UACABAAgAQAIAEACABAAgBBjeKtpYnSuZLIGgkiGMvdYcAP7yKRtJZYFf1OuamNhBDIX36zZ7RFvDIF1ykb2zHcsrGyo13ipVUf1Y3S60qs3LI4A0k26r3EDsz2wCedlFlcTW2DTUeGrOUU/aSfphL6fcjlVpNWSG7qma/1Xlg47mWUeVab6suqWlWdJYVNfNZ+uRtbUPDw8PcHg3Dg47QPEOvdcc8vElujBx5XFNeGB7w7TSugaWsnc4E39JaQ33ZF9yByTka818Sur6LZVpZlBL02/REmo9aUwa3padjvpOa8suL7wCCAbc/JSYV5t7xKS44aoRy4VceCa+/8A0P8AT60sNdsh8xjc4huy5jjskm13OZtNDeZPfZSvhkzFe0nSnypqXoS2grY5o2yxPD2O9VzcwbEjLxBQR5RcXhrcUIOQQAIAEACABAAgAQAIAEACABAAgAQAhkxinaS11RCCDYgysBBG8EE5FcucV8STGzuJLMacmvR/4GbSTTqjo4xIXGe5sGU2xK/mT1gAO8hHPHxOv4C6w37OX5MZcN1wYdIB0hkgfbNsjDYctttwuK1SUIOUIuXoRXFxeJJr5Eoo8ejnbtQSRyN4scHeZB3rH3mv31OckqfKvNPP55SH4U4NZydP0h30iqR61fP/APqx32cfA0e8nMm6g17mrcS56ssvpudJJdDVM5Yo24vg9LO39ZhieOMjW5c9o5hT7W5u6b/Bcvln7HEox+JW2O4DgcRJjrv0d3CGUzD7h2j7VrrC91ao0qscx9MP7HEavsXzU5PJC6COskLughnqGBxAIp5DdoPVJIFmkixtdaN0YyWX1J9LiC8p/HPr/wCneuFZA0ulopYx9KSCXZz522fakVvAlT4oupLEYpP5iWjrulFzOGnta0Blkk+aPdRMsbtXcc3Fxyvw7v1zkU/9HsObgXni87SjSrVF1RdUtItJYk+15vDFLGgbgB3BMucmWkKMIbRWDLjfmuXKR3yoeKHSmsha1sdRIGststyIAG4WIOXJdqrU8SBW0mzqtynTWX1ZIcL1n1UYtMxk3P5N3js9U+QT0LqS7yKi54XoS3pScf1X+SR4drPge5olhfE075CWljTxPbbmpFOtzvGCmu+H6lCDl7SLx8On3JJhelVFUu2IaqGR97bLZG7RPIXufBPPYz7WHhjygQEACABAAgAQBX9frew6OTowZX2Lmvc2MhrS3L51tq57Rklxtk7pxU5KOUvN9BtfrbLrmKnaW5W2pc/EAKNOu1skai24do1Yp+2z6L/Iy1usaue4lj2xNvk1rGOsOBLwbqPK5m9uhcUeHLKEcTXM/HLX0aGav0hq5gWyVEjmm927Vgb3BBAsLWJy3Jl1Zy6ssKOmWlF80KaT/P6jXYJOpOD2JOnRh1NJaZr97b+GfmnYym+hEr2tvUWKkUIpMNbGdtkvQOG5wfsnzadrwUrnnVSjVgmvNIzGoaRYwTlCfK/V/wDYuwrWNiMFrydO36MrA4/fbZ3vUC50Gyrb8uH5N/Qy8Pap4UW/kPcmt6qtb9GgaeO1IbeGSgLhW2T95kWpKtFbxwO2i9VWYoLvxiGmNz+rwsYJrXIz2iCL7wRferOholjR/wBmX5t/5+wy6kn8SVQ6qKN2dTLU1R3+mmfs+TLKxpU4Uu5FL0SOPUk2F6J0NMPQ0sLOYYCcuZuV3jfIDyAgUCgQj+M6FYfV/LUsTj9IDYeL8HMsUouWQ7E9TMJzpaqeA9gf6VnkSD7Vy4p9UP0ruvT3hN/n9uhX+lej1Zhmz00lPM1ztlpY6z72J6zLAgWG/MJt20H8C3ocR3dNdvtfkvohkixtvzmOHGzm29pCZdp5lpDiuml24PPl/wCoyMZDiBHGSSQBtuAFybD1fzXTtYwjzSewzccWOMHKENv36kii0dq3evLHEOEYDj5kb+d1V1dVo03iEH8//TEX/HdxJtQz+S+vUWU+iEAzkdJL9t5A8mqBV1mvLu4Xol9zL3PE17W/3fv55HnDqKOAgwsawt3FoFx3HeoLvK8pczk8lTK/uJS5nN5HWDF52O2hK6/M7Q8nXC6hfXEJcymzqnqV1CXMpvP5/XYeKTTGVos9jXnjfZ9gFlY0tcqRWJrJbUOI6sVipHPn0HWl0whcWhzXtJtckAtB773t4KfS1qhJpSTX0+v2LOjxDbTaUk1n47YX65/QeKTE4ZSQyRriBc2PYrCldUarxCSZaUb2hWeKckxVdSCUZQBTuO6rqdxfsSPjlLnuLvWYS5xdmw2sBe2RWUr67WtbqdOSTSZ17NNEExPV/XUxLmt6Vo+dASXeLPW8rq2t9atLhYlLlfmLTnUovmhs/IZo8WkYdl4LiN4cC147/wCoVg6UJrKefTcu7XiO6pYVTtJfmLWYvGRmHjwv7Ux/CJl7Dim2a7Saf78jeLFGvNo43vI4nZtzNrlCtYx3bEp8QTuZ8lvTz88fY2Dpyd8bBybtnzchTox6IkKlqlV9uSivLr9Td9KXevLI7uOyPIZId14IceiwqL8Wcn8zEeHxN3MF+JzKYlXqP4j9DR7SktoJ+qFLRbdl3Jvmb6lkoRSwkayRh2TgCOYulUnHoN1belVWJxTEM+ERu3dU9lsx5KTC7ku8ymueHLWr3FyvyHHDMbxOkt+j1jywW6j7SNtw2ZL2HcQU9C4jLqUVzwzXhvSeSV4VrsmjIbWUgdxdC7Yd37D8j4OT6w+hnq9CpQly1Fhkyo9beFvbczujPCSN4I8gQfApcDQjxPXLh8YPRCac8GM2W/efbJGA+OFuRev1vV0uVNSRwjjKXPPl1QuJTiviWNDSrqt0pteqa+xG67H8Tqb9PXSAH5sVoxbh6MD2kpiVwl0Lm34Yqyf4rwhrbhcd9p209x3lxuT3k5pl3LLijw3Z0+qyKGUkY3MaPAJp1p+Ja09PtqaxGnH8kcpMOiPzAObRZdRuZoj1tGs6qw4JeiSMwRTRC0NQ9gHzSS5vle3sSTdGt72OTN3/AATa18uPXzWf1yhwg0krI/lI2TD6vVPsv7lFnpdvU7jwY++4Aqw3p5+W440+mkBykbJE7m0uHmFCq6LWj3GmZS74YvKD7v2+o8UuLQSfJzRO5B7b+W9V87OvDvRf5FNUsLin3oP8mdKivhjF5JY2D6z2i/dnmkha1pvEYv8AIKVjcVH2YP8AJjLWaZ0zMmbUp+qNlv3nfkrGlotaXeeCyo6DXnhyaQyVemdQ82iY2MfZMju+5y9itKWj0IYcnuXlrw5BtYjKT8v/ABiWoxPEJXtmfUTGRgOy4y7LmgkEhobYAXAytbIKwdWnF4ya+joV5OGVFrHjkcP+tWLf79L/AAf/AETvMjj/AEq58C78Qykfc3zXnOrpq9qZ8SNHoJlXdGK8DbjOj9PVtLZomuNjZ9gHtJ+c1wzuFNtdQrW0lKm9vA5cUzz9XUD4qkwW2nCR0dgL7Tr7LbDnl5r0aFxGdJVX4ZI+N8DniWAVtJ1pYJIx9NgDm8bEtuB4pqlf2tx2VL7D9GtWoS5qbwcYMbd85ocOIIB/JdTtoT7mxf2vE9emsVVzef7wOkNdG7c4A8HZe3cmKlrOBprXW7WvjtYfgxQmJRki1Uk+jMtaTuBSKMn0FckurMSkNF3ua0fWcB7N6cVGTIdbUbal35CR2KQ3s0ukd9GNtye6/wALp2Fq31KivxNaw2gm3+/QdMNwbEan5CgkDT8+fqN7+ts+wFSFbxRT1uJ7iefZxSX6/ckNPqdrKizqqqhjsLBscZkLR2gZtHjmnlssFBc3NS4lzVHl+I8N1F0ds6qqvyMIF+Q2EowR/FtS1XF1qWojntmGvb0T9+Wd3NJt25dyDqnLklzQ6kUxSOupCRVUkjB2uLTs9+227Pao87dS3yaS14mrU0lUjk50+KxO+dbv/MZKNK1kuhobfX7Sqt3h+Ysab7s+5Myi11LeFaE1mLM2XOB3II3Ay2M8D7h5ldRpyfRDcqsI95o4S1kTfWkF+DLuPsyT0befxKm412zpZXNl+A31eLMcC1sd7i15CPMNA3+Kl0rdp7PLM3qGvqvFwjBY8RjqHbIuBw3hSJwa7yMvsxww+kMhvcCwuTb2DmmalVU1lIs9L0uV9UwtorqOjMPjG8F3efgFAleTZtLbhu0pbyWfX9oVNy3Zd2SjupJvqXVK2pUliEUgK43yPPGCyP8As5d/vZ/9gf8A6K15H4mD/wBY/s/X/omWLNtK7nY+Y/osNrlNRvZ+eGZ2PQRqoOjYIyKijcb6mPAnsrIT97oz8V6DZPn0yOf/AJf3I7XaL0svPIylF5T3JKRHMZ0Hoam5dCI3ne+H0bieJtk7xCtrbWruhtzOS89/rk5cE+hBsY1WTx3dTSNmH0Xejk7r+qfYtFZ8SUakuWsuX6DTpNdCDSvlhc5jukjc02c0kjZPMK/hyVIc8cNeI9TvrintGpJf/pmoxGVzc5HW4bRAPfZdqMV0QtXULme0pyx6stLQPBMAnawSzdJUkdeOd7ogXHeGtya4cLEmyXOfgRE875/Mt7CsDpacWp6eGIf6cbG35kgZ96TJ0OKBAQAIAEAYc0EWIuOaBSLY7q8w2q2nSUzGOO98Xond5LbA+N0qbQmEUzp/onT4fY01eJXF1jCXN6Vgtfauw2LRa2YG/tRyxfVD1O5q0+5Jr0bImzGJW2DiOV239t007aDLWlxDe01htP1FLcYkOQDQTwaCfDauu6dsm+WMcsK3EV7OONl6HKaKWQ9dx/ecT/DdXNDRLmq12eUoq19OfvJt/Nm8VCBvuR5BXVDh6C97LP79SFK5XRIUMhaNzQPf5lWtDTLah3IrPjhZ/MYlWkNmOss0Zb3D+/74Kr4ipwjQi1FZz1wSbWcn1HfAx6Mn63uAXnl33j0rheOLVvzYvsohpwsjAHahiD5Y2u9Vz2g9xcAURWZYGbmbhRnNfBN/oejv0VvD2q6wjyX2khnxtvpO9o+IWF4iji8z4xT+q+x1DoIFRHRkLlnSKO0+bsYyXcZaZ/8ACwfyr0DSnzaavSS+v+RiXeLzK8/aw2PmEgYRsEClP66aNramKUCxkicHczG7qnvs63gFuOGqznQlCX+1keqlkZdFNE21NMJXyOYSSG7IafVyJN+alX2qSt6vIkZ/UdXnaVuSKyc8T0LqI82NbMz6tg4d7Tb2XTtvrFGp39mO22tUKq7b5WaYNpXX0LrRVErAN8UpL2fcfu/dsrSMo1N4PJaQnGazF5LFwDXhubWU1v8AUgNx3mN2Y7NxKUcyWLgem1BVtvDUxk9rXHo3jvY+x8dyQBwrMdpYml8lRCxo3l0jAPegCG4trhw6K4idJUOH+Uwhp/ffYeSXHxEyiD4vrqrJLiCCKAcXkyv/AJWj2owGc9CIVWN4jXuINRUzn6DC4NH7kdm+a4nWpQ78kjtU5y6Ic8J1bV0ub2Ngaf8AMcC77rLnzUCvqtCn0eR+FrJ9SOaX4NJRyiGS17hwLTk9pHrBSra4hXhzQGatL2csG2HMsCePwO73rdcPWsfYuq1u2V11PfAtstGQm8glE2MbSMC4GnG3eoOf5rN8TPFCC/u+xOtB5wUWiHMuPtXnd0+0epcOx5bJPxbF6jF+CBB10Sja6tpg4AgysuCLg53Fx3pyh7xZIGqtqyqY/wDlnoVWx5YMmPR9ZruIt5Z/FY7iai1VhV8Vj8t/uO0xsWXHDKQVFJa3epiIf/pwu+6539FvNAfNY8vmyPU7xdcTrtB4gHzF1h6yxUkvMeXQ3CaOjJQBVuu2P/Cu5Sj8JWu4XfZqL0GKvU56unXoY+TpPxkrnWf6l+iMHry/m36L6ElVUUomraCKYWlja/7QBPgd6fpXFWk8wk0SaN3WpPMJNfMjOI6CRuuYZDGexrus3z3j2q3ttbnHaos+Zd2vEEl2aqz5kKxXCXwv2JWi4z4gji08FobavG4jzRNNa3ELiHPDoYw7DHTSNjiZtSONmtAFybXO/s5ldyqxpxbkSIRc+yiwcM1TyuANRMyPi2MbbvvGzfYVVT1in0gvzJkbRY3JZhWrqghzMZmdxmdtD7os32KtqapXnlEiNCC6IlMELWDZY1rGjcGANA7gFBnUlPvjqikbELhJP4HWWUprqd+uU44RfzFaDQ/dSx4kG87yI7Qep5+9etaEmrOOfMoLnvCoK3IpghAGpKU6GnFz1md6y/E77FNebJ9qtmSHDB6Jnd8V53c7zPWNDjixp+aFSaLcECEk1cA/9JU+V85L8vQyZnxsnbZZqIpeIZY0+fnj6ovZWh5uNWknVhMmw9+xdxawAutbMgEi5HC6qNYsJXlKMYdUzqLwyL4LjlPVs24JWyDlk4faacx4rEXNjXt5YnEdUkxwBUR+Z2imdd8dqmI/ShP8L/6rccNP+WkvMjz6ltYTMHQQu4xxnzYCsfcw5a0l5v6jsXsLA5R2jrJm65wK+hWuur5KmP13j+Favhh9up6IZq9EN+rV16IcpH/A/Fd60v5j5IwvEC/mvkiVKoKIECggQh+seMdHC7tDy3wLb28wFf6HNuco+X3NLw7N884+X3F+pemaX1EpHWaGNbyDrk277BSNaqY5Ym7s1sy1gVRzlkmGhKbbOkZBQ3kRmSukwKN1zO/2jGOELPa5y0mjL8B+v2RAvOqGPDx1F61o39FAoLl/iMVgKzIrM2QCOdl0d/AZcV+Vb3XWQ4mf4kF5MsLbuMlNILMb9ke5YGt3j2DTli1p+iOqayiaYJSZx0FJdqqgLsQaQcmRvc7LsI2AOWbr+ClWkXzZM3xNXhG19nndtF2qxMAVvr1pJpKGPonODRM3pADYFuy8tLjwDwy3MhI5JLLH7a2ncT9nDqeezFLBIHsc5jxmHNcQfBwSSjCrHDWUFxbVbefLUWCbaO61p4iGVbOmb9NtmyDv+a72FUV7oFKom6fZf6f9DUamBBrL0khr5YnQbRbHG4Eubsm7jewB4W3qVo1hUtKbjPxEnJN7FraF1QfQUrr39DGPFrQ0+0LH6nT5bufqxyPQeg9QeVirJuHrho7K91zn0FOf9Vw/gK0vDPvZry+41VGjVi79UcOErvc1P64vx16GI4hX8wn5EvVKUAIAEARLWKPQxftf5XK80P3svT7mh4d97P0+45alB/i++L3OUrWV2om+s+mSzlRS6k0EIDICMABSPYCiNcT/APaY5RR+9y0+jf079X9ivu+8kN9EOo3uHuXrOkrFnT9DPXL/ABGKdlWGSOBajIpo4JRcjDivyoHBpWN4jmnXgvikWdttAlkTbNb9lvuCxFZPnPYbLCt4eiOFTWxxjrO8BmUsbeTGLrVbe2WZy+Qy1ekJNxE23M5qTC1it2Zi74nqT2oxx5v/AAX3qjraGeOR9LTuhlZsMl6TrPcCLtO1exBIJsLWIOSkKCjtgztxdVLmbqVHllgroYInrT/7tm74v/lYmLlZpsuNBeL6Hz+jKIe0OyIBCroVJQex6DWo06y5aiyhsq8IB9XyO7w7VNp3cekjLXvDS71u/k/2hjq6MsNsweB+ClxknvFmUr29WhUcKqwyRaGadSULeiczpIb3AvZzCd+wd2fAqs1DS6d1mXSQ0mW1o/pZTVgHRSWf/lvs2QeF8+8FZO80ytbdVleI5zj4HKtwdpkG1wi9JEeE49rHLQcObV5en3G6gxasHfq8o4Sn8IUrXV+NH0MZxEvxo+hM7qiM8CBDKAIlrGPoYv2n8rleaH72Xp9zQ8Pe+l6fcctSRyqu+L3OUrWu9H0N9Z90s9UbJhlLgDNkuBDBCSSFKD1uG+Ku5Rxj2H81p9JWKD9X9iuuu+IsL+TavWNNz/CU8+Bn7nvsVkqcMB3IFwcJ6gNzuD3bvEpupWp00+aSXq0hyFJyI7NVtMpccxa2QXnuoXX8TWdRfEtacHGGF1O0lfK8bLSQzsuVAdPL6Fg9QuXBQlLZBFhb3WLuPbfztvVra6PcV90uX12+uCtlWgt/iOMOHtbbttxyHsz8ytFa6BSp4dR8z/QjTum1sXFqGptllY8bnSRt+6wm38Y81VcRUqdOrBQ8B+2k5R3LVWeJJGdZFPt4bUAO2dlofuvfYc1xHja3imqy7DLHSans7ym/P67FAqqPSzK4wdZwNmPR9UO7QbeY/wCSsLKXVGU4ooRcI1F1z9jXBtGZamDpWuZvLQ11wXbO/MZBFfUKVCpyTRlqNnOpTckNNfh0kD7Oa6NwzG1ceLXdvgpUKtOquzuiPKnKPeRJdH9YtVTEMl9PHwfk8fZf+d1WXejUayzFcr8v8CKWBy0602grqeOKFsgO2Hv2wBs7IItcHMm/YmNK0qpaVXKbQknkNV0g2J29u2DbvH9Ezr0XzxfkZTiOD5oS8icArPmaZlAhlIBEtZA9BF+0/lcrzQ/fS9PuaDh338v+I56k91UOcXucpOs96PzN9Z91loKkZMMpRAXSAwSkbQHnzWe/axabkIx/A0/FajTf6VNFddPtiajeGsAy7vAL1ewqRdrTefgijrU5OZzmxRje3yt5KNdazbUdlu/L/wBOoWzfUbp8Tc+4aCqC616vUWKfZXyySoW0YnOGglm7Hut2NDnW7wNyoq93KXvJ59WdyqU6fVpHOkgHSFtr7vMrqlGM5Rg/i0vzHOZYySOnjDR1R2b+095/JegWmmULdYxl+LKqpWk2dFY7IZzkGsQ2GS7dTNM1uHlwveSaRzs+0WYLeDQsPxDNyvMeCS+/3LW1X4aJ4qIkDPpfS9LQ1LL7N4n52vazSfguZrMWiRaS5a8H5o85qmyeqdcGUCiHGxeI8iPepNn3yg4ljzWefBokGgM36pb6Mjx52KrNYj+Mn4opNIlmi4+ZIainZI0skaHtPY7P/l4Ktp1p0nmDwTalCFVYaIpi+hQd1qd1vqPJI/df2eKurbV/hW/NFPcaS08wIXW4a+J+y5rmO4O7RxadxHMK7p1YVY5gyqq0pUniaO2j2NvpJdsC98nA9o/NMXdrG4hytlfe2kbqnyS+RZuC6V01RYB+w/6L7Ak8GncVlrnTa1HfGV4oyF3pNehvjK8UPqr8FW0zKQQiesf5CL9qPwlXWh++l6Gg4d/qJf8AEctSbsqrvi9zlJ1l9qHz+xvrPustC6pJPcmYC6WeY9QwYc+wv7TuHeiLz03yGCKY/p5R0od6Vssg+ZEQ7Pg5wyClUtMr1ZZxhHEq8IlD4xijp6h85ze8ku4XPDkBYeC11KmqcOSPwKupU5pORztI/jnuH5BOurKMMOWw03FLmY/YToZPLYlmw36UgLfJu8qsuNToUls8vyKy61m3obdX5EwwvQyCOxkvK4dmbWeQNz4lUlxrFSptFYM/da9VqbQWESOnYIwGsAaBuDQAPJVc6s5PLZTTr1Jy5pPcqOsYDXTgAAdK7LsyuvR9Ai5VKWfJnoFBv+Di31wh1azcvTGQG92GwjImTdoXLBl9asYA3DaewttBzjvzJe7PPwWA1ible1PJ4/JFzbrFNEpVYPCTF4w6CZp3GN482kIHKLxUj6o8yxnIdypmsM9VhLMUbEJBxiPFR6J399oUi194U2vRzYz+Q46v3ehlHCU+1o/JQtY95F+RmNHe0vUmIKo2XBlIDi/EYNOqMOpS422o3NIPIkBw8ju5K20iu1WUfgyr1SkpUufwINgOBT1kr44GBxA2nbRDQG7syeJNlf3VzSt1zVHhGdW5wxPBpqd+xLG+J/YHCwP2XDI+C6o16VaOabTE9RwwfS2ppsiekZ9F+fk7eol1plGvvjD8itu9Jt7jfGH4r/BO8F0xp6iwJ6J5+a8ix7nblQXWl1aO63RmbvRq9DeO68hBrHnb0UTbgkyXsD2AHP2hStDpyVVtr4E3h+lONaUmtsDhqWmAdUsuNp3RuAvmQNoEjja4Tut05PkaXQ3Vk9mmWDi+kNNSi887GH6NwXnuaM1UU7erVfYjkmOUV1K/xzW61t200Nz9OU2HeGD4lWlDRJZzVl8iNO7itkQHGNK66rPpZnlv0R1Gfdbv8VeUrOjSXZiRZV5yG6HDC7M5gcrDzVjQs61Z9iLIsqiRzEQbIRuAATEouEnGWzR1nKLb0ZwdkETTsjpHAFziLkXzDRwAusZf306tRpPbwMHqWo1K1Vxi+ytkPJKrCpbb6mECGzN4QdQ3kimoX7VRK4dsrz4bR/NercORxcU1/b9j0fHLbxXkh+W/Kz4sygDDjYEo67Az0jozA6OjpmOFnNgia4ZZERtBGXNea3k1O4qSXRyb/UvKSagk/BDko52Ye0EEHccigE8HmjSaibQ1T6V0sbyMwWHcCTZjx814Fri+4g9qhVrd5yjbaXrlOcVTq7P1EYI7FDlFrqaOE4yWYsT4iLxP+yfZmnrd9tFdrK5rKovIU6uzcTj6zD5hwUbWVvB+T+xkNIfeXoTaMKgZeM3K5FGnS1t6Ofk2/kQVO0za5gV9/wD07G7Uu79YqhxjYfJ/9VN4kX4MfUzUC0q+gjnYY5WNkYfmvAI7xwPNZajcVaMsweGOtIr3SDVe03fSPA/0pbkX+rJfLuK0dlxB/tuFv4jbg/gVti2CyQO2JY3RO4OGR+y4ZHwK0lGvTrR5qbTOe18UIjI4EbVzbiTu8U7heBykl0FENe8G8dwRuLSQR3EblzKEX1Ootx6MOhkkN3EknvLj8U7Soye0EJKb+LFsGE232FuPWPl+auLbQritvLsr9+hHdxFDlDRtbna/N1iPu7gr+30K1pbyXM/P9siTuZPZCkt4q3hGMFiKwR+d5I3OLzu5bI9y8+1ppXdTC/eC1pv8PPqXXGMh3D3Ly6r32eaVO8zdcDYIAAbZ8M/JdRWWkOUlmaKXwI3ffiXe03Xr3DtPNxnwR6RcLFNIka2pVBdAAQCLHccr8L5LmT5VnwOoQzI9PUwsxo+qPcvMZd5l6jouQBAHnnWLoHVOmnqGNEodLI4sZ8oxtzY5nrccs80uTno8ld0uIviNj1mjKx3jlnn4JqpSjNFtY6vVtWsvK8B3diLHxuN+w3HbuUWFvKE0zTVtXoXNpJeK6CrV26z5x9WM+RI+Ki6yswi/UzWkN88kTvaWcwaHBuUgqe43aSNvST/sz8FLsHi4h6kG+WaDGPU2/wDXJxxgv5PZ+asuIl/LRf8Ad/kzEFuXAFjR3Bi6MCYE9bRRzMLJo2SNPY9ocPC+48wnqNxUoS5oPDEaWCndYOi7aOVjogTDLewJvsObmW34EG47ittpGoO7p4n3kMyWBhoYA42tl22/Na3SLD+Lk2+6uozWqciyOsUQG4W42uO5bWja0aG0I4K2daTZs1qksbbz1OoC5OTBCBSNAXqD9pg8y0LzvW3/ADVV/voWy2ofJl2gLy6TzJnmk+8zK5OAQBxrH2jeeDHH+Ep2hvUivMftlmrFeaKh0ebl4fFexcNr8Wb8j0S8l2Uh+LrD3rXFWk29hDV4kxm858M7qFdajb267b38ESadvKRI9V+JQvrGtqaXpWybLY3HPo33JBDNxByHaRlzWXvtZrV040+zH9WTqdvGPU9HKiJAIAEARfFW2kcDl1ifA5puRyyE6VaEU1Xd1uilO6RgGfKRvzh7UJtCFQaSaJ1FE70reoTZsrM43d/0TyKcTOkxNo7iv6NPtP8AUcNl9uG8EdxUa8t/bU+VdSTaXDoVOZFmUdayVu1G4OblmPiOxZatbzpPEkaehcQqLZioOy3qPgkLvCXGjenmHGN3uUiz2rw9SLdLNCRGdUDv19/Ond+ONW/ECzaL/kvuZSn1LmBWKwdt7m1lydIwQukxMEE1wD9Vg/bD8DloOHffyf8Ab9xuZXeFjI/32Bev8NLFOfqiuu2ODf6LTMgmyQQLoAw5yXAIYKY/rX/EjH8TQvNNZbdet8/0RaVP6d+j+hdLl5kzzWXUECAgBr0mqhFSzOJt1CBzLhYAKZYU3UrxS8SfplGVS5gl4lUUNc2JozubDID++K9L0y+VpUlJrKwegVaSmtzaSpllyA2R/F4f0T9bVrq7fs6ey8F1OI0oU9xbQYMAbvNz5u/p7U9a6HWqNTq7L9fmcVLnC7JYermkaa2BuwA0OLud2Nc4dbf6wBUzUbOjQtZOC32+qGqFRyqbsvZZIsQQAIAi2NG0z7nLI/wtXEjljcXrnAgnxGiZPFJDILtkaWm/MZEcCN90LqKmedMPw2SaYQRt233cLZD1b3NzuyC6q1o0oc8+gYOhZUUcxA2opG72O7R3bnDmuMUriHXKY7CpKm8xZKsG0ujk6s1o38fmH8lT3OmSjvT3Rd2mqJvFQkdY8Ohk5sdu+yVXUIyjXivMm15qVBtEU1TG2IDnA/8AlPwVvrizafNfcysOpdTSsS0OHQOXDQqYXQKyCa4P8LD+2H4XLQcO++l6DUyvMJGR7/gF7Dw37qfqituxeVpSCYugA2UAbliTIIZcJivWBp/zox5PC8x1mfbry/5FlcSxbS/4v6Fxu3rzZnm76msjw0FziGgbyTYDxK7hCU3iKOoU5TeIoimM6eQRXbCDM/lkwHmd58Fb2uj1J71Nl+pfWegVanaq7L9SC43jNVVXMrrNGYY0WaO4LQW9pSobQRp7WyoWyxTQYXQNNib94tdaDStMd45Oe0V4DtaryD8yIDcLd1z5k5rZW9pTt1iCKydWTZ2iYn2zjmbZYuqyL9ZBI3Mdv8Bce1Z3XJfg480TLRdv5FtrIlkCABAEV0hjAmJv6zWm3C20PguWcyGt+9AhjtC5YFLaFO2MZLfr1LfY8/BQdWWbOXyO0Wli2EwVcfRzMDx2Hc5vNruxZK3u6tvLMGduJV+k2gM0N3xXmiHaPlGj6zRvHMeS1Vpq9KsuWezOGsEYixGeKN0bZD0ZFiN9uIF9ysXRhJ82FkcjXmo8udh31e4iyKviLjYOaY7nsLhYX8bDxUTU6Tq20kvUbRerVg5JLY7+B1CbYqMhcna3IPreH6pF+2H4Sr/h3+ol6DdQrvCz1T3/AAC9i4a91P1X0Ku76i4D+/BaUhmxCBDN0gGpkCGjqMdxiw2o2Kgy79mQO79l115beR9q6i8clnVp+0pOHiiYYrrFYBaniLnntktstPINOazdDRHnNR7GeocPdvmqvYidbV1NY70r3H6oyaPAZDxWhstNSfLQjv8Av4l7Qtra2XYWPqKKTCGt9bPk34u/Jam04eferP5fvAlS58DGNMDYjYAdmXM+9TNUsaFGylyRSxj1/M5t6vPM64L6v9/32JeHopWmfNnN49xxV8QjtCc1xIEWVqqN5zyYfeFmdd90vUsLTqWosqTwQAIAjOkrh0zG7i5jiDbI7Dhdt+NnE25Fcs5kMMpF0CI0mlItdcvoxehTeHejx3/1Mg+9tD4qNqCzaTXkKXJTx3WEnJroPCsRDemeYMEL030OjnY+WNuxMGkgjIPtnsuAyvzV5puqTptQnuvoNzRS0gBItlcLZ7M5JzovrHlp7R1QMsYyDxbpG/Bw9qo73R6dbtU9n+h0pbFq4XjENSwSQyNe3kcxycN4PesrXs6tCXLNHUZeIvY9RXE7TIRrb/wkf7Zv4Sr7h7a4foNzK6wgZO7/AIBexcN+6m/NfQrbscLrSELAXQIcpqhrd5sma1xSox5pySHY0pSGmrxjayYCfd/VZrUNdhKHJb/mTKVuo7yG2mg2yST27u9ZdRcmlHdsmZwP1FhbWjPPkPid5WrtNAjtKs8+WCFVuWtkLo2AZDIcLZLQ0belQjy0o4XkQ51ZS6m9k8Njbj/yX7wt5hUmvyxaNeLRKs12zrhDbM7z+a60KOLOPm2xLt5mLS5XOCKkbxvXLQuMFl6ns55fqx+9w/JZniDalHzf2J1n1ZbCyZYAgAQAmxGgjnZsSt2m3B3kEEbi1wsQeYKAI7imjbgNqNxdb6W/xtvSYEwR2d2dnC1uztXEujEkVLiXVxy//mGHL6zR+aYu97afoHwLnpjYLz6oPoUbSZOzjML+Sep7NHDPOWHUrZaiOJ3qlzmm3AE/kvRqlTkoua8DmjBTmo+JI8Y0QsNqA5fQcb/dcfcVW22qJvlqfmWtxpbUeamRukqJ6WXaic+KRu8bj3EHIhWdSnSrxw1lFO1KLxLqWPoxrKjktHVjon7ukHyZP1h833dyzl7obXbo/kdKQp1r1THUkID2kulDm7LgbgNNyLHdmFxoVGcLmXMvgJJ5IFhZ3/nyH5L1vhuS9lNea+hX3SbFNRVtaLn4e9Xte6pUFmpLBHhRlIaZ8Vc7JgJ59izV5xDJ9mgsebx/2TIW0VuzahwiepcAA6R3ADJvedwWYur/AH5qss/vwOqtxRoLMngltPoIWxkukaHgEhrRdpsL2Lj2+FlSf63BzxBfNlI9fg6vLGOxDcGzd3kn2Fa3SIc13Evbh4gSG4XoRUPLYEoAAUANWPu6rRxddUHEX9Kv+S+5Ns1u2KsOJ2FP0pJWkPQbue+KvYrAjGxlDbXO/wA78AOK5a2YsYynsi2tTeBzxdNUTRvia9rGxiQbLnAFxc4tOYHq2vvuVi9dvqdeUadPdItLek4dSzVQEkEACABAAgBnxnR+OfMdV/Ebj3/mkaygKH020UrKfERUugPQ9JFZ7Ou0BpDbvIHVOV8+KZrrNKcfJiJFnU687qLA7E7pocTOcicp944mtjz3hJ2a1l+yV49rgvQq29s/QWz99AspxuFlFsa5dRJXYVFUNtI25G5wyc3uPwKk0bupQfYZHubOlVW/Ug+NaNyQ3NukZ9Jo6w+0B71f2t9TrLD2ZQXNhVo7roMQaWm+8KctyDkVMqnOyY23Mp2hXnRlzU3hiSjF9VkW4XgM1S7qtc/idzR3uOQUW6voQblWl2n5ka4u6VvHMpL0JvhGg0cec7hIfosu1vc473exZ+51qXdorHmZu74gk+zQWPMlcMTWNDWNDWjc1oAAVJUqyqPMnkz1SrOo+abyzWqNmPP1XfhKWj7yPqFD3sfUpfBBu716voK/nF6M9Iue4SBq3rKoyUCGLoFGnGX5xjmPis1xK8UoLxbJ1ourHGEhjBfdYe5Wmlw5bSCe2xFqqUpskGjWh9bXZwx9HH/nTXa3s9QW2nb+wW5pm+1i3t1hNSl4L7sepWrl1Lh0Q1f0tDaS3TVFs5ZOzcfRs9Vm7eM+ayF7qVa6faeI/BE+nTUFsS5V44CABAAgAQAIAEAc54Q9pa4XDgQQeBSSWVhgV9NQTUh2Zesy9myjc4dgcPmu3cishqOmTpvMFlCp4OrJwqN02hxMw990sY43CTyefdjZxAt4VDh/GV6A3m1z/b9gt3ipF+ZZUDVlZs2CFQiTXMHQ4SxZpyE8HWFLqQvTDBxEWzMFg52y8Dde2Trc81odMu3UXJL4Ge1S1jTfPH4v7HTQ3A2VDy6QXjZYlu7acdzTbs7Uup3roQSj1Zj9XvpW0FydWWOxoAAaA0DcGgADuAWTnUlN5kzEVKs6jzJmy4GwQAmxI+hl/Zv/AAlPW/vY+qH7X30PVfUp7Af78wvW+Ho811nwTPRLp9gfiexbgrDUoA12koJZZtheidZiLwaaEuY02dI4hkY/eO/tvs3IWO4juYTqRpxfd3/Ms7aDjEujRTVNS02y+pP6VKM+sLQtP1Y7m9uLieOW4U/+pXPs/Zqew/7OOclhAKCdmUACABAAgAQAIAEACABAGk0TXtLXAOaRYg7iEjSezAguL6JzQF0lKTLHe/6O71mDt6KQnMfUd5qou9KhVzKGzE3GqkqhJcAkFps5pGy9hG9rwc2nkszcW86DxJHUX4lKYsNnE38qn+YLYUe1Zpf2/YWk+2vX7lkxrLSRs1gUMTTFZoW5pchkYNOR+q/8RnxVro7/AB/kVWrv8NepnVx8nP8AbZ+ErrXu/DHgeYcSd+C9SYKgMwCBAQKIsadanmP+lJ+EqRarNaHqiVZLNxBea+pUOCb2+K9c4bf8zL0PQLvuD2StsitR2wyhmqZOjp43TSb9lgGXZd7idlo5kqLdXtG2Waj+XxH4UXL4Fp6KapWtIlr3CRwIIhYfRC2fpCRd+fZkMu26yN7r1atmNLsr13+xOp28Yln0tMyJgZGxrGNFmtY0Na0cABkAqFtt5ZIOqQAQAIAEACABAAgAQAIAEACABAAgBi0g0WiqeuCYZ7ZTRBofyDwRZ7eTvC29M1benV76yB5k0uwCpoKzZqgS4v2xILlso2r7bT8OxOcqjDlQRfLJE+oqgFoN94usfcU2ps2FKanBMXMOSitDxsSkEI5pz/hj+0j+KttH/qPkyr1b3K9Q1cfJz/bZ+Fd6734nmHEvfh6MmCoDLggAQKNukrrUlQf9J/tFlLsY5uIeqJ2mRcrqmvNFUYHG972MjY573ZNYwEuceQC9R0e8p21SUp+B6BWp86wXBorqllktJXu6Jm8QRuBed3ykgyA35Nz5hTr3iGU1y0Fjzf2OKdsl1LXwfBqelZ0dPEyJu8hgAud13HeTkMys5UqzqPM3lklJLoL02KCABAAgAQAIAEACABAAgAQAIAEACABAAgBux7BIKyF0M7A9juO9p7HNPY4XOaBGslY4rq6no2D9He6pjHzSAJWDM3GdnN5DNVt1Z875kWdrfSprlfQZ6R7gLPBBBIIII7eaoLmjySwX1GsqkcoVtzURjrZHtNLmnPDbZ71a6VtX+TK7VkvYfM11cHqz/aZ+ErvXe9D0PLeJO/D0ZMlQGXBApyqKhkbdp7g0cSe3gOJXdOnKo8RWR2lRnVeILIqpdD58QDRK11PSEgu2sppmix2Ws/8ADaeLuty3FabTtM9i1UqdTX6Vo7oNVanXw8CfaOaKUdA3ZpYGR33utd7uTnnrEcrq6NCPSABAAgAQAIAEACABAAgAQAIAEACABAAgAQAIAEACABADNpFgDalmVmSDc62/k7iFEurOFdb9fEfo3EqT2K3qcLlhcWSNc088wbdrXbjv9oWbubOpTfQ0FC+hNJZ3Izpu21KT9dg9qf0lP+Iw/BjWpyTofNHHV0OrP9pn4SnNdfbh6Hl/EvfgvJkue4AEkgAbyTYDvJVFGDk8JGbhTlN4ihVhOFVFXnCzYjIJ6eZpDD2dSO4e+/HJts7nIG6tdHnPersjQ2egVJ9qtsvkTXA9EaemIkN5phf0suy5zb7xGAAGDuF+JK0FG3p0ViCNTb2tKhHlprBIE+SAQAIAEACABAAgAQAIAEACABAAgAQAIAEACABAAgAQAIAEACAOc8DXjZc0OHAi65lFSWGhU2t0VnrT0Hklg26XMMO0+O3WcBuLT224KPSs6dOr7SI7VuJzp8jIJq6wivke9tPAOid60k21HE1zb+q4Alx7LNBz32TN5YRucZfQpdQ02F4k28NFwYNoRFG5ss7jUStILdrqxRkdscQyuDuc7aI4hO29lSoLsrfxHrXT6Nsuwt/H4krUsnAgAQAIAEACABAAgAQAIAEACABAAgD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34" name="Picture 10" descr="https://encrypted-tbn3.gstatic.com/images?q=tbn:ANd9GcQ6evoaIh9Bnd85_PsalX3v7nkJUD9xOi53lDAxnzeEZ5xAa8F-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211960" y="1412776"/>
            <a:ext cx="1224136" cy="1224136"/>
          </a:xfrm>
          <a:prstGeom prst="rect">
            <a:avLst/>
          </a:prstGeom>
          <a:noFill/>
        </p:spPr>
      </p:pic>
      <p:pic>
        <p:nvPicPr>
          <p:cNvPr id="1036" name="Picture 12" descr="http://img-fotki.yandex.ru/get/6611/36014149.ee/0_763b0_7f202010_S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84168" y="1484784"/>
            <a:ext cx="1096996" cy="936104"/>
          </a:xfrm>
          <a:prstGeom prst="rect">
            <a:avLst/>
          </a:prstGeom>
          <a:noFill/>
        </p:spPr>
      </p:pic>
      <p:pic>
        <p:nvPicPr>
          <p:cNvPr id="1038" name="Picture 14" descr="http://i.spok.ua/goods/515/515807.jpg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123728" y="2780928"/>
            <a:ext cx="1224136" cy="1224136"/>
          </a:xfrm>
          <a:prstGeom prst="rect">
            <a:avLst/>
          </a:prstGeom>
          <a:noFill/>
        </p:spPr>
      </p:pic>
      <p:pic>
        <p:nvPicPr>
          <p:cNvPr id="1040" name="Picture 16" descr="http://artgrafica.net/uploads/posts/2011-11/thumbs/1320193747_9xcsjslxwaolrjh.jpeg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2317" r="13521" b="64090"/>
          <a:stretch>
            <a:fillRect/>
          </a:stretch>
        </p:blipFill>
        <p:spPr bwMode="auto">
          <a:xfrm>
            <a:off x="4211960" y="2852936"/>
            <a:ext cx="1296144" cy="1070728"/>
          </a:xfrm>
          <a:prstGeom prst="rect">
            <a:avLst/>
          </a:prstGeom>
          <a:noFill/>
        </p:spPr>
      </p:pic>
      <p:pic>
        <p:nvPicPr>
          <p:cNvPr id="1042" name="Picture 18" descr="http://steshka.ru/wp-content/uploads/2012/11/112.jpg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3200" t="4000" r="55200" b="28000"/>
          <a:stretch>
            <a:fillRect/>
          </a:stretch>
        </p:blipFill>
        <p:spPr bwMode="auto">
          <a:xfrm>
            <a:off x="6372200" y="4293096"/>
            <a:ext cx="936104" cy="1224136"/>
          </a:xfrm>
          <a:prstGeom prst="rect">
            <a:avLst/>
          </a:prstGeom>
          <a:noFill/>
        </p:spPr>
      </p:pic>
      <p:pic>
        <p:nvPicPr>
          <p:cNvPr id="1046" name="Picture 22" descr="http://1.bp.blogspot.com/-wvIIElSrksY/VRpuHGy4sAI/AAAAAAAACCg/I3IXyNPZHW8/s1600/Birthday_Cake_ns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012160" y="2636912"/>
            <a:ext cx="1386875" cy="1296144"/>
          </a:xfrm>
          <a:prstGeom prst="rect">
            <a:avLst/>
          </a:prstGeom>
          <a:noFill/>
        </p:spPr>
      </p:pic>
      <p:pic>
        <p:nvPicPr>
          <p:cNvPr id="1048" name="Picture 24" descr="http://fotohomka.ru/images/Jan/09/5d31bb3653bee1796f330e5fd5bfc576/6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195736" y="4149080"/>
            <a:ext cx="1155728" cy="1440160"/>
          </a:xfrm>
          <a:prstGeom prst="rect">
            <a:avLst/>
          </a:prstGeom>
          <a:noFill/>
        </p:spPr>
      </p:pic>
      <p:pic>
        <p:nvPicPr>
          <p:cNvPr id="1050" name="Picture 26" descr="http://fotohomka.ru/images/Dec/01/a4e84c1560f1ef5c90dd9b7bde3c54d9/mini_6.jpg"/>
          <p:cNvPicPr>
            <a:picLocks noChangeAspect="1" noChangeArrowheads="1"/>
          </p:cNvPicPr>
          <p:nvPr/>
        </p:nvPicPr>
        <p:blipFill>
          <a:blip r:embed="rId1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139952" y="4365104"/>
            <a:ext cx="1449635" cy="1080120"/>
          </a:xfrm>
          <a:prstGeom prst="rect">
            <a:avLst/>
          </a:prstGeom>
          <a:noFill/>
        </p:spPr>
      </p:pic>
      <p:sp>
        <p:nvSpPr>
          <p:cNvPr id="16" name="TextBox 15"/>
          <p:cNvSpPr txBox="1"/>
          <p:nvPr/>
        </p:nvSpPr>
        <p:spPr>
          <a:xfrm>
            <a:off x="2099207" y="116632"/>
            <a:ext cx="494558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ookman Old Style" pitchFamily="18" charset="0"/>
              </a:rPr>
              <a:t>ОРИЕНТИРОВКА В ПРОСТРАНСТВЕ</a:t>
            </a:r>
            <a:endParaRPr lang="ru-RU" sz="2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Bookman Old Style" pitchFamily="18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8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0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" dur="500"/>
                                        <p:tgtEl>
                                          <p:spTgt spid="10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48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0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8" dur="500"/>
                                        <p:tgtEl>
                                          <p:spTgt spid="10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40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0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4" dur="500"/>
                                        <p:tgtEl>
                                          <p:spTgt spid="10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50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0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0" dur="500"/>
                                        <p:tgtEl>
                                          <p:spTgt spid="10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6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0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6" dur="500"/>
                                        <p:tgtEl>
                                          <p:spTgt spid="10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8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0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2" dur="20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4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0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8" dur="2000"/>
                                        <p:tgtEl>
                                          <p:spTgt spid="10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42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10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4" dur="2000" fill="hold"/>
                                        <p:tgtEl>
                                          <p:spTgt spid="104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46"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easyengl.ucoz.ru/_ld/122/89158295.jpg"/>
          <p:cNvPicPr>
            <a:picLocks noChangeAspect="1" noChangeArrowheads="1"/>
          </p:cNvPicPr>
          <p:nvPr/>
        </p:nvPicPr>
        <p:blipFill>
          <a:blip r:embed="rId2" cstate="print">
            <a:lum bright="3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899592" y="836712"/>
            <a:ext cx="38314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002060"/>
                </a:solidFill>
                <a:latin typeface="Century Schoolbook" pitchFamily="18" charset="0"/>
              </a:rPr>
              <a:t>Что находится вверху слева ?</a:t>
            </a:r>
            <a:endParaRPr lang="ru-RU" b="1" dirty="0">
              <a:solidFill>
                <a:srgbClr val="002060"/>
              </a:solidFill>
              <a:latin typeface="Century Schoolbook" pitchFamily="18" charset="0"/>
            </a:endParaRPr>
          </a:p>
        </p:txBody>
      </p:sp>
      <p:pic>
        <p:nvPicPr>
          <p:cNvPr id="1028" name="Picture 4" descr="http://fotohomka.ru/images/Nov/14/a74f0f92e377149617e02cff4811f3ac/mini_3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9549" r="12029"/>
          <a:stretch>
            <a:fillRect/>
          </a:stretch>
        </p:blipFill>
        <p:spPr bwMode="auto">
          <a:xfrm>
            <a:off x="2195736" y="1412775"/>
            <a:ext cx="1080120" cy="1176223"/>
          </a:xfrm>
          <a:prstGeom prst="rect">
            <a:avLst/>
          </a:prstGeom>
          <a:noFill/>
        </p:spPr>
      </p:pic>
      <p:sp>
        <p:nvSpPr>
          <p:cNvPr id="1030" name="AutoShape 6" descr="Картинки по запросу картинка кубик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2" name="AutoShape 8" descr="data:image/jpeg;base64,/9j/4AAQSkZJRgABAQAAAQABAAD/2wCEAAkGBxMSEhUTExMVFRUXGBcYGBgVFRUXFxcYFxcXFxgXFRgYHSggHRslHRcVITEiJSkrLi4uGB8zODMtNygtLisBCgoKDg0OGxAQGy0mICUtLS0tLS0tLS0tLS0tLy0tLS0tLS0tLS0tLS0tLS0tLS0tLS0tLS0tLS0tLS0tLS0tLf/AABEIAOAA4QMBEQACEQEDEQH/xAAcAAABBAMBAAAAAAAAAAAAAAAABAUGBwECAwj/xABOEAABAwICBgYFCAgDBAsAAAABAAIDBBEFIQYHEjFRYRMiQXGBkSMyobHBM0JSYnKSstEUJHOCosLh8DRTYyVUg/EVFhc1Q2SEk7PS0//EABsBAAEFAQEAAAAAAAAAAAAAAAABAwQFBgIH/8QAOhEAAgEDAgMFBgQFBQEBAQAAAAECAwQRBSEGEjEiMlFhcRMzQYGxwSORofAUJDRi0RVCcuHxUoJD/9oADAMBAAIRAxEAPwC8UACABAAgAQAIAEACABAAgBBjeKtpYnSuZLIGgkiGMvdYcAP7yKRtJZYFf1OuamNhBDIX36zZ7RFvDIF1ykb2zHcsrGyo13ipVUf1Y3S60qs3LI4A0k26r3EDsz2wCedlFlcTW2DTUeGrOUU/aSfphL6fcjlVpNWSG7qma/1Xlg47mWUeVab6suqWlWdJYVNfNZ+uRtbUPDw8PcHg3Dg47QPEOvdcc8vElujBx5XFNeGB7w7TSugaWsnc4E39JaQ33ZF9yByTka818Sur6LZVpZlBL02/REmo9aUwa3padjvpOa8suL7wCCAbc/JSYV5t7xKS44aoRy4VceCa+/8A0P8AT60sNdsh8xjc4huy5jjskm13OZtNDeZPfZSvhkzFe0nSnypqXoS2grY5o2yxPD2O9VzcwbEjLxBQR5RcXhrcUIOQQAIAEACABAAgAQAIAEACABAAgAQAhkxinaS11RCCDYgysBBG8EE5FcucV8STGzuJLMacmvR/4GbSTTqjo4xIXGe5sGU2xK/mT1gAO8hHPHxOv4C6w37OX5MZcN1wYdIB0hkgfbNsjDYctttwuK1SUIOUIuXoRXFxeJJr5Eoo8ejnbtQSRyN4scHeZB3rH3mv31OckqfKvNPP55SH4U4NZydP0h30iqR61fP/APqx32cfA0e8nMm6g17mrcS56ssvpudJJdDVM5Yo24vg9LO39ZhieOMjW5c9o5hT7W5u6b/Bcvln7HEox+JW2O4DgcRJjrv0d3CGUzD7h2j7VrrC91ao0qscx9MP7HEavsXzU5PJC6COskLughnqGBxAIp5DdoPVJIFmkixtdaN0YyWX1J9LiC8p/HPr/wCneuFZA0ulopYx9KSCXZz522fakVvAlT4oupLEYpP5iWjrulFzOGnta0Blkk+aPdRMsbtXcc3Fxyvw7v1zkU/9HsObgXni87SjSrVF1RdUtItJYk+15vDFLGgbgB3BMucmWkKMIbRWDLjfmuXKR3yoeKHSmsha1sdRIGststyIAG4WIOXJdqrU8SBW0mzqtynTWX1ZIcL1n1UYtMxk3P5N3js9U+QT0LqS7yKi54XoS3pScf1X+SR4drPge5olhfE075CWljTxPbbmpFOtzvGCmu+H6lCDl7SLx8On3JJhelVFUu2IaqGR97bLZG7RPIXufBPPYz7WHhjygQEACABAAgAQBX9frew6OTowZX2Lmvc2MhrS3L51tq57Rklxtk7pxU5KOUvN9BtfrbLrmKnaW5W2pc/EAKNOu1skai24do1Yp+2z6L/Iy1usaue4lj2xNvk1rGOsOBLwbqPK5m9uhcUeHLKEcTXM/HLX0aGav0hq5gWyVEjmm927Vgb3BBAsLWJy3Jl1Zy6ssKOmWlF80KaT/P6jXYJOpOD2JOnRh1NJaZr97b+GfmnYym+hEr2tvUWKkUIpMNbGdtkvQOG5wfsnzadrwUrnnVSjVgmvNIzGoaRYwTlCfK/V/wDYuwrWNiMFrydO36MrA4/fbZ3vUC50Gyrb8uH5N/Qy8Pap4UW/kPcmt6qtb9GgaeO1IbeGSgLhW2T95kWpKtFbxwO2i9VWYoLvxiGmNz+rwsYJrXIz2iCL7wRferOholjR/wBmX5t/5+wy6kn8SVQ6qKN2dTLU1R3+mmfs+TLKxpU4Uu5FL0SOPUk2F6J0NMPQ0sLOYYCcuZuV3jfIDyAgUCgQj+M6FYfV/LUsTj9IDYeL8HMsUouWQ7E9TMJzpaqeA9gf6VnkSD7Vy4p9UP0ruvT3hN/n9uhX+lej1Zhmz00lPM1ztlpY6z72J6zLAgWG/MJt20H8C3ocR3dNdvtfkvohkixtvzmOHGzm29pCZdp5lpDiuml24PPl/wCoyMZDiBHGSSQBtuAFybD1fzXTtYwjzSewzccWOMHKENv36kii0dq3evLHEOEYDj5kb+d1V1dVo03iEH8//TEX/HdxJtQz+S+vUWU+iEAzkdJL9t5A8mqBV1mvLu4Xol9zL3PE17W/3fv55HnDqKOAgwsawt3FoFx3HeoLvK8pczk8lTK/uJS5nN5HWDF52O2hK6/M7Q8nXC6hfXEJcymzqnqV1CXMpvP5/XYeKTTGVos9jXnjfZ9gFlY0tcqRWJrJbUOI6sVipHPn0HWl0whcWhzXtJtckAtB773t4KfS1qhJpSTX0+v2LOjxDbTaUk1n47YX65/QeKTE4ZSQyRriBc2PYrCldUarxCSZaUb2hWeKckxVdSCUZQBTuO6rqdxfsSPjlLnuLvWYS5xdmw2sBe2RWUr67WtbqdOSTSZ17NNEExPV/XUxLmt6Vo+dASXeLPW8rq2t9atLhYlLlfmLTnUovmhs/IZo8WkYdl4LiN4cC147/wCoVg6UJrKefTcu7XiO6pYVTtJfmLWYvGRmHjwv7Ux/CJl7Dim2a7Saf78jeLFGvNo43vI4nZtzNrlCtYx3bEp8QTuZ8lvTz88fY2Dpyd8bBybtnzchTox6IkKlqlV9uSivLr9Td9KXevLI7uOyPIZId14IceiwqL8Wcn8zEeHxN3MF+JzKYlXqP4j9DR7SktoJ+qFLRbdl3Jvmb6lkoRSwkayRh2TgCOYulUnHoN1belVWJxTEM+ERu3dU9lsx5KTC7ku8ymueHLWr3FyvyHHDMbxOkt+j1jywW6j7SNtw2ZL2HcQU9C4jLqUVzwzXhvSeSV4VrsmjIbWUgdxdC7Yd37D8j4OT6w+hnq9CpQly1Fhkyo9beFvbczujPCSN4I8gQfApcDQjxPXLh8YPRCac8GM2W/efbJGA+OFuRev1vV0uVNSRwjjKXPPl1QuJTiviWNDSrqt0pteqa+xG67H8Tqb9PXSAH5sVoxbh6MD2kpiVwl0Lm34Yqyf4rwhrbhcd9p209x3lxuT3k5pl3LLijw3Z0+qyKGUkY3MaPAJp1p+Ja09PtqaxGnH8kcpMOiPzAObRZdRuZoj1tGs6qw4JeiSMwRTRC0NQ9gHzSS5vle3sSTdGt72OTN3/AATa18uPXzWf1yhwg0krI/lI2TD6vVPsv7lFnpdvU7jwY++4Aqw3p5+W440+mkBykbJE7m0uHmFCq6LWj3GmZS74YvKD7v2+o8UuLQSfJzRO5B7b+W9V87OvDvRf5FNUsLin3oP8mdKivhjF5JY2D6z2i/dnmkha1pvEYv8AIKVjcVH2YP8AJjLWaZ0zMmbUp+qNlv3nfkrGlotaXeeCyo6DXnhyaQyVemdQ82iY2MfZMju+5y9itKWj0IYcnuXlrw5BtYjKT8v/ABiWoxPEJXtmfUTGRgOy4y7LmgkEhobYAXAytbIKwdWnF4ya+joV5OGVFrHjkcP+tWLf79L/AAf/AETvMjj/AEq58C78Qykfc3zXnOrpq9qZ8SNHoJlXdGK8DbjOj9PVtLZomuNjZ9gHtJ+c1wzuFNtdQrW0lKm9vA5cUzz9XUD4qkwW2nCR0dgL7Tr7LbDnl5r0aFxGdJVX4ZI+N8DniWAVtJ1pYJIx9NgDm8bEtuB4pqlf2tx2VL7D9GtWoS5qbwcYMbd85ocOIIB/JdTtoT7mxf2vE9emsVVzef7wOkNdG7c4A8HZe3cmKlrOBprXW7WvjtYfgxQmJRki1Uk+jMtaTuBSKMn0FckurMSkNF3ua0fWcB7N6cVGTIdbUbal35CR2KQ3s0ukd9GNtye6/wALp2Fq31KivxNaw2gm3+/QdMNwbEan5CgkDT8+fqN7+ts+wFSFbxRT1uJ7iefZxSX6/ckNPqdrKizqqqhjsLBscZkLR2gZtHjmnlssFBc3NS4lzVHl+I8N1F0ds6qqvyMIF+Q2EowR/FtS1XF1qWojntmGvb0T9+Wd3NJt25dyDqnLklzQ6kUxSOupCRVUkjB2uLTs9+227Pao87dS3yaS14mrU0lUjk50+KxO+dbv/MZKNK1kuhobfX7Sqt3h+Ysab7s+5Myi11LeFaE1mLM2XOB3II3Ay2M8D7h5ldRpyfRDcqsI95o4S1kTfWkF+DLuPsyT0befxKm412zpZXNl+A31eLMcC1sd7i15CPMNA3+Kl0rdp7PLM3qGvqvFwjBY8RjqHbIuBw3hSJwa7yMvsxww+kMhvcCwuTb2DmmalVU1lIs9L0uV9UwtorqOjMPjG8F3efgFAleTZtLbhu0pbyWfX9oVNy3Zd2SjupJvqXVK2pUliEUgK43yPPGCyP8As5d/vZ/9gf8A6K15H4mD/wBY/s/X/omWLNtK7nY+Y/osNrlNRvZ+eGZ2PQRqoOjYIyKijcb6mPAnsrIT97oz8V6DZPn0yOf/AJf3I7XaL0svPIylF5T3JKRHMZ0Hoam5dCI3ne+H0bieJtk7xCtrbWruhtzOS89/rk5cE+hBsY1WTx3dTSNmH0Xejk7r+qfYtFZ8SUakuWsuX6DTpNdCDSvlhc5jukjc02c0kjZPMK/hyVIc8cNeI9TvrintGpJf/pmoxGVzc5HW4bRAPfZdqMV0QtXULme0pyx6stLQPBMAnawSzdJUkdeOd7ogXHeGtya4cLEmyXOfgRE875/Mt7CsDpacWp6eGIf6cbG35kgZ96TJ0OKBAQAIAEAYc0EWIuOaBSLY7q8w2q2nSUzGOO98Xond5LbA+N0qbQmEUzp/onT4fY01eJXF1jCXN6Vgtfauw2LRa2YG/tRyxfVD1O5q0+5Jr0bImzGJW2DiOV239t007aDLWlxDe01htP1FLcYkOQDQTwaCfDauu6dsm+WMcsK3EV7OONl6HKaKWQ9dx/ecT/DdXNDRLmq12eUoq19OfvJt/Nm8VCBvuR5BXVDh6C97LP79SFK5XRIUMhaNzQPf5lWtDTLah3IrPjhZ/MYlWkNmOss0Zb3D+/74Kr4ipwjQi1FZz1wSbWcn1HfAx6Mn63uAXnl33j0rheOLVvzYvsohpwsjAHahiD5Y2u9Vz2g9xcAURWZYGbmbhRnNfBN/oejv0VvD2q6wjyX2khnxtvpO9o+IWF4iji8z4xT+q+x1DoIFRHRkLlnSKO0+bsYyXcZaZ/8ACwfyr0DSnzaavSS+v+RiXeLzK8/aw2PmEgYRsEClP66aNramKUCxkicHczG7qnvs63gFuOGqznQlCX+1keqlkZdFNE21NMJXyOYSSG7IafVyJN+alX2qSt6vIkZ/UdXnaVuSKyc8T0LqI82NbMz6tg4d7Tb2XTtvrFGp39mO22tUKq7b5WaYNpXX0LrRVErAN8UpL2fcfu/dsrSMo1N4PJaQnGazF5LFwDXhubWU1v8AUgNx3mN2Y7NxKUcyWLgem1BVtvDUxk9rXHo3jvY+x8dyQBwrMdpYml8lRCxo3l0jAPegCG4trhw6K4idJUOH+Uwhp/ffYeSXHxEyiD4vrqrJLiCCKAcXkyv/AJWj2owGc9CIVWN4jXuINRUzn6DC4NH7kdm+a4nWpQ78kjtU5y6Ic8J1bV0ub2Ngaf8AMcC77rLnzUCvqtCn0eR+FrJ9SOaX4NJRyiGS17hwLTk9pHrBSra4hXhzQGatL2csG2HMsCePwO73rdcPWsfYuq1u2V11PfAtstGQm8glE2MbSMC4GnG3eoOf5rN8TPFCC/u+xOtB5wUWiHMuPtXnd0+0epcOx5bJPxbF6jF+CBB10Sja6tpg4AgysuCLg53Fx3pyh7xZIGqtqyqY/wDlnoVWx5YMmPR9ZruIt5Z/FY7iai1VhV8Vj8t/uO0xsWXHDKQVFJa3epiIf/pwu+6539FvNAfNY8vmyPU7xdcTrtB4gHzF1h6yxUkvMeXQ3CaOjJQBVuu2P/Cu5Sj8JWu4XfZqL0GKvU56unXoY+TpPxkrnWf6l+iMHry/m36L6ElVUUomraCKYWlja/7QBPgd6fpXFWk8wk0SaN3WpPMJNfMjOI6CRuuYZDGexrus3z3j2q3ttbnHaos+Zd2vEEl2aqz5kKxXCXwv2JWi4z4gji08FobavG4jzRNNa3ELiHPDoYw7DHTSNjiZtSONmtAFybXO/s5ldyqxpxbkSIRc+yiwcM1TyuANRMyPi2MbbvvGzfYVVT1in0gvzJkbRY3JZhWrqghzMZmdxmdtD7os32KtqapXnlEiNCC6IlMELWDZY1rGjcGANA7gFBnUlPvjqikbELhJP4HWWUprqd+uU44RfzFaDQ/dSx4kG87yI7Qep5+9etaEmrOOfMoLnvCoK3IpghAGpKU6GnFz1md6y/E77FNebJ9qtmSHDB6Jnd8V53c7zPWNDjixp+aFSaLcECEk1cA/9JU+V85L8vQyZnxsnbZZqIpeIZY0+fnj6ovZWh5uNWknVhMmw9+xdxawAutbMgEi5HC6qNYsJXlKMYdUzqLwyL4LjlPVs24JWyDlk4faacx4rEXNjXt5YnEdUkxwBUR+Z2imdd8dqmI/ShP8L/6rccNP+WkvMjz6ltYTMHQQu4xxnzYCsfcw5a0l5v6jsXsLA5R2jrJm65wK+hWuur5KmP13j+Favhh9up6IZq9EN+rV16IcpH/A/Fd60v5j5IwvEC/mvkiVKoKIECggQh+seMdHC7tDy3wLb28wFf6HNuco+X3NLw7N884+X3F+pemaX1EpHWaGNbyDrk277BSNaqY5Ym7s1sy1gVRzlkmGhKbbOkZBQ3kRmSukwKN1zO/2jGOELPa5y0mjL8B+v2RAvOqGPDx1F61o39FAoLl/iMVgKzIrM2QCOdl0d/AZcV+Vb3XWQ4mf4kF5MsLbuMlNILMb9ke5YGt3j2DTli1p+iOqayiaYJSZx0FJdqqgLsQaQcmRvc7LsI2AOWbr+ClWkXzZM3xNXhG19nndtF2qxMAVvr1pJpKGPonODRM3pADYFuy8tLjwDwy3MhI5JLLH7a2ncT9nDqeezFLBIHsc5jxmHNcQfBwSSjCrHDWUFxbVbefLUWCbaO61p4iGVbOmb9NtmyDv+a72FUV7oFKom6fZf6f9DUamBBrL0khr5YnQbRbHG4Eubsm7jewB4W3qVo1hUtKbjPxEnJN7FraF1QfQUrr39DGPFrQ0+0LH6nT5bufqxyPQeg9QeVirJuHrho7K91zn0FOf9Vw/gK0vDPvZry+41VGjVi79UcOErvc1P64vx16GI4hX8wn5EvVKUAIAEARLWKPQxftf5XK80P3svT7mh4d97P0+45alB/i++L3OUrWV2om+s+mSzlRS6k0EIDICMABSPYCiNcT/APaY5RR+9y0+jf079X9ivu+8kN9EOo3uHuXrOkrFnT9DPXL/ABGKdlWGSOBajIpo4JRcjDivyoHBpWN4jmnXgvikWdttAlkTbNb9lvuCxFZPnPYbLCt4eiOFTWxxjrO8BmUsbeTGLrVbe2WZy+Qy1ekJNxE23M5qTC1it2Zi74nqT2oxx5v/AAX3qjraGeOR9LTuhlZsMl6TrPcCLtO1exBIJsLWIOSkKCjtgztxdVLmbqVHllgroYInrT/7tm74v/lYmLlZpsuNBeL6Hz+jKIe0OyIBCroVJQex6DWo06y5aiyhsq8IB9XyO7w7VNp3cekjLXvDS71u/k/2hjq6MsNsweB+ClxknvFmUr29WhUcKqwyRaGadSULeiczpIb3AvZzCd+wd2fAqs1DS6d1mXSQ0mW1o/pZTVgHRSWf/lvs2QeF8+8FZO80ytbdVleI5zj4HKtwdpkG1wi9JEeE49rHLQcObV5en3G6gxasHfq8o4Sn8IUrXV+NH0MZxEvxo+hM7qiM8CBDKAIlrGPoYv2n8rleaH72Xp9zQ8Pe+l6fcctSRyqu+L3OUrWu9H0N9Z90s9UbJhlLgDNkuBDBCSSFKD1uG+Ku5Rxj2H81p9JWKD9X9iuuu+IsL+TavWNNz/CU8+Bn7nvsVkqcMB3IFwcJ6gNzuD3bvEpupWp00+aSXq0hyFJyI7NVtMpccxa2QXnuoXX8TWdRfEtacHGGF1O0lfK8bLSQzsuVAdPL6Fg9QuXBQlLZBFhb3WLuPbfztvVra6PcV90uX12+uCtlWgt/iOMOHtbbttxyHsz8ytFa6BSp4dR8z/QjTum1sXFqGptllY8bnSRt+6wm38Y81VcRUqdOrBQ8B+2k5R3LVWeJJGdZFPt4bUAO2dlofuvfYc1xHja3imqy7DLHSans7ym/P67FAqqPSzK4wdZwNmPR9UO7QbeY/wCSsLKXVGU4ooRcI1F1z9jXBtGZamDpWuZvLQ11wXbO/MZBFfUKVCpyTRlqNnOpTckNNfh0kD7Oa6NwzG1ceLXdvgpUKtOquzuiPKnKPeRJdH9YtVTEMl9PHwfk8fZf+d1WXejUayzFcr8v8CKWBy0602grqeOKFsgO2Hv2wBs7IItcHMm/YmNK0qpaVXKbQknkNV0g2J29u2DbvH9Ezr0XzxfkZTiOD5oS8icArPmaZlAhlIBEtZA9BF+0/lcrzQ/fS9PuaDh338v+I56k91UOcXucpOs96PzN9Z91loKkZMMpRAXSAwSkbQHnzWe/axabkIx/A0/FajTf6VNFddPtiajeGsAy7vAL1ewqRdrTefgijrU5OZzmxRje3yt5KNdazbUdlu/L/wBOoWzfUbp8Tc+4aCqC616vUWKfZXyySoW0YnOGglm7Hut2NDnW7wNyoq93KXvJ59WdyqU6fVpHOkgHSFtr7vMrqlGM5Rg/i0vzHOZYySOnjDR1R2b+095/JegWmmULdYxl+LKqpWk2dFY7IZzkGsQ2GS7dTNM1uHlwveSaRzs+0WYLeDQsPxDNyvMeCS+/3LW1X4aJ4qIkDPpfS9LQ1LL7N4n52vazSfguZrMWiRaS5a8H5o85qmyeqdcGUCiHGxeI8iPepNn3yg4ljzWefBokGgM36pb6Mjx52KrNYj+Mn4opNIlmi4+ZIainZI0skaHtPY7P/l4Ktp1p0nmDwTalCFVYaIpi+hQd1qd1vqPJI/df2eKurbV/hW/NFPcaS08wIXW4a+J+y5rmO4O7RxadxHMK7p1YVY5gyqq0pUniaO2j2NvpJdsC98nA9o/NMXdrG4hytlfe2kbqnyS+RZuC6V01RYB+w/6L7Ak8GncVlrnTa1HfGV4oyF3pNehvjK8UPqr8FW0zKQQiesf5CL9qPwlXWh++l6Gg4d/qJf8AEctSbsqrvi9zlJ1l9qHz+xvrPustC6pJPcmYC6WeY9QwYc+wv7TuHeiLz03yGCKY/p5R0od6Vssg+ZEQ7Pg5wyClUtMr1ZZxhHEq8IlD4xijp6h85ze8ku4XPDkBYeC11KmqcOSPwKupU5pORztI/jnuH5BOurKMMOWw03FLmY/YToZPLYlmw36UgLfJu8qsuNToUls8vyKy61m3obdX5EwwvQyCOxkvK4dmbWeQNz4lUlxrFSptFYM/da9VqbQWESOnYIwGsAaBuDQAPJVc6s5PLZTTr1Jy5pPcqOsYDXTgAAdK7LsyuvR9Ai5VKWfJnoFBv+Di31wh1azcvTGQG92GwjImTdoXLBl9asYA3DaewttBzjvzJe7PPwWA1ible1PJ4/JFzbrFNEpVYPCTF4w6CZp3GN482kIHKLxUj6o8yxnIdypmsM9VhLMUbEJBxiPFR6J399oUi194U2vRzYz+Q46v3ehlHCU+1o/JQtY95F+RmNHe0vUmIKo2XBlIDi/EYNOqMOpS422o3NIPIkBw8ju5K20iu1WUfgyr1SkpUufwINgOBT1kr44GBxA2nbRDQG7syeJNlf3VzSt1zVHhGdW5wxPBpqd+xLG+J/YHCwP2XDI+C6o16VaOabTE9RwwfS2ppsiekZ9F+fk7eol1plGvvjD8itu9Jt7jfGH4r/BO8F0xp6iwJ6J5+a8ix7nblQXWl1aO63RmbvRq9DeO68hBrHnb0UTbgkyXsD2AHP2hStDpyVVtr4E3h+lONaUmtsDhqWmAdUsuNp3RuAvmQNoEjja4Tut05PkaXQ3Vk9mmWDi+kNNSi887GH6NwXnuaM1UU7erVfYjkmOUV1K/xzW61t200Nz9OU2HeGD4lWlDRJZzVl8iNO7itkQHGNK66rPpZnlv0R1Gfdbv8VeUrOjSXZiRZV5yG6HDC7M5gcrDzVjQs61Z9iLIsqiRzEQbIRuAATEouEnGWzR1nKLb0ZwdkETTsjpHAFziLkXzDRwAusZf306tRpPbwMHqWo1K1Vxi+ytkPJKrCpbb6mECGzN4QdQ3kimoX7VRK4dsrz4bR/NercORxcU1/b9j0fHLbxXkh+W/Kz4sygDDjYEo67Az0jozA6OjpmOFnNgia4ZZERtBGXNea3k1O4qSXRyb/UvKSagk/BDko52Ye0EEHccigE8HmjSaibQ1T6V0sbyMwWHcCTZjx814Fri+4g9qhVrd5yjbaXrlOcVTq7P1EYI7FDlFrqaOE4yWYsT4iLxP+yfZmnrd9tFdrK5rKovIU6uzcTj6zD5hwUbWVvB+T+xkNIfeXoTaMKgZeM3K5FGnS1t6Ofk2/kQVO0za5gV9/wD07G7Uu79YqhxjYfJ/9VN4kX4MfUzUC0q+gjnYY5WNkYfmvAI7xwPNZajcVaMsweGOtIr3SDVe03fSPA/0pbkX+rJfLuK0dlxB/tuFv4jbg/gVti2CyQO2JY3RO4OGR+y4ZHwK0lGvTrR5qbTOe18UIjI4EbVzbiTu8U7heBykl0FENe8G8dwRuLSQR3EblzKEX1Ootx6MOhkkN3EknvLj8U7Soye0EJKb+LFsGE232FuPWPl+auLbQritvLsr9+hHdxFDlDRtbna/N1iPu7gr+30K1pbyXM/P9siTuZPZCkt4q3hGMFiKwR+d5I3OLzu5bI9y8+1ppXdTC/eC1pv8PPqXXGMh3D3Ly6r32eaVO8zdcDYIAAbZ8M/JdRWWkOUlmaKXwI3ffiXe03Xr3DtPNxnwR6RcLFNIka2pVBdAAQCLHccr8L5LmT5VnwOoQzI9PUwsxo+qPcvMZd5l6jouQBAHnnWLoHVOmnqGNEodLI4sZ8oxtzY5nrccs80uTno8ld0uIviNj1mjKx3jlnn4JqpSjNFtY6vVtWsvK8B3diLHxuN+w3HbuUWFvKE0zTVtXoXNpJeK6CrV26z5x9WM+RI+Ki6yswi/UzWkN88kTvaWcwaHBuUgqe43aSNvST/sz8FLsHi4h6kG+WaDGPU2/wDXJxxgv5PZ+asuIl/LRf8Ad/kzEFuXAFjR3Bi6MCYE9bRRzMLJo2SNPY9ocPC+48wnqNxUoS5oPDEaWCndYOi7aOVjogTDLewJvsObmW34EG47ittpGoO7p4n3kMyWBhoYA42tl22/Na3SLD+Lk2+6uozWqciyOsUQG4W42uO5bWja0aG0I4K2daTZs1qksbbz1OoC5OTBCBSNAXqD9pg8y0LzvW3/ADVV/voWy2ofJl2gLy6TzJnmk+8zK5OAQBxrH2jeeDHH+Ep2hvUivMftlmrFeaKh0ebl4fFexcNr8Wb8j0S8l2Uh+LrD3rXFWk29hDV4kxm858M7qFdajb267b38ESadvKRI9V+JQvrGtqaXpWybLY3HPo33JBDNxByHaRlzWXvtZrV040+zH9WTqdvGPU9HKiJAIAEARfFW2kcDl1ifA5puRyyE6VaEU1Xd1uilO6RgGfKRvzh7UJtCFQaSaJ1FE70reoTZsrM43d/0TyKcTOkxNo7iv6NPtP8AUcNl9uG8EdxUa8t/bU+VdSTaXDoVOZFmUdayVu1G4OblmPiOxZatbzpPEkaehcQqLZioOy3qPgkLvCXGjenmHGN3uUiz2rw9SLdLNCRGdUDv19/Ond+ONW/ECzaL/kvuZSn1LmBWKwdt7m1lydIwQukxMEE1wD9Vg/bD8DloOHffyf8Ab9xuZXeFjI/32Bev8NLFOfqiuu2ODf6LTMgmyQQLoAw5yXAIYKY/rX/EjH8TQvNNZbdet8/0RaVP6d+j+hdLl5kzzWXUECAgBr0mqhFSzOJt1CBzLhYAKZYU3UrxS8SfplGVS5gl4lUUNc2JozubDID++K9L0y+VpUlJrKwegVaSmtzaSpllyA2R/F4f0T9bVrq7fs6ey8F1OI0oU9xbQYMAbvNz5u/p7U9a6HWqNTq7L9fmcVLnC7JYermkaa2BuwA0OLud2Nc4dbf6wBUzUbOjQtZOC32+qGqFRyqbsvZZIsQQAIAi2NG0z7nLI/wtXEjljcXrnAgnxGiZPFJDILtkaWm/MZEcCN90LqKmedMPw2SaYQRt233cLZD1b3NzuyC6q1o0oc8+gYOhZUUcxA2opG72O7R3bnDmuMUriHXKY7CpKm8xZKsG0ujk6s1o38fmH8lT3OmSjvT3Rd2mqJvFQkdY8Ohk5sdu+yVXUIyjXivMm15qVBtEU1TG2IDnA/8AlPwVvrizafNfcysOpdTSsS0OHQOXDQqYXQKyCa4P8LD+2H4XLQcO++l6DUyvMJGR7/gF7Dw37qfqituxeVpSCYugA2UAbliTIIZcJivWBp/zox5PC8x1mfbry/5FlcSxbS/4v6Fxu3rzZnm76msjw0FziGgbyTYDxK7hCU3iKOoU5TeIoimM6eQRXbCDM/lkwHmd58Fb2uj1J71Nl+pfWegVanaq7L9SC43jNVVXMrrNGYY0WaO4LQW9pSobQRp7WyoWyxTQYXQNNib94tdaDStMd45Oe0V4DtaryD8yIDcLd1z5k5rZW9pTt1iCKydWTZ2iYn2zjmbZYuqyL9ZBI3Mdv8Bce1Z3XJfg480TLRdv5FtrIlkCABAEV0hjAmJv6zWm3C20PguWcyGt+9AhjtC5YFLaFO2MZLfr1LfY8/BQdWWbOXyO0Wli2EwVcfRzMDx2Hc5vNruxZK3u6tvLMGduJV+k2gM0N3xXmiHaPlGj6zRvHMeS1Vpq9KsuWezOGsEYixGeKN0bZD0ZFiN9uIF9ysXRhJ82FkcjXmo8udh31e4iyKviLjYOaY7nsLhYX8bDxUTU6Tq20kvUbRerVg5JLY7+B1CbYqMhcna3IPreH6pF+2H4Sr/h3+ol6DdQrvCz1T3/AAC9i4a91P1X0Ku76i4D+/BaUhmxCBDN0gGpkCGjqMdxiw2o2Kgy79mQO79l115beR9q6i8clnVp+0pOHiiYYrrFYBaniLnntktstPINOazdDRHnNR7GeocPdvmqvYidbV1NY70r3H6oyaPAZDxWhstNSfLQjv8Av4l7Qtra2XYWPqKKTCGt9bPk34u/Jam04eferP5fvAlS58DGNMDYjYAdmXM+9TNUsaFGylyRSxj1/M5t6vPM64L6v9/32JeHopWmfNnN49xxV8QjtCc1xIEWVqqN5zyYfeFmdd90vUsLTqWosqTwQAIAjOkrh0zG7i5jiDbI7Dhdt+NnE25Fcs5kMMpF0CI0mlItdcvoxehTeHejx3/1Mg+9tD4qNqCzaTXkKXJTx3WEnJroPCsRDemeYMEL030OjnY+WNuxMGkgjIPtnsuAyvzV5puqTptQnuvoNzRS0gBItlcLZ7M5JzovrHlp7R1QMsYyDxbpG/Bw9qo73R6dbtU9n+h0pbFq4XjENSwSQyNe3kcxycN4PesrXs6tCXLNHUZeIvY9RXE7TIRrb/wkf7Zv4Sr7h7a4foNzK6wgZO7/AIBexcN+6m/NfQrbscLrSELAXQIcpqhrd5sma1xSox5pySHY0pSGmrxjayYCfd/VZrUNdhKHJb/mTKVuo7yG2mg2yST27u9ZdRcmlHdsmZwP1FhbWjPPkPid5WrtNAjtKs8+WCFVuWtkLo2AZDIcLZLQ0belQjy0o4XkQ51ZS6m9k8Njbj/yX7wt5hUmvyxaNeLRKs12zrhDbM7z+a60KOLOPm2xLt5mLS5XOCKkbxvXLQuMFl6ns55fqx+9w/JZniDalHzf2J1n1ZbCyZYAgAQAmxGgjnZsSt2m3B3kEEbi1wsQeYKAI7imjbgNqNxdb6W/xtvSYEwR2d2dnC1uztXEujEkVLiXVxy//mGHL6zR+aYu97afoHwLnpjYLz6oPoUbSZOzjML+Sep7NHDPOWHUrZaiOJ3qlzmm3AE/kvRqlTkoua8DmjBTmo+JI8Y0QsNqA5fQcb/dcfcVW22qJvlqfmWtxpbUeamRukqJ6WXaic+KRu8bj3EHIhWdSnSrxw1lFO1KLxLqWPoxrKjktHVjon7ukHyZP1h833dyzl7obXbo/kdKQp1r1THUkID2kulDm7LgbgNNyLHdmFxoVGcLmXMvgJJ5IFhZ3/nyH5L1vhuS9lNea+hX3SbFNRVtaLn4e9Xte6pUFmpLBHhRlIaZ8Vc7JgJ59izV5xDJ9mgsebx/2TIW0VuzahwiepcAA6R3ADJvedwWYur/AH5qss/vwOqtxRoLMngltPoIWxkukaHgEhrRdpsL2Lj2+FlSf63BzxBfNlI9fg6vLGOxDcGzd3kn2Fa3SIc13Evbh4gSG4XoRUPLYEoAAUANWPu6rRxddUHEX9Kv+S+5Ns1u2KsOJ2FP0pJWkPQbue+KvYrAjGxlDbXO/wA78AOK5a2YsYynsi2tTeBzxdNUTRvia9rGxiQbLnAFxc4tOYHq2vvuVi9dvqdeUadPdItLek4dSzVQEkEACABAAgBnxnR+OfMdV/Ebj3/mkaygKH020UrKfERUugPQ9JFZ7Ou0BpDbvIHVOV8+KZrrNKcfJiJFnU687qLA7E7pocTOcicp944mtjz3hJ2a1l+yV49rgvQq29s/QWz99AspxuFlFsa5dRJXYVFUNtI25G5wyc3uPwKk0bupQfYZHubOlVW/Ug+NaNyQ3NukZ9Jo6w+0B71f2t9TrLD2ZQXNhVo7roMQaWm+8KctyDkVMqnOyY23Mp2hXnRlzU3hiSjF9VkW4XgM1S7qtc/idzR3uOQUW6voQblWl2n5ka4u6VvHMpL0JvhGg0cec7hIfosu1vc473exZ+51qXdorHmZu74gk+zQWPMlcMTWNDWNDWjc1oAAVJUqyqPMnkz1SrOo+abyzWqNmPP1XfhKWj7yPqFD3sfUpfBBu716voK/nF6M9Iue4SBq3rKoyUCGLoFGnGX5xjmPis1xK8UoLxbJ1ourHGEhjBfdYe5Wmlw5bSCe2xFqqUpskGjWh9bXZwx9HH/nTXa3s9QW2nb+wW5pm+1i3t1hNSl4L7sepWrl1Lh0Q1f0tDaS3TVFs5ZOzcfRs9Vm7eM+ayF7qVa6faeI/BE+nTUFsS5V44CABAAgAQAIAEAc54Q9pa4XDgQQeBSSWVhgV9NQTUh2Zesy9myjc4dgcPmu3cishqOmTpvMFlCp4OrJwqN02hxMw990sY43CTyefdjZxAt4VDh/GV6A3m1z/b9gt3ipF+ZZUDVlZs2CFQiTXMHQ4SxZpyE8HWFLqQvTDBxEWzMFg52y8Dde2Trc81odMu3UXJL4Ge1S1jTfPH4v7HTQ3A2VDy6QXjZYlu7acdzTbs7Uup3roQSj1Zj9XvpW0FydWWOxoAAaA0DcGgADuAWTnUlN5kzEVKs6jzJmy4GwQAmxI+hl/Zv/AAlPW/vY+qH7X30PVfUp7Af78wvW+Ho811nwTPRLp9gfiexbgrDUoA12koJZZtheidZiLwaaEuY02dI4hkY/eO/tvs3IWO4juYTqRpxfd3/Ms7aDjEujRTVNS02y+pP6VKM+sLQtP1Y7m9uLieOW4U/+pXPs/Zqew/7OOclhAKCdmUACABAAgAQAIAEACABAGk0TXtLXAOaRYg7iEjSezAguL6JzQF0lKTLHe/6O71mDt6KQnMfUd5qou9KhVzKGzE3GqkqhJcAkFps5pGy9hG9rwc2nkszcW86DxJHUX4lKYsNnE38qn+YLYUe1Zpf2/YWk+2vX7lkxrLSRs1gUMTTFZoW5pchkYNOR+q/8RnxVro7/AB/kVWrv8NepnVx8nP8AbZ+ErrXu/DHgeYcSd+C9SYKgMwCBAQKIsadanmP+lJ+EqRarNaHqiVZLNxBea+pUOCb2+K9c4bf8zL0PQLvuD2StsitR2wyhmqZOjp43TSb9lgGXZd7idlo5kqLdXtG2Waj+XxH4UXL4Fp6KapWtIlr3CRwIIhYfRC2fpCRd+fZkMu26yN7r1atmNLsr13+xOp28Yln0tMyJgZGxrGNFmtY0Na0cABkAqFtt5ZIOqQAQAIAEACABAAgAQAIAEACABAAgBi0g0WiqeuCYZ7ZTRBofyDwRZ7eTvC29M1benV76yB5k0uwCpoKzZqgS4v2xILlso2r7bT8OxOcqjDlQRfLJE+oqgFoN94usfcU2ps2FKanBMXMOSitDxsSkEI5pz/hj+0j+KttH/qPkyr1b3K9Q1cfJz/bZ+Fd6734nmHEvfh6MmCoDLggAQKNukrrUlQf9J/tFlLsY5uIeqJ2mRcrqmvNFUYHG972MjY573ZNYwEuceQC9R0e8p21SUp+B6BWp86wXBorqllktJXu6Jm8QRuBed3ykgyA35Nz5hTr3iGU1y0Fjzf2OKdsl1LXwfBqelZ0dPEyJu8hgAud13HeTkMys5UqzqPM3lklJLoL02KCABAAgAQAIAEACABAAgAQAIAEACABAAgBux7BIKyF0M7A9juO9p7HNPY4XOaBGslY4rq6no2D9He6pjHzSAJWDM3GdnN5DNVt1Z875kWdrfSprlfQZ6R7gLPBBBIIII7eaoLmjySwX1GsqkcoVtzURjrZHtNLmnPDbZ71a6VtX+TK7VkvYfM11cHqz/aZ+ErvXe9D0PLeJO/D0ZMlQGXBApyqKhkbdp7g0cSe3gOJXdOnKo8RWR2lRnVeILIqpdD58QDRK11PSEgu2sppmix2Ws/8ADaeLuty3FabTtM9i1UqdTX6Vo7oNVanXw8CfaOaKUdA3ZpYGR33utd7uTnnrEcrq6NCPSABAAgAQAIAEACABAAgAQAIAEACABAAgAQAIAEACABADNpFgDalmVmSDc62/k7iFEurOFdb9fEfo3EqT2K3qcLlhcWSNc088wbdrXbjv9oWbubOpTfQ0FC+hNJZ3Izpu21KT9dg9qf0lP+Iw/BjWpyTofNHHV0OrP9pn4SnNdfbh6Hl/EvfgvJkue4AEkgAbyTYDvJVFGDk8JGbhTlN4ihVhOFVFXnCzYjIJ6eZpDD2dSO4e+/HJts7nIG6tdHnPersjQ2egVJ9qtsvkTXA9EaemIkN5phf0suy5zb7xGAAGDuF+JK0FG3p0ViCNTb2tKhHlprBIE+SAQAIAEACABAAgAQAIAEACABAAgAQAIAEACABAAgAQAIAEACAOc8DXjZc0OHAi65lFSWGhU2t0VnrT0Hklg26XMMO0+O3WcBuLT224KPSs6dOr7SI7VuJzp8jIJq6wivke9tPAOid60k21HE1zb+q4Alx7LNBz32TN5YRucZfQpdQ02F4k28NFwYNoRFG5ss7jUStILdrqxRkdscQyuDuc7aI4hO29lSoLsrfxHrXT6Nsuwt/H4krUsnAgAQAIAEACABAAgAQAIAEACABAAgD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34" name="Picture 10" descr="https://encrypted-tbn3.gstatic.com/images?q=tbn:ANd9GcQ6evoaIh9Bnd85_PsalX3v7nkJUD9xOi53lDAxnzeEZ5xAa8F-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211960" y="1412776"/>
            <a:ext cx="1224136" cy="1224136"/>
          </a:xfrm>
          <a:prstGeom prst="rect">
            <a:avLst/>
          </a:prstGeom>
          <a:noFill/>
        </p:spPr>
      </p:pic>
      <p:pic>
        <p:nvPicPr>
          <p:cNvPr id="1036" name="Picture 12" descr="http://img-fotki.yandex.ru/get/6611/36014149.ee/0_763b0_7f202010_S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84168" y="1484784"/>
            <a:ext cx="1096996" cy="936104"/>
          </a:xfrm>
          <a:prstGeom prst="rect">
            <a:avLst/>
          </a:prstGeom>
          <a:noFill/>
        </p:spPr>
      </p:pic>
      <p:pic>
        <p:nvPicPr>
          <p:cNvPr id="1038" name="Picture 14" descr="http://i.spok.ua/goods/515/515807.jpg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123728" y="2780928"/>
            <a:ext cx="1224136" cy="1224136"/>
          </a:xfrm>
          <a:prstGeom prst="rect">
            <a:avLst/>
          </a:prstGeom>
          <a:noFill/>
        </p:spPr>
      </p:pic>
      <p:pic>
        <p:nvPicPr>
          <p:cNvPr id="1040" name="Picture 16" descr="http://artgrafica.net/uploads/posts/2011-11/thumbs/1320193747_9xcsjslxwaolrjh.jpeg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2317" r="13521" b="64090"/>
          <a:stretch>
            <a:fillRect/>
          </a:stretch>
        </p:blipFill>
        <p:spPr bwMode="auto">
          <a:xfrm>
            <a:off x="4211960" y="2852936"/>
            <a:ext cx="1296144" cy="1070728"/>
          </a:xfrm>
          <a:prstGeom prst="rect">
            <a:avLst/>
          </a:prstGeom>
          <a:noFill/>
        </p:spPr>
      </p:pic>
      <p:pic>
        <p:nvPicPr>
          <p:cNvPr id="1042" name="Picture 18" descr="http://steshka.ru/wp-content/uploads/2012/11/112.jpg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3200" t="4000" r="55200" b="28000"/>
          <a:stretch>
            <a:fillRect/>
          </a:stretch>
        </p:blipFill>
        <p:spPr bwMode="auto">
          <a:xfrm>
            <a:off x="6372200" y="4293096"/>
            <a:ext cx="936104" cy="1224136"/>
          </a:xfrm>
          <a:prstGeom prst="rect">
            <a:avLst/>
          </a:prstGeom>
          <a:noFill/>
        </p:spPr>
      </p:pic>
      <p:pic>
        <p:nvPicPr>
          <p:cNvPr id="1046" name="Picture 22" descr="http://1.bp.blogspot.com/-wvIIElSrksY/VRpuHGy4sAI/AAAAAAAACCg/I3IXyNPZHW8/s1600/Birthday_Cake_ns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012160" y="2636912"/>
            <a:ext cx="1386875" cy="1296144"/>
          </a:xfrm>
          <a:prstGeom prst="rect">
            <a:avLst/>
          </a:prstGeom>
          <a:noFill/>
        </p:spPr>
      </p:pic>
      <p:pic>
        <p:nvPicPr>
          <p:cNvPr id="1048" name="Picture 24" descr="http://fotohomka.ru/images/Jan/09/5d31bb3653bee1796f330e5fd5bfc576/6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195736" y="4149080"/>
            <a:ext cx="1155728" cy="1440160"/>
          </a:xfrm>
          <a:prstGeom prst="rect">
            <a:avLst/>
          </a:prstGeom>
          <a:noFill/>
        </p:spPr>
      </p:pic>
      <p:pic>
        <p:nvPicPr>
          <p:cNvPr id="1050" name="Picture 26" descr="http://fotohomka.ru/images/Dec/01/a4e84c1560f1ef5c90dd9b7bde3c54d9/mini_6.jpg"/>
          <p:cNvPicPr>
            <a:picLocks noChangeAspect="1" noChangeArrowheads="1"/>
          </p:cNvPicPr>
          <p:nvPr/>
        </p:nvPicPr>
        <p:blipFill>
          <a:blip r:embed="rId1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139952" y="4365104"/>
            <a:ext cx="1449635" cy="1080120"/>
          </a:xfrm>
          <a:prstGeom prst="rect">
            <a:avLst/>
          </a:prstGeom>
          <a:noFill/>
        </p:spPr>
      </p:pic>
      <p:sp>
        <p:nvSpPr>
          <p:cNvPr id="16" name="TextBox 15"/>
          <p:cNvSpPr txBox="1"/>
          <p:nvPr/>
        </p:nvSpPr>
        <p:spPr>
          <a:xfrm>
            <a:off x="2099207" y="116632"/>
            <a:ext cx="494558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ookman Old Style" pitchFamily="18" charset="0"/>
              </a:rPr>
              <a:t>ОРИЕНТИРОВКА В ПРОСТРАНСТВЕ</a:t>
            </a:r>
            <a:endParaRPr lang="ru-RU" sz="2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Bookman Old Style" pitchFamily="18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500"/>
                                        <p:tgtEl>
                                          <p:spTgt spid="10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48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0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" dur="500"/>
                                        <p:tgtEl>
                                          <p:spTgt spid="10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40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0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8" dur="500"/>
                                        <p:tgtEl>
                                          <p:spTgt spid="10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50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0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4" dur="500"/>
                                        <p:tgtEl>
                                          <p:spTgt spid="10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6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0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0" dur="500"/>
                                        <p:tgtEl>
                                          <p:spTgt spid="10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8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0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6" dur="20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4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0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2" dur="2000"/>
                                        <p:tgtEl>
                                          <p:spTgt spid="10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42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0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8" dur="2000"/>
                                        <p:tgtEl>
                                          <p:spTgt spid="10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46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10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4" dur="2000" fill="hold"/>
                                        <p:tgtEl>
                                          <p:spTgt spid="102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8"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easyengl.ucoz.ru/_ld/122/89158295.jpg"/>
          <p:cNvPicPr>
            <a:picLocks noChangeAspect="1" noChangeArrowheads="1"/>
          </p:cNvPicPr>
          <p:nvPr/>
        </p:nvPicPr>
        <p:blipFill>
          <a:blip r:embed="rId2" cstate="print">
            <a:lum bright="3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899592" y="836712"/>
            <a:ext cx="37112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002060"/>
                </a:solidFill>
                <a:latin typeface="Century Schoolbook" pitchFamily="18" charset="0"/>
              </a:rPr>
              <a:t>Что находится слева внизу ?</a:t>
            </a:r>
            <a:endParaRPr lang="ru-RU" b="1" dirty="0">
              <a:solidFill>
                <a:srgbClr val="002060"/>
              </a:solidFill>
              <a:latin typeface="Century Schoolbook" pitchFamily="18" charset="0"/>
            </a:endParaRPr>
          </a:p>
        </p:txBody>
      </p:sp>
      <p:pic>
        <p:nvPicPr>
          <p:cNvPr id="1028" name="Picture 4" descr="http://fotohomka.ru/images/Nov/14/a74f0f92e377149617e02cff4811f3ac/mini_3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9549" r="12029"/>
          <a:stretch>
            <a:fillRect/>
          </a:stretch>
        </p:blipFill>
        <p:spPr bwMode="auto">
          <a:xfrm>
            <a:off x="2195736" y="1412775"/>
            <a:ext cx="1080120" cy="1176223"/>
          </a:xfrm>
          <a:prstGeom prst="rect">
            <a:avLst/>
          </a:prstGeom>
          <a:noFill/>
        </p:spPr>
      </p:pic>
      <p:sp>
        <p:nvSpPr>
          <p:cNvPr id="1030" name="AutoShape 6" descr="Картинки по запросу картинка кубик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2" name="AutoShape 8" descr="data:image/jpeg;base64,/9j/4AAQSkZJRgABAQAAAQABAAD/2wCEAAkGBxMSEhUTExMVFRUXGBcYGBgVFRUXFxcYFxcXFxgXFRgYHSggHRslHRcVITEiJSkrLi4uGB8zODMtNygtLisBCgoKDg0OGxAQGy0mICUtLS0tLS0tLS0tLS0tLy0tLS0tLS0tLS0tLS0tLS0tLS0tLS0tLS0tLS0tLS0tLS0tLf/AABEIAOAA4QMBEQACEQEDEQH/xAAcAAABBAMBAAAAAAAAAAAAAAAABAUGBwECAwj/xABOEAABAwICBgYFCAgDBAsAAAABAAIDBBEFIQYHEjFRYRMiQXGBkSMyobHBM0JSYnKSstEUJHOCosLh8DRTYyVUg/EVFhc1Q2SEk7PS0//EABsBAAEFAQEAAAAAAAAAAAAAAAABAwQFBgIH/8QAOhEAAgEDAgMFBgQFBQEBAQAAAAECAwQRBSEGEjEiMlFhcRMzQYGxwSORofAUJDRi0RVCcuHxUoJD/9oADAMBAAIRAxEAPwC8UACABAAgAQAIAEACABAAgBBjeKtpYnSuZLIGgkiGMvdYcAP7yKRtJZYFf1OuamNhBDIX36zZ7RFvDIF1ykb2zHcsrGyo13ipVUf1Y3S60qs3LI4A0k26r3EDsz2wCedlFlcTW2DTUeGrOUU/aSfphL6fcjlVpNWSG7qma/1Xlg47mWUeVab6suqWlWdJYVNfNZ+uRtbUPDw8PcHg3Dg47QPEOvdcc8vElujBx5XFNeGB7w7TSugaWsnc4E39JaQ33ZF9yByTka818Sur6LZVpZlBL02/REmo9aUwa3padjvpOa8suL7wCCAbc/JSYV5t7xKS44aoRy4VceCa+/8A0P8AT60sNdsh8xjc4huy5jjskm13OZtNDeZPfZSvhkzFe0nSnypqXoS2grY5o2yxPD2O9VzcwbEjLxBQR5RcXhrcUIOQQAIAEACABAAgAQAIAEACABAAgAQAhkxinaS11RCCDYgysBBG8EE5FcucV8STGzuJLMacmvR/4GbSTTqjo4xIXGe5sGU2xK/mT1gAO8hHPHxOv4C6w37OX5MZcN1wYdIB0hkgfbNsjDYctttwuK1SUIOUIuXoRXFxeJJr5Eoo8ejnbtQSRyN4scHeZB3rH3mv31OckqfKvNPP55SH4U4NZydP0h30iqR61fP/APqx32cfA0e8nMm6g17mrcS56ssvpudJJdDVM5Yo24vg9LO39ZhieOMjW5c9o5hT7W5u6b/Bcvln7HEox+JW2O4DgcRJjrv0d3CGUzD7h2j7VrrC91ao0qscx9MP7HEavsXzU5PJC6COskLughnqGBxAIp5DdoPVJIFmkixtdaN0YyWX1J9LiC8p/HPr/wCneuFZA0ulopYx9KSCXZz522fakVvAlT4oupLEYpP5iWjrulFzOGnta0Blkk+aPdRMsbtXcc3Fxyvw7v1zkU/9HsObgXni87SjSrVF1RdUtItJYk+15vDFLGgbgB3BMucmWkKMIbRWDLjfmuXKR3yoeKHSmsha1sdRIGststyIAG4WIOXJdqrU8SBW0mzqtynTWX1ZIcL1n1UYtMxk3P5N3js9U+QT0LqS7yKi54XoS3pScf1X+SR4drPge5olhfE075CWljTxPbbmpFOtzvGCmu+H6lCDl7SLx8On3JJhelVFUu2IaqGR97bLZG7RPIXufBPPYz7WHhjygQEACABAAgAQBX9frew6OTowZX2Lmvc2MhrS3L51tq57Rklxtk7pxU5KOUvN9BtfrbLrmKnaW5W2pc/EAKNOu1skai24do1Yp+2z6L/Iy1usaue4lj2xNvk1rGOsOBLwbqPK5m9uhcUeHLKEcTXM/HLX0aGav0hq5gWyVEjmm927Vgb3BBAsLWJy3Jl1Zy6ssKOmWlF80KaT/P6jXYJOpOD2JOnRh1NJaZr97b+GfmnYym+hEr2tvUWKkUIpMNbGdtkvQOG5wfsnzadrwUrnnVSjVgmvNIzGoaRYwTlCfK/V/wDYuwrWNiMFrydO36MrA4/fbZ3vUC50Gyrb8uH5N/Qy8Pap4UW/kPcmt6qtb9GgaeO1IbeGSgLhW2T95kWpKtFbxwO2i9VWYoLvxiGmNz+rwsYJrXIz2iCL7wRferOholjR/wBmX5t/5+wy6kn8SVQ6qKN2dTLU1R3+mmfs+TLKxpU4Uu5FL0SOPUk2F6J0NMPQ0sLOYYCcuZuV3jfIDyAgUCgQj+M6FYfV/LUsTj9IDYeL8HMsUouWQ7E9TMJzpaqeA9gf6VnkSD7Vy4p9UP0ruvT3hN/n9uhX+lej1Zhmz00lPM1ztlpY6z72J6zLAgWG/MJt20H8C3ocR3dNdvtfkvohkixtvzmOHGzm29pCZdp5lpDiuml24PPl/wCoyMZDiBHGSSQBtuAFybD1fzXTtYwjzSewzccWOMHKENv36kii0dq3evLHEOEYDj5kb+d1V1dVo03iEH8//TEX/HdxJtQz+S+vUWU+iEAzkdJL9t5A8mqBV1mvLu4Xol9zL3PE17W/3fv55HnDqKOAgwsawt3FoFx3HeoLvK8pczk8lTK/uJS5nN5HWDF52O2hK6/M7Q8nXC6hfXEJcymzqnqV1CXMpvP5/XYeKTTGVos9jXnjfZ9gFlY0tcqRWJrJbUOI6sVipHPn0HWl0whcWhzXtJtckAtB773t4KfS1qhJpSTX0+v2LOjxDbTaUk1n47YX65/QeKTE4ZSQyRriBc2PYrCldUarxCSZaUb2hWeKckxVdSCUZQBTuO6rqdxfsSPjlLnuLvWYS5xdmw2sBe2RWUr67WtbqdOSTSZ17NNEExPV/XUxLmt6Vo+dASXeLPW8rq2t9atLhYlLlfmLTnUovmhs/IZo8WkYdl4LiN4cC147/wCoVg6UJrKefTcu7XiO6pYVTtJfmLWYvGRmHjwv7Ux/CJl7Dim2a7Saf78jeLFGvNo43vI4nZtzNrlCtYx3bEp8QTuZ8lvTz88fY2Dpyd8bBybtnzchTox6IkKlqlV9uSivLr9Td9KXevLI7uOyPIZId14IceiwqL8Wcn8zEeHxN3MF+JzKYlXqP4j9DR7SktoJ+qFLRbdl3Jvmb6lkoRSwkayRh2TgCOYulUnHoN1belVWJxTEM+ERu3dU9lsx5KTC7ku8ymueHLWr3FyvyHHDMbxOkt+j1jywW6j7SNtw2ZL2HcQU9C4jLqUVzwzXhvSeSV4VrsmjIbWUgdxdC7Yd37D8j4OT6w+hnq9CpQly1Fhkyo9beFvbczujPCSN4I8gQfApcDQjxPXLh8YPRCac8GM2W/efbJGA+OFuRev1vV0uVNSRwjjKXPPl1QuJTiviWNDSrqt0pteqa+xG67H8Tqb9PXSAH5sVoxbh6MD2kpiVwl0Lm34Yqyf4rwhrbhcd9p209x3lxuT3k5pl3LLijw3Z0+qyKGUkY3MaPAJp1p+Ja09PtqaxGnH8kcpMOiPzAObRZdRuZoj1tGs6qw4JeiSMwRTRC0NQ9gHzSS5vle3sSTdGt72OTN3/AATa18uPXzWf1yhwg0krI/lI2TD6vVPsv7lFnpdvU7jwY++4Aqw3p5+W440+mkBykbJE7m0uHmFCq6LWj3GmZS74YvKD7v2+o8UuLQSfJzRO5B7b+W9V87OvDvRf5FNUsLin3oP8mdKivhjF5JY2D6z2i/dnmkha1pvEYv8AIKVjcVH2YP8AJjLWaZ0zMmbUp+qNlv3nfkrGlotaXeeCyo6DXnhyaQyVemdQ82iY2MfZMju+5y9itKWj0IYcnuXlrw5BtYjKT8v/ABiWoxPEJXtmfUTGRgOy4y7LmgkEhobYAXAytbIKwdWnF4ya+joV5OGVFrHjkcP+tWLf79L/AAf/AETvMjj/AEq58C78Qykfc3zXnOrpq9qZ8SNHoJlXdGK8DbjOj9PVtLZomuNjZ9gHtJ+c1wzuFNtdQrW0lKm9vA5cUzz9XUD4qkwW2nCR0dgL7Tr7LbDnl5r0aFxGdJVX4ZI+N8DniWAVtJ1pYJIx9NgDm8bEtuB4pqlf2tx2VL7D9GtWoS5qbwcYMbd85ocOIIB/JdTtoT7mxf2vE9emsVVzef7wOkNdG7c4A8HZe3cmKlrOBprXW7WvjtYfgxQmJRki1Uk+jMtaTuBSKMn0FckurMSkNF3ua0fWcB7N6cVGTIdbUbal35CR2KQ3s0ukd9GNtye6/wALp2Fq31KivxNaw2gm3+/QdMNwbEan5CgkDT8+fqN7+ts+wFSFbxRT1uJ7iefZxSX6/ckNPqdrKizqqqhjsLBscZkLR2gZtHjmnlssFBc3NS4lzVHl+I8N1F0ds6qqvyMIF+Q2EowR/FtS1XF1qWojntmGvb0T9+Wd3NJt25dyDqnLklzQ6kUxSOupCRVUkjB2uLTs9+227Pao87dS3yaS14mrU0lUjk50+KxO+dbv/MZKNK1kuhobfX7Sqt3h+Ysab7s+5Myi11LeFaE1mLM2XOB3II3Ay2M8D7h5ldRpyfRDcqsI95o4S1kTfWkF+DLuPsyT0befxKm412zpZXNl+A31eLMcC1sd7i15CPMNA3+Kl0rdp7PLM3qGvqvFwjBY8RjqHbIuBw3hSJwa7yMvsxww+kMhvcCwuTb2DmmalVU1lIs9L0uV9UwtorqOjMPjG8F3efgFAleTZtLbhu0pbyWfX9oVNy3Zd2SjupJvqXVK2pUliEUgK43yPPGCyP8As5d/vZ/9gf8A6K15H4mD/wBY/s/X/omWLNtK7nY+Y/osNrlNRvZ+eGZ2PQRqoOjYIyKijcb6mPAnsrIT97oz8V6DZPn0yOf/AJf3I7XaL0svPIylF5T3JKRHMZ0Hoam5dCI3ne+H0bieJtk7xCtrbWruhtzOS89/rk5cE+hBsY1WTx3dTSNmH0Xejk7r+qfYtFZ8SUakuWsuX6DTpNdCDSvlhc5jukjc02c0kjZPMK/hyVIc8cNeI9TvrintGpJf/pmoxGVzc5HW4bRAPfZdqMV0QtXULme0pyx6stLQPBMAnawSzdJUkdeOd7ogXHeGtya4cLEmyXOfgRE875/Mt7CsDpacWp6eGIf6cbG35kgZ96TJ0OKBAQAIAEAYc0EWIuOaBSLY7q8w2q2nSUzGOO98Xond5LbA+N0qbQmEUzp/onT4fY01eJXF1jCXN6Vgtfauw2LRa2YG/tRyxfVD1O5q0+5Jr0bImzGJW2DiOV239t007aDLWlxDe01htP1FLcYkOQDQTwaCfDauu6dsm+WMcsK3EV7OONl6HKaKWQ9dx/ecT/DdXNDRLmq12eUoq19OfvJt/Nm8VCBvuR5BXVDh6C97LP79SFK5XRIUMhaNzQPf5lWtDTLah3IrPjhZ/MYlWkNmOss0Zb3D+/74Kr4ipwjQi1FZz1wSbWcn1HfAx6Mn63uAXnl33j0rheOLVvzYvsohpwsjAHahiD5Y2u9Vz2g9xcAURWZYGbmbhRnNfBN/oejv0VvD2q6wjyX2khnxtvpO9o+IWF4iji8z4xT+q+x1DoIFRHRkLlnSKO0+bsYyXcZaZ/8ACwfyr0DSnzaavSS+v+RiXeLzK8/aw2PmEgYRsEClP66aNramKUCxkicHczG7qnvs63gFuOGqznQlCX+1keqlkZdFNE21NMJXyOYSSG7IafVyJN+alX2qSt6vIkZ/UdXnaVuSKyc8T0LqI82NbMz6tg4d7Tb2XTtvrFGp39mO22tUKq7b5WaYNpXX0LrRVErAN8UpL2fcfu/dsrSMo1N4PJaQnGazF5LFwDXhubWU1v8AUgNx3mN2Y7NxKUcyWLgem1BVtvDUxk9rXHo3jvY+x8dyQBwrMdpYml8lRCxo3l0jAPegCG4trhw6K4idJUOH+Uwhp/ffYeSXHxEyiD4vrqrJLiCCKAcXkyv/AJWj2owGc9CIVWN4jXuINRUzn6DC4NH7kdm+a4nWpQ78kjtU5y6Ic8J1bV0ub2Ngaf8AMcC77rLnzUCvqtCn0eR+FrJ9SOaX4NJRyiGS17hwLTk9pHrBSra4hXhzQGatL2csG2HMsCePwO73rdcPWsfYuq1u2V11PfAtstGQm8glE2MbSMC4GnG3eoOf5rN8TPFCC/u+xOtB5wUWiHMuPtXnd0+0epcOx5bJPxbF6jF+CBB10Sja6tpg4AgysuCLg53Fx3pyh7xZIGqtqyqY/wDlnoVWx5YMmPR9ZruIt5Z/FY7iai1VhV8Vj8t/uO0xsWXHDKQVFJa3epiIf/pwu+6539FvNAfNY8vmyPU7xdcTrtB4gHzF1h6yxUkvMeXQ3CaOjJQBVuu2P/Cu5Sj8JWu4XfZqL0GKvU56unXoY+TpPxkrnWf6l+iMHry/m36L6ElVUUomraCKYWlja/7QBPgd6fpXFWk8wk0SaN3WpPMJNfMjOI6CRuuYZDGexrus3z3j2q3ttbnHaos+Zd2vEEl2aqz5kKxXCXwv2JWi4z4gji08FobavG4jzRNNa3ELiHPDoYw7DHTSNjiZtSONmtAFybXO/s5ldyqxpxbkSIRc+yiwcM1TyuANRMyPi2MbbvvGzfYVVT1in0gvzJkbRY3JZhWrqghzMZmdxmdtD7os32KtqapXnlEiNCC6IlMELWDZY1rGjcGANA7gFBnUlPvjqikbELhJP4HWWUprqd+uU44RfzFaDQ/dSx4kG87yI7Qep5+9etaEmrOOfMoLnvCoK3IpghAGpKU6GnFz1md6y/E77FNebJ9qtmSHDB6Jnd8V53c7zPWNDjixp+aFSaLcECEk1cA/9JU+V85L8vQyZnxsnbZZqIpeIZY0+fnj6ovZWh5uNWknVhMmw9+xdxawAutbMgEi5HC6qNYsJXlKMYdUzqLwyL4LjlPVs24JWyDlk4faacx4rEXNjXt5YnEdUkxwBUR+Z2imdd8dqmI/ShP8L/6rccNP+WkvMjz6ltYTMHQQu4xxnzYCsfcw5a0l5v6jsXsLA5R2jrJm65wK+hWuur5KmP13j+Favhh9up6IZq9EN+rV16IcpH/A/Fd60v5j5IwvEC/mvkiVKoKIECggQh+seMdHC7tDy3wLb28wFf6HNuco+X3NLw7N884+X3F+pemaX1EpHWaGNbyDrk277BSNaqY5Ym7s1sy1gVRzlkmGhKbbOkZBQ3kRmSukwKN1zO/2jGOELPa5y0mjL8B+v2RAvOqGPDx1F61o39FAoLl/iMVgKzIrM2QCOdl0d/AZcV+Vb3XWQ4mf4kF5MsLbuMlNILMb9ke5YGt3j2DTli1p+iOqayiaYJSZx0FJdqqgLsQaQcmRvc7LsI2AOWbr+ClWkXzZM3xNXhG19nndtF2qxMAVvr1pJpKGPonODRM3pADYFuy8tLjwDwy3MhI5JLLH7a2ncT9nDqeezFLBIHsc5jxmHNcQfBwSSjCrHDWUFxbVbefLUWCbaO61p4iGVbOmb9NtmyDv+a72FUV7oFKom6fZf6f9DUamBBrL0khr5YnQbRbHG4Eubsm7jewB4W3qVo1hUtKbjPxEnJN7FraF1QfQUrr39DGPFrQ0+0LH6nT5bufqxyPQeg9QeVirJuHrho7K91zn0FOf9Vw/gK0vDPvZry+41VGjVi79UcOErvc1P64vx16GI4hX8wn5EvVKUAIAEARLWKPQxftf5XK80P3svT7mh4d97P0+45alB/i++L3OUrWV2om+s+mSzlRS6k0EIDICMABSPYCiNcT/APaY5RR+9y0+jf079X9ivu+8kN9EOo3uHuXrOkrFnT9DPXL/ABGKdlWGSOBajIpo4JRcjDivyoHBpWN4jmnXgvikWdttAlkTbNb9lvuCxFZPnPYbLCt4eiOFTWxxjrO8BmUsbeTGLrVbe2WZy+Qy1ekJNxE23M5qTC1it2Zi74nqT2oxx5v/AAX3qjraGeOR9LTuhlZsMl6TrPcCLtO1exBIJsLWIOSkKCjtgztxdVLmbqVHllgroYInrT/7tm74v/lYmLlZpsuNBeL6Hz+jKIe0OyIBCroVJQex6DWo06y5aiyhsq8IB9XyO7w7VNp3cekjLXvDS71u/k/2hjq6MsNsweB+ClxknvFmUr29WhUcKqwyRaGadSULeiczpIb3AvZzCd+wd2fAqs1DS6d1mXSQ0mW1o/pZTVgHRSWf/lvs2QeF8+8FZO80ytbdVleI5zj4HKtwdpkG1wi9JEeE49rHLQcObV5en3G6gxasHfq8o4Sn8IUrXV+NH0MZxEvxo+hM7qiM8CBDKAIlrGPoYv2n8rleaH72Xp9zQ8Pe+l6fcctSRyqu+L3OUrWu9H0N9Z90s9UbJhlLgDNkuBDBCSSFKD1uG+Ku5Rxj2H81p9JWKD9X9iuuu+IsL+TavWNNz/CU8+Bn7nvsVkqcMB3IFwcJ6gNzuD3bvEpupWp00+aSXq0hyFJyI7NVtMpccxa2QXnuoXX8TWdRfEtacHGGF1O0lfK8bLSQzsuVAdPL6Fg9QuXBQlLZBFhb3WLuPbfztvVra6PcV90uX12+uCtlWgt/iOMOHtbbttxyHsz8ytFa6BSp4dR8z/QjTum1sXFqGptllY8bnSRt+6wm38Y81VcRUqdOrBQ8B+2k5R3LVWeJJGdZFPt4bUAO2dlofuvfYc1xHja3imqy7DLHSans7ym/P67FAqqPSzK4wdZwNmPR9UO7QbeY/wCSsLKXVGU4ooRcI1F1z9jXBtGZamDpWuZvLQ11wXbO/MZBFfUKVCpyTRlqNnOpTckNNfh0kD7Oa6NwzG1ceLXdvgpUKtOquzuiPKnKPeRJdH9YtVTEMl9PHwfk8fZf+d1WXejUayzFcr8v8CKWBy0602grqeOKFsgO2Hv2wBs7IItcHMm/YmNK0qpaVXKbQknkNV0g2J29u2DbvH9Ezr0XzxfkZTiOD5oS8icArPmaZlAhlIBEtZA9BF+0/lcrzQ/fS9PuaDh338v+I56k91UOcXucpOs96PzN9Z91loKkZMMpRAXSAwSkbQHnzWe/axabkIx/A0/FajTf6VNFddPtiajeGsAy7vAL1ewqRdrTefgijrU5OZzmxRje3yt5KNdazbUdlu/L/wBOoWzfUbp8Tc+4aCqC616vUWKfZXyySoW0YnOGglm7Hut2NDnW7wNyoq93KXvJ59WdyqU6fVpHOkgHSFtr7vMrqlGM5Rg/i0vzHOZYySOnjDR1R2b+095/JegWmmULdYxl+LKqpWk2dFY7IZzkGsQ2GS7dTNM1uHlwveSaRzs+0WYLeDQsPxDNyvMeCS+/3LW1X4aJ4qIkDPpfS9LQ1LL7N4n52vazSfguZrMWiRaS5a8H5o85qmyeqdcGUCiHGxeI8iPepNn3yg4ljzWefBokGgM36pb6Mjx52KrNYj+Mn4opNIlmi4+ZIainZI0skaHtPY7P/l4Ktp1p0nmDwTalCFVYaIpi+hQd1qd1vqPJI/df2eKurbV/hW/NFPcaS08wIXW4a+J+y5rmO4O7RxadxHMK7p1YVY5gyqq0pUniaO2j2NvpJdsC98nA9o/NMXdrG4hytlfe2kbqnyS+RZuC6V01RYB+w/6L7Ak8GncVlrnTa1HfGV4oyF3pNehvjK8UPqr8FW0zKQQiesf5CL9qPwlXWh++l6Gg4d/qJf8AEctSbsqrvi9zlJ1l9qHz+xvrPustC6pJPcmYC6WeY9QwYc+wv7TuHeiLz03yGCKY/p5R0od6Vssg+ZEQ7Pg5wyClUtMr1ZZxhHEq8IlD4xijp6h85ze8ku4XPDkBYeC11KmqcOSPwKupU5pORztI/jnuH5BOurKMMOWw03FLmY/YToZPLYlmw36UgLfJu8qsuNToUls8vyKy61m3obdX5EwwvQyCOxkvK4dmbWeQNz4lUlxrFSptFYM/da9VqbQWESOnYIwGsAaBuDQAPJVc6s5PLZTTr1Jy5pPcqOsYDXTgAAdK7LsyuvR9Ai5VKWfJnoFBv+Di31wh1azcvTGQG92GwjImTdoXLBl9asYA3DaewttBzjvzJe7PPwWA1ible1PJ4/JFzbrFNEpVYPCTF4w6CZp3GN482kIHKLxUj6o8yxnIdypmsM9VhLMUbEJBxiPFR6J399oUi194U2vRzYz+Q46v3ehlHCU+1o/JQtY95F+RmNHe0vUmIKo2XBlIDi/EYNOqMOpS422o3NIPIkBw8ju5K20iu1WUfgyr1SkpUufwINgOBT1kr44GBxA2nbRDQG7syeJNlf3VzSt1zVHhGdW5wxPBpqd+xLG+J/YHCwP2XDI+C6o16VaOabTE9RwwfS2ppsiekZ9F+fk7eol1plGvvjD8itu9Jt7jfGH4r/BO8F0xp6iwJ6J5+a8ix7nblQXWl1aO63RmbvRq9DeO68hBrHnb0UTbgkyXsD2AHP2hStDpyVVtr4E3h+lONaUmtsDhqWmAdUsuNp3RuAvmQNoEjja4Tut05PkaXQ3Vk9mmWDi+kNNSi887GH6NwXnuaM1UU7erVfYjkmOUV1K/xzW61t200Nz9OU2HeGD4lWlDRJZzVl8iNO7itkQHGNK66rPpZnlv0R1Gfdbv8VeUrOjSXZiRZV5yG6HDC7M5gcrDzVjQs61Z9iLIsqiRzEQbIRuAATEouEnGWzR1nKLb0ZwdkETTsjpHAFziLkXzDRwAusZf306tRpPbwMHqWo1K1Vxi+ytkPJKrCpbb6mECGzN4QdQ3kimoX7VRK4dsrz4bR/NercORxcU1/b9j0fHLbxXkh+W/Kz4sygDDjYEo67Az0jozA6OjpmOFnNgia4ZZERtBGXNea3k1O4qSXRyb/UvKSagk/BDko52Ye0EEHccigE8HmjSaibQ1T6V0sbyMwWHcCTZjx814Fri+4g9qhVrd5yjbaXrlOcVTq7P1EYI7FDlFrqaOE4yWYsT4iLxP+yfZmnrd9tFdrK5rKovIU6uzcTj6zD5hwUbWVvB+T+xkNIfeXoTaMKgZeM3K5FGnS1t6Ofk2/kQVO0za5gV9/wD07G7Uu79YqhxjYfJ/9VN4kX4MfUzUC0q+gjnYY5WNkYfmvAI7xwPNZajcVaMsweGOtIr3SDVe03fSPA/0pbkX+rJfLuK0dlxB/tuFv4jbg/gVti2CyQO2JY3RO4OGR+y4ZHwK0lGvTrR5qbTOe18UIjI4EbVzbiTu8U7heBykl0FENe8G8dwRuLSQR3EblzKEX1Ootx6MOhkkN3EknvLj8U7Soye0EJKb+LFsGE232FuPWPl+auLbQritvLsr9+hHdxFDlDRtbna/N1iPu7gr+30K1pbyXM/P9siTuZPZCkt4q3hGMFiKwR+d5I3OLzu5bI9y8+1ppXdTC/eC1pv8PPqXXGMh3D3Ly6r32eaVO8zdcDYIAAbZ8M/JdRWWkOUlmaKXwI3ffiXe03Xr3DtPNxnwR6RcLFNIka2pVBdAAQCLHccr8L5LmT5VnwOoQzI9PUwsxo+qPcvMZd5l6jouQBAHnnWLoHVOmnqGNEodLI4sZ8oxtzY5nrccs80uTno8ld0uIviNj1mjKx3jlnn4JqpSjNFtY6vVtWsvK8B3diLHxuN+w3HbuUWFvKE0zTVtXoXNpJeK6CrV26z5x9WM+RI+Ki6yswi/UzWkN88kTvaWcwaHBuUgqe43aSNvST/sz8FLsHi4h6kG+WaDGPU2/wDXJxxgv5PZ+asuIl/LRf8Ad/kzEFuXAFjR3Bi6MCYE9bRRzMLJo2SNPY9ocPC+48wnqNxUoS5oPDEaWCndYOi7aOVjogTDLewJvsObmW34EG47ittpGoO7p4n3kMyWBhoYA42tl22/Na3SLD+Lk2+6uozWqciyOsUQG4W42uO5bWja0aG0I4K2daTZs1qksbbz1OoC5OTBCBSNAXqD9pg8y0LzvW3/ADVV/voWy2ofJl2gLy6TzJnmk+8zK5OAQBxrH2jeeDHH+Ep2hvUivMftlmrFeaKh0ebl4fFexcNr8Wb8j0S8l2Uh+LrD3rXFWk29hDV4kxm858M7qFdajb267b38ESadvKRI9V+JQvrGtqaXpWybLY3HPo33JBDNxByHaRlzWXvtZrV040+zH9WTqdvGPU9HKiJAIAEARfFW2kcDl1ifA5puRyyE6VaEU1Xd1uilO6RgGfKRvzh7UJtCFQaSaJ1FE70reoTZsrM43d/0TyKcTOkxNo7iv6NPtP8AUcNl9uG8EdxUa8t/bU+VdSTaXDoVOZFmUdayVu1G4OblmPiOxZatbzpPEkaehcQqLZioOy3qPgkLvCXGjenmHGN3uUiz2rw9SLdLNCRGdUDv19/Ond+ONW/ECzaL/kvuZSn1LmBWKwdt7m1lydIwQukxMEE1wD9Vg/bD8DloOHffyf8Ab9xuZXeFjI/32Bev8NLFOfqiuu2ODf6LTMgmyQQLoAw5yXAIYKY/rX/EjH8TQvNNZbdet8/0RaVP6d+j+hdLl5kzzWXUECAgBr0mqhFSzOJt1CBzLhYAKZYU3UrxS8SfplGVS5gl4lUUNc2JozubDID++K9L0y+VpUlJrKwegVaSmtzaSpllyA2R/F4f0T9bVrq7fs6ey8F1OI0oU9xbQYMAbvNz5u/p7U9a6HWqNTq7L9fmcVLnC7JYermkaa2BuwA0OLud2Nc4dbf6wBUzUbOjQtZOC32+qGqFRyqbsvZZIsQQAIAi2NG0z7nLI/wtXEjljcXrnAgnxGiZPFJDILtkaWm/MZEcCN90LqKmedMPw2SaYQRt233cLZD1b3NzuyC6q1o0oc8+gYOhZUUcxA2opG72O7R3bnDmuMUriHXKY7CpKm8xZKsG0ujk6s1o38fmH8lT3OmSjvT3Rd2mqJvFQkdY8Ohk5sdu+yVXUIyjXivMm15qVBtEU1TG2IDnA/8AlPwVvrizafNfcysOpdTSsS0OHQOXDQqYXQKyCa4P8LD+2H4XLQcO++l6DUyvMJGR7/gF7Dw37qfqituxeVpSCYugA2UAbliTIIZcJivWBp/zox5PC8x1mfbry/5FlcSxbS/4v6Fxu3rzZnm76msjw0FziGgbyTYDxK7hCU3iKOoU5TeIoimM6eQRXbCDM/lkwHmd58Fb2uj1J71Nl+pfWegVanaq7L9SC43jNVVXMrrNGYY0WaO4LQW9pSobQRp7WyoWyxTQYXQNNib94tdaDStMd45Oe0V4DtaryD8yIDcLd1z5k5rZW9pTt1iCKydWTZ2iYn2zjmbZYuqyL9ZBI3Mdv8Bce1Z3XJfg480TLRdv5FtrIlkCABAEV0hjAmJv6zWm3C20PguWcyGt+9AhjtC5YFLaFO2MZLfr1LfY8/BQdWWbOXyO0Wli2EwVcfRzMDx2Hc5vNruxZK3u6tvLMGduJV+k2gM0N3xXmiHaPlGj6zRvHMeS1Vpq9KsuWezOGsEYixGeKN0bZD0ZFiN9uIF9ysXRhJ82FkcjXmo8udh31e4iyKviLjYOaY7nsLhYX8bDxUTU6Tq20kvUbRerVg5JLY7+B1CbYqMhcna3IPreH6pF+2H4Sr/h3+ol6DdQrvCz1T3/AAC9i4a91P1X0Ku76i4D+/BaUhmxCBDN0gGpkCGjqMdxiw2o2Kgy79mQO79l115beR9q6i8clnVp+0pOHiiYYrrFYBaniLnntktstPINOazdDRHnNR7GeocPdvmqvYidbV1NY70r3H6oyaPAZDxWhstNSfLQjv8Av4l7Qtra2XYWPqKKTCGt9bPk34u/Jam04eferP5fvAlS58DGNMDYjYAdmXM+9TNUsaFGylyRSxj1/M5t6vPM64L6v9/32JeHopWmfNnN49xxV8QjtCc1xIEWVqqN5zyYfeFmdd90vUsLTqWosqTwQAIAjOkrh0zG7i5jiDbI7Dhdt+NnE25Fcs5kMMpF0CI0mlItdcvoxehTeHejx3/1Mg+9tD4qNqCzaTXkKXJTx3WEnJroPCsRDemeYMEL030OjnY+WNuxMGkgjIPtnsuAyvzV5puqTptQnuvoNzRS0gBItlcLZ7M5JzovrHlp7R1QMsYyDxbpG/Bw9qo73R6dbtU9n+h0pbFq4XjENSwSQyNe3kcxycN4PesrXs6tCXLNHUZeIvY9RXE7TIRrb/wkf7Zv4Sr7h7a4foNzK6wgZO7/AIBexcN+6m/NfQrbscLrSELAXQIcpqhrd5sma1xSox5pySHY0pSGmrxjayYCfd/VZrUNdhKHJb/mTKVuo7yG2mg2yST27u9ZdRcmlHdsmZwP1FhbWjPPkPid5WrtNAjtKs8+WCFVuWtkLo2AZDIcLZLQ0belQjy0o4XkQ51ZS6m9k8Njbj/yX7wt5hUmvyxaNeLRKs12zrhDbM7z+a60KOLOPm2xLt5mLS5XOCKkbxvXLQuMFl6ns55fqx+9w/JZniDalHzf2J1n1ZbCyZYAgAQAmxGgjnZsSt2m3B3kEEbi1wsQeYKAI7imjbgNqNxdb6W/xtvSYEwR2d2dnC1uztXEujEkVLiXVxy//mGHL6zR+aYu97afoHwLnpjYLz6oPoUbSZOzjML+Sep7NHDPOWHUrZaiOJ3qlzmm3AE/kvRqlTkoua8DmjBTmo+JI8Y0QsNqA5fQcb/dcfcVW22qJvlqfmWtxpbUeamRukqJ6WXaic+KRu8bj3EHIhWdSnSrxw1lFO1KLxLqWPoxrKjktHVjon7ukHyZP1h833dyzl7obXbo/kdKQp1r1THUkID2kulDm7LgbgNNyLHdmFxoVGcLmXMvgJJ5IFhZ3/nyH5L1vhuS9lNea+hX3SbFNRVtaLn4e9Xte6pUFmpLBHhRlIaZ8Vc7JgJ59izV5xDJ9mgsebx/2TIW0VuzahwiepcAA6R3ADJvedwWYur/AH5qss/vwOqtxRoLMngltPoIWxkukaHgEhrRdpsL2Lj2+FlSf63BzxBfNlI9fg6vLGOxDcGzd3kn2Fa3SIc13Evbh4gSG4XoRUPLYEoAAUANWPu6rRxddUHEX9Kv+S+5Ns1u2KsOJ2FP0pJWkPQbue+KvYrAjGxlDbXO/wA78AOK5a2YsYynsi2tTeBzxdNUTRvia9rGxiQbLnAFxc4tOYHq2vvuVi9dvqdeUadPdItLek4dSzVQEkEACABAAgBnxnR+OfMdV/Ebj3/mkaygKH020UrKfERUugPQ9JFZ7Ou0BpDbvIHVOV8+KZrrNKcfJiJFnU687qLA7E7pocTOcicp944mtjz3hJ2a1l+yV49rgvQq29s/QWz99AspxuFlFsa5dRJXYVFUNtI25G5wyc3uPwKk0bupQfYZHubOlVW/Ug+NaNyQ3NukZ9Jo6w+0B71f2t9TrLD2ZQXNhVo7roMQaWm+8KctyDkVMqnOyY23Mp2hXnRlzU3hiSjF9VkW4XgM1S7qtc/idzR3uOQUW6voQblWl2n5ka4u6VvHMpL0JvhGg0cec7hIfosu1vc473exZ+51qXdorHmZu74gk+zQWPMlcMTWNDWNDWjc1oAAVJUqyqPMnkz1SrOo+abyzWqNmPP1XfhKWj7yPqFD3sfUpfBBu716voK/nF6M9Iue4SBq3rKoyUCGLoFGnGX5xjmPis1xK8UoLxbJ1ourHGEhjBfdYe5Wmlw5bSCe2xFqqUpskGjWh9bXZwx9HH/nTXa3s9QW2nb+wW5pm+1i3t1hNSl4L7sepWrl1Lh0Q1f0tDaS3TVFs5ZOzcfRs9Vm7eM+ayF7qVa6faeI/BE+nTUFsS5V44CABAAgAQAIAEAc54Q9pa4XDgQQeBSSWVhgV9NQTUh2Zesy9myjc4dgcPmu3cishqOmTpvMFlCp4OrJwqN02hxMw990sY43CTyefdjZxAt4VDh/GV6A3m1z/b9gt3ipF+ZZUDVlZs2CFQiTXMHQ4SxZpyE8HWFLqQvTDBxEWzMFg52y8Dde2Trc81odMu3UXJL4Ge1S1jTfPH4v7HTQ3A2VDy6QXjZYlu7acdzTbs7Uup3roQSj1Zj9XvpW0FydWWOxoAAaA0DcGgADuAWTnUlN5kzEVKs6jzJmy4GwQAmxI+hl/Zv/AAlPW/vY+qH7X30PVfUp7Af78wvW+Ho811nwTPRLp9gfiexbgrDUoA12koJZZtheidZiLwaaEuY02dI4hkY/eO/tvs3IWO4juYTqRpxfd3/Ms7aDjEujRTVNS02y+pP6VKM+sLQtP1Y7m9uLieOW4U/+pXPs/Zqew/7OOclhAKCdmUACABAAgAQAIAEACABAGk0TXtLXAOaRYg7iEjSezAguL6JzQF0lKTLHe/6O71mDt6KQnMfUd5qou9KhVzKGzE3GqkqhJcAkFps5pGy9hG9rwc2nkszcW86DxJHUX4lKYsNnE38qn+YLYUe1Zpf2/YWk+2vX7lkxrLSRs1gUMTTFZoW5pchkYNOR+q/8RnxVro7/AB/kVWrv8NepnVx8nP8AbZ+ErrXu/DHgeYcSd+C9SYKgMwCBAQKIsadanmP+lJ+EqRarNaHqiVZLNxBea+pUOCb2+K9c4bf8zL0PQLvuD2StsitR2wyhmqZOjp43TSb9lgGXZd7idlo5kqLdXtG2Waj+XxH4UXL4Fp6KapWtIlr3CRwIIhYfRC2fpCRd+fZkMu26yN7r1atmNLsr13+xOp28Yln0tMyJgZGxrGNFmtY0Na0cABkAqFtt5ZIOqQAQAIAEACABAAgAQAIAEACABAAgBi0g0WiqeuCYZ7ZTRBofyDwRZ7eTvC29M1benV76yB5k0uwCpoKzZqgS4v2xILlso2r7bT8OxOcqjDlQRfLJE+oqgFoN94usfcU2ps2FKanBMXMOSitDxsSkEI5pz/hj+0j+KttH/qPkyr1b3K9Q1cfJz/bZ+Fd6734nmHEvfh6MmCoDLggAQKNukrrUlQf9J/tFlLsY5uIeqJ2mRcrqmvNFUYHG972MjY573ZNYwEuceQC9R0e8p21SUp+B6BWp86wXBorqllktJXu6Jm8QRuBed3ykgyA35Nz5hTr3iGU1y0Fjzf2OKdsl1LXwfBqelZ0dPEyJu8hgAud13HeTkMys5UqzqPM3lklJLoL02KCABAAgAQAIAEACABAAgAQAIAEACABAAgBux7BIKyF0M7A9juO9p7HNPY4XOaBGslY4rq6no2D9He6pjHzSAJWDM3GdnN5DNVt1Z875kWdrfSprlfQZ6R7gLPBBBIIII7eaoLmjySwX1GsqkcoVtzURjrZHtNLmnPDbZ71a6VtX+TK7VkvYfM11cHqz/aZ+ErvXe9D0PLeJO/D0ZMlQGXBApyqKhkbdp7g0cSe3gOJXdOnKo8RWR2lRnVeILIqpdD58QDRK11PSEgu2sppmix2Ws/8ADaeLuty3FabTtM9i1UqdTX6Vo7oNVanXw8CfaOaKUdA3ZpYGR33utd7uTnnrEcrq6NCPSABAAgAQAIAEACABAAgAQAIAEACABAAgAQAIAEACABADNpFgDalmVmSDc62/k7iFEurOFdb9fEfo3EqT2K3qcLlhcWSNc088wbdrXbjv9oWbubOpTfQ0FC+hNJZ3Izpu21KT9dg9qf0lP+Iw/BjWpyTofNHHV0OrP9pn4SnNdfbh6Hl/EvfgvJkue4AEkgAbyTYDvJVFGDk8JGbhTlN4ihVhOFVFXnCzYjIJ6eZpDD2dSO4e+/HJts7nIG6tdHnPersjQ2egVJ9qtsvkTXA9EaemIkN5phf0suy5zb7xGAAGDuF+JK0FG3p0ViCNTb2tKhHlprBIE+SAQAIAEACABAAgAQAIAEACABAAgAQAIAEACABAAgAQAIAEACAOc8DXjZc0OHAi65lFSWGhU2t0VnrT0Hklg26XMMO0+O3WcBuLT224KPSs6dOr7SI7VuJzp8jIJq6wivke9tPAOid60k21HE1zb+q4Alx7LNBz32TN5YRucZfQpdQ02F4k28NFwYNoRFG5ss7jUStILdrqxRkdscQyuDuc7aI4hO29lSoLsrfxHrXT6Nsuwt/H4krUsnAgAQAIAEACABAAgAQAIAEACABAAgD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34" name="Picture 10" descr="https://encrypted-tbn3.gstatic.com/images?q=tbn:ANd9GcQ6evoaIh9Bnd85_PsalX3v7nkJUD9xOi53lDAxnzeEZ5xAa8F-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211960" y="1412776"/>
            <a:ext cx="1224136" cy="1224136"/>
          </a:xfrm>
          <a:prstGeom prst="rect">
            <a:avLst/>
          </a:prstGeom>
          <a:noFill/>
        </p:spPr>
      </p:pic>
      <p:pic>
        <p:nvPicPr>
          <p:cNvPr id="1036" name="Picture 12" descr="http://img-fotki.yandex.ru/get/6611/36014149.ee/0_763b0_7f202010_S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84168" y="1484784"/>
            <a:ext cx="1096996" cy="936104"/>
          </a:xfrm>
          <a:prstGeom prst="rect">
            <a:avLst/>
          </a:prstGeom>
          <a:noFill/>
        </p:spPr>
      </p:pic>
      <p:pic>
        <p:nvPicPr>
          <p:cNvPr id="1038" name="Picture 14" descr="http://i.spok.ua/goods/515/515807.jpg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123728" y="2780928"/>
            <a:ext cx="1224136" cy="1224136"/>
          </a:xfrm>
          <a:prstGeom prst="rect">
            <a:avLst/>
          </a:prstGeom>
          <a:noFill/>
        </p:spPr>
      </p:pic>
      <p:pic>
        <p:nvPicPr>
          <p:cNvPr id="1040" name="Picture 16" descr="http://artgrafica.net/uploads/posts/2011-11/thumbs/1320193747_9xcsjslxwaolrjh.jpeg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2317" r="13521" b="64090"/>
          <a:stretch>
            <a:fillRect/>
          </a:stretch>
        </p:blipFill>
        <p:spPr bwMode="auto">
          <a:xfrm>
            <a:off x="4211960" y="2852936"/>
            <a:ext cx="1296144" cy="1070728"/>
          </a:xfrm>
          <a:prstGeom prst="rect">
            <a:avLst/>
          </a:prstGeom>
          <a:noFill/>
        </p:spPr>
      </p:pic>
      <p:pic>
        <p:nvPicPr>
          <p:cNvPr id="1042" name="Picture 18" descr="http://steshka.ru/wp-content/uploads/2012/11/112.jpg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3200" t="4000" r="55200" b="28000"/>
          <a:stretch>
            <a:fillRect/>
          </a:stretch>
        </p:blipFill>
        <p:spPr bwMode="auto">
          <a:xfrm>
            <a:off x="6372200" y="4293096"/>
            <a:ext cx="936104" cy="1224136"/>
          </a:xfrm>
          <a:prstGeom prst="rect">
            <a:avLst/>
          </a:prstGeom>
          <a:noFill/>
        </p:spPr>
      </p:pic>
      <p:pic>
        <p:nvPicPr>
          <p:cNvPr id="1046" name="Picture 22" descr="http://1.bp.blogspot.com/-wvIIElSrksY/VRpuHGy4sAI/AAAAAAAACCg/I3IXyNPZHW8/s1600/Birthday_Cake_ns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012160" y="2636912"/>
            <a:ext cx="1386875" cy="1296144"/>
          </a:xfrm>
          <a:prstGeom prst="rect">
            <a:avLst/>
          </a:prstGeom>
          <a:noFill/>
        </p:spPr>
      </p:pic>
      <p:pic>
        <p:nvPicPr>
          <p:cNvPr id="1048" name="Picture 24" descr="http://fotohomka.ru/images/Jan/09/5d31bb3653bee1796f330e5fd5bfc576/6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195736" y="4149080"/>
            <a:ext cx="1155728" cy="1440160"/>
          </a:xfrm>
          <a:prstGeom prst="rect">
            <a:avLst/>
          </a:prstGeom>
          <a:noFill/>
        </p:spPr>
      </p:pic>
      <p:pic>
        <p:nvPicPr>
          <p:cNvPr id="1050" name="Picture 26" descr="http://fotohomka.ru/images/Dec/01/a4e84c1560f1ef5c90dd9b7bde3c54d9/mini_6.jpg"/>
          <p:cNvPicPr>
            <a:picLocks noChangeAspect="1" noChangeArrowheads="1"/>
          </p:cNvPicPr>
          <p:nvPr/>
        </p:nvPicPr>
        <p:blipFill>
          <a:blip r:embed="rId1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139952" y="4365104"/>
            <a:ext cx="1449635" cy="1080120"/>
          </a:xfrm>
          <a:prstGeom prst="rect">
            <a:avLst/>
          </a:prstGeom>
          <a:noFill/>
        </p:spPr>
      </p:pic>
      <p:sp>
        <p:nvSpPr>
          <p:cNvPr id="16" name="TextBox 15"/>
          <p:cNvSpPr txBox="1"/>
          <p:nvPr/>
        </p:nvSpPr>
        <p:spPr>
          <a:xfrm>
            <a:off x="2099207" y="116632"/>
            <a:ext cx="494558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ookman Old Style" pitchFamily="18" charset="0"/>
              </a:rPr>
              <a:t>ОРИЕНТИРОВКА В ПРОСТРАНСТВЕ</a:t>
            </a:r>
            <a:endParaRPr lang="ru-RU" sz="2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Bookman Old Style" pitchFamily="18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500"/>
                                        <p:tgtEl>
                                          <p:spTgt spid="10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40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0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" dur="500"/>
                                        <p:tgtEl>
                                          <p:spTgt spid="10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50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0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8" dur="500"/>
                                        <p:tgtEl>
                                          <p:spTgt spid="10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6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0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4" dur="500"/>
                                        <p:tgtEl>
                                          <p:spTgt spid="10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8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0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0" dur="20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4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0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6" dur="2000"/>
                                        <p:tgtEl>
                                          <p:spTgt spid="10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42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0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2" dur="2000"/>
                                        <p:tgtEl>
                                          <p:spTgt spid="10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46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0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8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8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10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4" dur="2000" fill="hold"/>
                                        <p:tgtEl>
                                          <p:spTgt spid="104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48"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2" descr="http://easyengl.ucoz.ru/_ld/122/89158295.jpg"/>
          <p:cNvPicPr>
            <a:picLocks noChangeAspect="1" noChangeArrowheads="1"/>
          </p:cNvPicPr>
          <p:nvPr/>
        </p:nvPicPr>
        <p:blipFill>
          <a:blip r:embed="rId2" cstate="print">
            <a:lum bright="30000"/>
          </a:blip>
          <a:srcRect/>
          <a:stretch>
            <a:fillRect/>
          </a:stretch>
        </p:blipFill>
        <p:spPr bwMode="auto">
          <a:xfrm>
            <a:off x="-180528" y="0"/>
            <a:ext cx="9324528" cy="6858000"/>
          </a:xfrm>
          <a:prstGeom prst="rect">
            <a:avLst/>
          </a:prstGeom>
          <a:noFill/>
        </p:spPr>
      </p:pic>
      <p:sp>
        <p:nvSpPr>
          <p:cNvPr id="14" name="Прямоугольник 13"/>
          <p:cNvSpPr/>
          <p:nvPr/>
        </p:nvSpPr>
        <p:spPr>
          <a:xfrm>
            <a:off x="755576" y="4653136"/>
            <a:ext cx="2088232" cy="1656184"/>
          </a:xfrm>
          <a:prstGeom prst="rect">
            <a:avLst/>
          </a:prstGeom>
          <a:ln>
            <a:solidFill>
              <a:srgbClr val="3399FF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482" name="Picture 2" descr="http://ekb156nach.ucoz.ru/novaya_5/pora_v_shkolu-shablon_2..jpg"/>
          <p:cNvPicPr>
            <a:picLocks noChangeAspect="1" noChangeArrowheads="1"/>
          </p:cNvPicPr>
          <p:nvPr/>
        </p:nvPicPr>
        <p:blipFill>
          <a:blip r:embed="rId3" cstate="print"/>
          <a:srcRect l="7252" t="3810" r="7238" b="8224"/>
          <a:stretch>
            <a:fillRect/>
          </a:stretch>
        </p:blipFill>
        <p:spPr bwMode="auto">
          <a:xfrm>
            <a:off x="-180528" y="0"/>
            <a:ext cx="9324528" cy="6858000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899592" y="620688"/>
            <a:ext cx="5997155" cy="64633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non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002060"/>
                </a:solidFill>
                <a:latin typeface="Century Schoolbook" pitchFamily="18" charset="0"/>
              </a:rPr>
              <a:t>Если эту картинку поместить перед зеркалом, </a:t>
            </a:r>
          </a:p>
          <a:p>
            <a:pPr algn="ctr"/>
            <a:r>
              <a:rPr lang="ru-RU" b="1" dirty="0" smtClean="0">
                <a:solidFill>
                  <a:srgbClr val="002060"/>
                </a:solidFill>
                <a:latin typeface="Century Schoolbook" pitchFamily="18" charset="0"/>
              </a:rPr>
              <a:t>какое отражение мы увидим?</a:t>
            </a:r>
            <a:endParaRPr lang="ru-RU" b="1" dirty="0">
              <a:solidFill>
                <a:srgbClr val="002060"/>
              </a:solidFill>
              <a:latin typeface="Century Schoolbook" pitchFamily="18" charset="0"/>
            </a:endParaRPr>
          </a:p>
        </p:txBody>
      </p:sp>
      <p:pic>
        <p:nvPicPr>
          <p:cNvPr id="20486" name="Picture 6" descr="http://sadrybka.ru/wordpress/wp-content/uploads/2015/01/rybka-logo-transparent-small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63888" y="1438979"/>
            <a:ext cx="1939677" cy="1557973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</p:pic>
      <p:pic>
        <p:nvPicPr>
          <p:cNvPr id="10" name="Picture 6" descr="http://sadrybka.ru/wordpress/wp-content/uploads/2015/01/rybka-logo-transparent-small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3568" y="2564904"/>
            <a:ext cx="2016224" cy="1656184"/>
          </a:xfrm>
          <a:prstGeom prst="rect">
            <a:avLst/>
          </a:prstGeom>
          <a:noFill/>
          <a:ln w="28575">
            <a:solidFill>
              <a:srgbClr val="3399FF"/>
            </a:solidFill>
          </a:ln>
        </p:spPr>
      </p:pic>
      <p:pic>
        <p:nvPicPr>
          <p:cNvPr id="20487" name="Picture 7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372200" y="2564904"/>
            <a:ext cx="2088232" cy="1656183"/>
          </a:xfrm>
          <a:prstGeom prst="rect">
            <a:avLst/>
          </a:prstGeom>
          <a:noFill/>
          <a:ln w="28575">
            <a:solidFill>
              <a:srgbClr val="3399FF"/>
            </a:solidFill>
            <a:miter lim="800000"/>
            <a:headEnd/>
            <a:tailEnd/>
          </a:ln>
        </p:spPr>
      </p:pic>
      <p:grpSp>
        <p:nvGrpSpPr>
          <p:cNvPr id="2" name="Группа 17"/>
          <p:cNvGrpSpPr/>
          <p:nvPr/>
        </p:nvGrpSpPr>
        <p:grpSpPr>
          <a:xfrm>
            <a:off x="6228184" y="4668059"/>
            <a:ext cx="2232248" cy="1713269"/>
            <a:chOff x="6228184" y="4668059"/>
            <a:chExt cx="2232248" cy="1713269"/>
          </a:xfrm>
        </p:grpSpPr>
        <p:sp>
          <p:nvSpPr>
            <p:cNvPr id="15" name="Прямоугольник 14"/>
            <p:cNvSpPr/>
            <p:nvPr/>
          </p:nvSpPr>
          <p:spPr>
            <a:xfrm>
              <a:off x="6228184" y="4725144"/>
              <a:ext cx="2232248" cy="1656184"/>
            </a:xfrm>
            <a:prstGeom prst="rect">
              <a:avLst/>
            </a:prstGeom>
            <a:noFill/>
            <a:ln w="28575">
              <a:solidFill>
                <a:srgbClr val="3399FF"/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16" name="Picture 6" descr="http://sadrybka.ru/wordpress/wp-content/uploads/2015/01/rybka-logo-transparent-small.pn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 rot="19346090">
              <a:off x="6239992" y="4668059"/>
              <a:ext cx="1882649" cy="1512168"/>
            </a:xfrm>
            <a:prstGeom prst="rect">
              <a:avLst/>
            </a:prstGeom>
            <a:noFill/>
            <a:ln w="28575">
              <a:noFill/>
            </a:ln>
          </p:spPr>
        </p:pic>
      </p:grpSp>
      <p:grpSp>
        <p:nvGrpSpPr>
          <p:cNvPr id="5" name="Группа 18"/>
          <p:cNvGrpSpPr/>
          <p:nvPr/>
        </p:nvGrpSpPr>
        <p:grpSpPr>
          <a:xfrm>
            <a:off x="611560" y="4476731"/>
            <a:ext cx="2160240" cy="2016224"/>
            <a:chOff x="611560" y="4476731"/>
            <a:chExt cx="2160240" cy="2016224"/>
          </a:xfrm>
        </p:grpSpPr>
        <p:pic>
          <p:nvPicPr>
            <p:cNvPr id="12" name="Picture 7"/>
            <p:cNvPicPr>
              <a:picLocks noChangeAspect="1" noChangeArrowheads="1"/>
            </p:cNvPicPr>
            <p:nvPr/>
          </p:nvPicPr>
          <p:blipFill>
            <a:blip r:embed="rId5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 rot="17699900">
              <a:off x="620759" y="4673533"/>
              <a:ext cx="2016224" cy="1622619"/>
            </a:xfrm>
            <a:prstGeom prst="rect">
              <a:avLst/>
            </a:prstGeom>
            <a:noFill/>
            <a:ln w="28575">
              <a:noFill/>
              <a:miter lim="800000"/>
              <a:headEnd/>
              <a:tailEnd/>
            </a:ln>
          </p:spPr>
        </p:pic>
        <p:sp>
          <p:nvSpPr>
            <p:cNvPr id="17" name="Прямоугольник 16"/>
            <p:cNvSpPr/>
            <p:nvPr/>
          </p:nvSpPr>
          <p:spPr>
            <a:xfrm>
              <a:off x="611560" y="4653136"/>
              <a:ext cx="2160240" cy="1728192"/>
            </a:xfrm>
            <a:prstGeom prst="rect">
              <a:avLst/>
            </a:prstGeom>
            <a:noFill/>
            <a:ln w="28575">
              <a:solidFill>
                <a:srgbClr val="3399FF"/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19" name="TextBox 18"/>
          <p:cNvSpPr txBox="1"/>
          <p:nvPr/>
        </p:nvSpPr>
        <p:spPr>
          <a:xfrm>
            <a:off x="2099207" y="116632"/>
            <a:ext cx="494558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ookman Old Style" pitchFamily="18" charset="0"/>
              </a:rPr>
              <a:t>ОРИЕНТИРОВКА В ПРОСТРАНСТВЕ</a:t>
            </a:r>
            <a:endParaRPr lang="ru-RU" sz="2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Bookman Old Style" pitchFamily="18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048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048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487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535</TotalTime>
  <Words>829</Words>
  <Application>Microsoft Office PowerPoint</Application>
  <PresentationFormat>Экран (4:3)</PresentationFormat>
  <Paragraphs>156</Paragraphs>
  <Slides>27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28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Admin</cp:lastModifiedBy>
  <cp:revision>45</cp:revision>
  <dcterms:created xsi:type="dcterms:W3CDTF">2019-02-17T11:15:49Z</dcterms:created>
  <dcterms:modified xsi:type="dcterms:W3CDTF">2021-01-27T07:46:35Z</dcterms:modified>
</cp:coreProperties>
</file>