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7" r:id="rId3"/>
    <p:sldId id="289" r:id="rId4"/>
    <p:sldId id="290" r:id="rId5"/>
    <p:sldId id="291" r:id="rId6"/>
    <p:sldId id="292" r:id="rId7"/>
    <p:sldId id="293" r:id="rId8"/>
    <p:sldId id="294" r:id="rId9"/>
    <p:sldId id="308" r:id="rId10"/>
    <p:sldId id="309" r:id="rId11"/>
    <p:sldId id="310" r:id="rId12"/>
    <p:sldId id="311" r:id="rId13"/>
    <p:sldId id="296" r:id="rId14"/>
    <p:sldId id="312" r:id="rId15"/>
    <p:sldId id="297" r:id="rId16"/>
    <p:sldId id="298" r:id="rId17"/>
    <p:sldId id="299" r:id="rId18"/>
    <p:sldId id="301" r:id="rId19"/>
    <p:sldId id="302" r:id="rId20"/>
    <p:sldId id="303" r:id="rId21"/>
    <p:sldId id="304" r:id="rId22"/>
    <p:sldId id="305" r:id="rId23"/>
    <p:sldId id="307" r:id="rId24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21023-B456-41A7-A361-F49A25BB164F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51E63-E0FD-4394-8CE9-8EC2CBFB13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21751-3EF2-4C11-B0FA-86763DC2D830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53363-B3E6-493C-B814-32429C609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68167-5526-432C-ACAB-A75FA38B6E07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CD564-3950-4836-A25D-399B25D066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EBF51-0F4E-4134-813C-1C02D73C96B0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2B919-A72D-43AA-BCF4-5658D9F02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5F249-1721-4AF7-B649-E35034ABDE62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C9320-FB0F-43D9-B816-50E515CA92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1D286-AAA7-41E7-8A26-E8B5032AE194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7EE8C-E524-4617-A0F8-75D719D31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AB798-1720-4D41-8949-1084F098A5C2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499F0-7ED1-404D-A8E2-1E816335C2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7AF11-FA7A-4F74-BF8B-FB66EE89FFF3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50659-5850-4E7B-8FA6-277C7659CF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A7CF-06BC-4D06-B673-827115903760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54C-951D-4F8B-97E2-BEF5EF9D19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D2AA9-C177-4937-8B99-137A390195C3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1F4F6-A0D0-42AC-AD84-FE204B8FC7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D75EF-188E-4C05-A725-4F13391FF5D5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8E0E5-90FF-4557-9B81-157814B8D3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4E9AE4-BA9E-49F3-9A11-6838C74BB28E}" type="datetimeFigureOut">
              <a:rPr lang="ru-RU"/>
              <a:pPr>
                <a:defRPr/>
              </a:pPr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053672-0F98-4577-8911-A1F97916F5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8504" cy="6957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888275"/>
            <a:ext cx="4906324" cy="182070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81163" y="3907097"/>
            <a:ext cx="698167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Патриотический проект</a:t>
            </a:r>
          </a:p>
          <a:p>
            <a:pPr algn="ctr"/>
            <a:r>
              <a:rPr lang="ru-RU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«Помним мы – помнят наши дети.»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AEF231-59E3-46EF-BEAB-D2BCB1ABC36A}"/>
              </a:ext>
            </a:extLst>
          </p:cNvPr>
          <p:cNvSpPr txBox="1"/>
          <p:nvPr/>
        </p:nvSpPr>
        <p:spPr>
          <a:xfrm>
            <a:off x="2411760" y="476672"/>
            <a:ext cx="6012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Муниципальное автономное дошкольное учреждение детский сад № 185 города Тюмени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89CBF2-E6B1-48AC-7EA1-5673235A9AD1}"/>
              </a:ext>
            </a:extLst>
          </p:cNvPr>
          <p:cNvSpPr txBox="1"/>
          <p:nvPr/>
        </p:nvSpPr>
        <p:spPr>
          <a:xfrm>
            <a:off x="971600" y="2706768"/>
            <a:ext cx="74523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effectLst/>
              </a:rPr>
              <a:t>III ВСЕРОССИЙСКИЙ ПЕДАГОГИЧЕСКИЙ КОНКУРС</a:t>
            </a:r>
            <a:br>
              <a:rPr lang="ru-RU" sz="1600" b="1" dirty="0">
                <a:solidFill>
                  <a:srgbClr val="FF0000"/>
                </a:solidFill>
                <a:effectLst/>
              </a:rPr>
            </a:br>
            <a:r>
              <a:rPr lang="ru-RU" sz="1600" b="1" dirty="0">
                <a:solidFill>
                  <a:srgbClr val="FF0000"/>
                </a:solidFill>
                <a:effectLst/>
              </a:rPr>
              <a:t>«СОВРЕМЕННОЕ ВОСПИТАНИЕ ПОДРАСТАЮЩЕГО ПОКОЛЕНИЯ».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CB5E76-2665-4274-3E49-17662959515A}"/>
              </a:ext>
            </a:extLst>
          </p:cNvPr>
          <p:cNvSpPr txBox="1"/>
          <p:nvPr/>
        </p:nvSpPr>
        <p:spPr>
          <a:xfrm>
            <a:off x="5004048" y="5157192"/>
            <a:ext cx="32403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Подготовила: </a:t>
            </a:r>
          </a:p>
          <a:p>
            <a:r>
              <a:rPr lang="ru-RU" sz="1400" dirty="0"/>
              <a:t>Светлана Владимировна Иванова, </a:t>
            </a:r>
          </a:p>
          <a:p>
            <a:r>
              <a:rPr lang="ru-RU" sz="1400" dirty="0"/>
              <a:t>старший воспитатель </a:t>
            </a:r>
          </a:p>
          <a:p>
            <a:r>
              <a:rPr lang="ru-RU" sz="1400" dirty="0"/>
              <a:t>МАДОУ д/с№ 185 города Тюмени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8DC1A3-7E6F-03FF-2F65-AA8A2A0D8623}"/>
              </a:ext>
            </a:extLst>
          </p:cNvPr>
          <p:cNvSpPr txBox="1"/>
          <p:nvPr/>
        </p:nvSpPr>
        <p:spPr>
          <a:xfrm>
            <a:off x="3959931" y="6161066"/>
            <a:ext cx="1224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/>
              <a:t>Тюмени 2024г.</a:t>
            </a:r>
          </a:p>
        </p:txBody>
      </p:sp>
    </p:spTree>
    <p:extLst>
      <p:ext uri="{BB962C8B-B14F-4D97-AF65-F5344CB8AC3E}">
        <p14:creationId xmlns:p14="http://schemas.microsoft.com/office/powerpoint/2010/main" val="409864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6536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-15233" y="1844824"/>
            <a:ext cx="929706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CC0000"/>
                </a:solidFill>
              </a:rPr>
              <a:t>Муниципальное автономное дошкольное образовательное</a:t>
            </a:r>
          </a:p>
          <a:p>
            <a:pPr algn="ctr"/>
            <a:r>
              <a:rPr lang="ru-RU" sz="2000" dirty="0">
                <a:solidFill>
                  <a:srgbClr val="CC0000"/>
                </a:solidFill>
              </a:rPr>
              <a:t>Учреждение детский сад № 185 города Тюмени</a:t>
            </a:r>
          </a:p>
          <a:p>
            <a:pPr algn="ctr"/>
            <a:r>
              <a:rPr lang="ru-RU" dirty="0"/>
              <a:t>В рамках </a:t>
            </a:r>
            <a:r>
              <a:rPr lang="en-US" dirty="0"/>
              <a:t>III </a:t>
            </a:r>
            <a:r>
              <a:rPr lang="ru-RU" dirty="0"/>
              <a:t>всероссийского педагогического конкурса </a:t>
            </a:r>
          </a:p>
          <a:p>
            <a:pPr algn="ctr"/>
            <a:r>
              <a:rPr lang="ru-RU" dirty="0"/>
              <a:t>«Современное воспитание подрастающего поколения»</a:t>
            </a:r>
            <a:endParaRPr lang="ru-RU" b="1" dirty="0">
              <a:effectLst/>
            </a:endParaRPr>
          </a:p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E00DEB-80A5-4CBA-970A-382CF82665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12" y="3140968"/>
            <a:ext cx="4417029" cy="3312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421190-6A62-4B43-964B-0096C18CAD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558" y="3140968"/>
            <a:ext cx="410443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312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0"/>
            <a:ext cx="83137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Нашим детям о самом главном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763688" y="616196"/>
            <a:ext cx="7112329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/>
              <a:t>Патриотическое 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нравственно–патриотического воспитания детей дошкольного возраста становится одной из актуальных.</a:t>
            </a:r>
          </a:p>
          <a:p>
            <a:pPr algn="ctr"/>
            <a:r>
              <a:rPr lang="ru-RU" sz="1200" dirty="0"/>
              <a:t>Нельзя быть патриотом, не чувствуя личной связи с Родиной, не зная, как любили, берегли и защищали ее наши предки, наши отцы и деды.</a:t>
            </a:r>
          </a:p>
          <a:p>
            <a:pPr algn="ctr"/>
            <a:r>
              <a:rPr lang="ru-RU" sz="1200" dirty="0"/>
              <a:t>Не следует также забывать, что война является одним из наиболее важных исторических опытов и практик в формировании, воспроизводстве, воспитании и восприятии настоящего мужчины. Образ воина остается одним из ключевых символов мужественности. Особенно важно это для мальчиков в период взросления. Для нормального развития мальчикам необходимо, чтобы смутный образ настоящего мужчины постепенно становился реальностью, находя свое воплощение в конкретных людях. Причем очень важно, чтобы герои были своими, легко узнаваемыми, близкими. Тогда мальчишкам легче соотнести их с собой, легче на них равняться. Таким образом, было принято решение разработать и реализовать проект 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</a:rPr>
              <a:t>«Помним мы –помнят наши дети»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773634-4D58-455E-B95F-FF4CD8D612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478518"/>
            <a:ext cx="4392488" cy="3266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0118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1259632" y="33700"/>
            <a:ext cx="72215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Цель проекта: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Создание условий для обогащения детей знаниями о ВОВ, воспитание  чувства патриотизма,  гордости за народ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одержавшего великую Победу.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86AD17-2674-4606-9D14-3BDA6CD3D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888" y="1268277"/>
            <a:ext cx="5771008" cy="4246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036753" y="5514436"/>
            <a:ext cx="63475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Память о героях войны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 маленьких сердцах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6068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730204-B7B5-4AA4-846F-18EDD84EB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476" y="2292554"/>
            <a:ext cx="5544616" cy="3343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427984" y="67418"/>
            <a:ext cx="219560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Задачи проекта: 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123728" y="460990"/>
            <a:ext cx="66967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/>
            <a:r>
              <a:rPr lang="ru-RU" sz="1400" dirty="0"/>
              <a:t>1. Познакомить с историей Великой Отечественной войны.</a:t>
            </a:r>
          </a:p>
          <a:p>
            <a:pPr marL="342900" indent="-342900"/>
            <a:r>
              <a:rPr lang="ru-RU" sz="1400" dirty="0"/>
              <a:t>2. Подвести к восприятию художественных произведений о войне;</a:t>
            </a:r>
          </a:p>
          <a:p>
            <a:pPr marL="342900" indent="-342900"/>
            <a:r>
              <a:rPr lang="ru-RU" sz="1400" dirty="0"/>
              <a:t>3. Дать знания о празднике День Победы.</a:t>
            </a:r>
          </a:p>
          <a:p>
            <a:pPr marL="342900" indent="-342900"/>
            <a:r>
              <a:rPr lang="ru-RU" sz="1400" dirty="0"/>
              <a:t>4. </a:t>
            </a:r>
            <a:r>
              <a:rPr lang="ru-RU" sz="1400" dirty="0" err="1"/>
              <a:t>Познакмить</a:t>
            </a:r>
            <a:r>
              <a:rPr lang="ru-RU" sz="1400" dirty="0"/>
              <a:t> с героями ВОВ , с боевыми наградами.</a:t>
            </a:r>
          </a:p>
          <a:p>
            <a:pPr marL="342900" indent="-342900"/>
            <a:r>
              <a:rPr lang="ru-RU" sz="1400" dirty="0"/>
              <a:t>5. Организовать сотрудничество с родителями, оказывать поддержку и </a:t>
            </a:r>
          </a:p>
          <a:p>
            <a:pPr marL="342900" indent="-342900"/>
            <a:r>
              <a:rPr lang="ru-RU" sz="1400" dirty="0"/>
              <a:t>содействие семьям в воспитании у дошкольников патриотических чувств.</a:t>
            </a:r>
          </a:p>
          <a:p>
            <a:pPr marL="342900" indent="-342900"/>
            <a:r>
              <a:rPr lang="ru-RU" sz="1400" dirty="0"/>
              <a:t>6. Формировать нравственно-патриотические качества: храбрость, мужество, </a:t>
            </a:r>
          </a:p>
          <a:p>
            <a:pPr marL="342900" indent="-342900"/>
            <a:r>
              <a:rPr lang="ru-RU" sz="1400" dirty="0"/>
              <a:t>стремление защищать свою Родину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5534561"/>
            <a:ext cx="48922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У каждого в душе 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свой герой</a:t>
            </a:r>
          </a:p>
        </p:txBody>
      </p:sp>
    </p:spTree>
    <p:extLst>
      <p:ext uri="{BB962C8B-B14F-4D97-AF65-F5344CB8AC3E}">
        <p14:creationId xmlns:p14="http://schemas.microsoft.com/office/powerpoint/2010/main" val="1457027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C36D81-9BE7-487D-A883-12C2E8991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312" y="1988840"/>
            <a:ext cx="4536504" cy="3308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254329-B45E-400A-8FA3-B4544C105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27" y="1226765"/>
            <a:ext cx="3149513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115616" y="-19730"/>
            <a:ext cx="816111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Мероприятия </a:t>
            </a:r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реализации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проекта</a:t>
            </a:r>
            <a:r>
              <a:rPr lang="ru-RU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    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69945" y="5471596"/>
            <a:ext cx="41327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Библиосерфинг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«Детям о войне»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0567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D78990-F6C6-426D-9558-62FF25A29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5524"/>
            <a:ext cx="4176464" cy="3081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A7AF9A-CE44-4F50-912E-F5A27B6ABC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37892"/>
            <a:ext cx="4480310" cy="3408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940152" y="364437"/>
            <a:ext cx="302433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Конкурсы юных</a:t>
            </a:r>
          </a:p>
          <a:p>
            <a:pPr algn="ctr"/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ч</a:t>
            </a:r>
            <a:r>
              <a:rPr lang="ru-RU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тецов</a:t>
            </a:r>
          </a:p>
          <a:p>
            <a:pPr algn="ctr"/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3595829"/>
            <a:ext cx="34377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«О подвиге</a:t>
            </a:r>
          </a:p>
          <a:p>
            <a:pPr algn="ctr"/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солдата»</a:t>
            </a:r>
            <a:endParaRPr lang="ru-RU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8340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" y="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86975" y="3963060"/>
            <a:ext cx="4608512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Музыкально-литературный </a:t>
            </a:r>
            <a:r>
              <a:rPr lang="ru-RU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батл</a:t>
            </a:r>
            <a:endParaRPr lang="ru-RU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«Великой Победе </a:t>
            </a:r>
          </a:p>
          <a:p>
            <a:pPr algn="ctr"/>
            <a:r>
              <a:rPr lang="ru-RU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посвящается!»</a:t>
            </a:r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endParaRPr lang="ru-RU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9C3575-A540-4282-9B68-B585151705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2883"/>
            <a:ext cx="5328592" cy="2928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B78C08-012A-46CA-A742-176C69586A8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078" y="3459932"/>
            <a:ext cx="312572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5434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>
            <a:extLst>
              <a:ext uri="{FF2B5EF4-FFF2-40B4-BE49-F238E27FC236}">
                <a16:creationId xmlns:a16="http://schemas.microsoft.com/office/drawing/2014/main" id="{360872BB-DC23-4CA7-8D6B-DB6BE239B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857353B-75E2-4585-9D79-0C6B4C74BFCA}"/>
              </a:ext>
            </a:extLst>
          </p:cNvPr>
          <p:cNvSpPr/>
          <p:nvPr/>
        </p:nvSpPr>
        <p:spPr>
          <a:xfrm>
            <a:off x="1619672" y="0"/>
            <a:ext cx="676875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Праздничный парад «Белые журавли памяти»</a:t>
            </a:r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endParaRPr lang="ru-RU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916CD9-BA1E-4D58-8713-B7DB64DFAE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30129"/>
            <a:ext cx="4379979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608E560-A1AE-4263-89FA-DA540756A8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228" y="1430129"/>
            <a:ext cx="2536289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2436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>
            <a:extLst>
              <a:ext uri="{FF2B5EF4-FFF2-40B4-BE49-F238E27FC236}">
                <a16:creationId xmlns:a16="http://schemas.microsoft.com/office/drawing/2014/main" id="{9BB759E2-7ED9-4AE5-A94B-9C59B7D23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9E3364-F876-410D-811A-EECB4AE7ED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210" y="1412776"/>
            <a:ext cx="2825491" cy="4221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F2B912-F338-4763-8E3D-BE513649E0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800480"/>
            <a:ext cx="4270832" cy="2842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7C3A62AF-248E-443E-9588-D71A29368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879" y="116632"/>
            <a:ext cx="3789040" cy="3789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184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>
            <a:extLst>
              <a:ext uri="{FF2B5EF4-FFF2-40B4-BE49-F238E27FC236}">
                <a16:creationId xmlns:a16="http://schemas.microsoft.com/office/drawing/2014/main" id="{F2AC37FD-D0FF-4D47-B847-5C50A4AEA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CD60BFB-8C1A-419B-A23B-5278623DFD82}"/>
              </a:ext>
            </a:extLst>
          </p:cNvPr>
          <p:cNvSpPr/>
          <p:nvPr/>
        </p:nvSpPr>
        <p:spPr>
          <a:xfrm>
            <a:off x="1619672" y="0"/>
            <a:ext cx="676875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Акция «Окна Победы!»</a:t>
            </a:r>
            <a:endParaRPr lang="ru-RU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823359-F64D-43C5-9CD2-E7047EADF4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20720"/>
            <a:ext cx="3657500" cy="4365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A9A4D0-AB26-4EF1-9D36-98E678AD77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054" y="860713"/>
            <a:ext cx="3318832" cy="4425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6642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>
            <a:extLst>
              <a:ext uri="{FF2B5EF4-FFF2-40B4-BE49-F238E27FC236}">
                <a16:creationId xmlns:a16="http://schemas.microsoft.com/office/drawing/2014/main" id="{72580F99-7D24-4F86-A464-0520DC2EE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B1A49F-59C6-4904-A7E9-59BAE69DD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60" y="548680"/>
            <a:ext cx="3723878" cy="4629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150C68-4779-4E53-A0BE-FEFFD3560111}"/>
              </a:ext>
            </a:extLst>
          </p:cNvPr>
          <p:cNvSpPr txBox="1"/>
          <p:nvPr/>
        </p:nvSpPr>
        <p:spPr>
          <a:xfrm>
            <a:off x="4114800" y="2974622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0A26B7-E8DF-4CB5-82E7-B78798F868E6}"/>
              </a:ext>
            </a:extLst>
          </p:cNvPr>
          <p:cNvSpPr txBox="1"/>
          <p:nvPr/>
        </p:nvSpPr>
        <p:spPr>
          <a:xfrm>
            <a:off x="7514773" y="-973252"/>
            <a:ext cx="84449" cy="235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533C2169-AD24-4FFD-863B-DE1D36D23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990" y="548679"/>
            <a:ext cx="3477257" cy="46291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947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40DBBC-5A22-4D24-B411-1153626381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15340"/>
            <a:ext cx="3174141" cy="42321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14391" y="260648"/>
            <a:ext cx="512960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Акция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«Поздравительная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о</a:t>
            </a:r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ткрытка </a:t>
            </a:r>
          </a:p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Ветеранам»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A18978B-F1B2-45A1-9F6E-272407C6E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99770"/>
            <a:ext cx="4485270" cy="336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10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>
            <a:extLst>
              <a:ext uri="{FF2B5EF4-FFF2-40B4-BE49-F238E27FC236}">
                <a16:creationId xmlns:a16="http://schemas.microsoft.com/office/drawing/2014/main" id="{46BFED7D-F16D-46C7-83B1-C75E478B2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5060E27-4CDC-4EB4-A955-8C441C17F25C}"/>
              </a:ext>
            </a:extLst>
          </p:cNvPr>
          <p:cNvSpPr/>
          <p:nvPr/>
        </p:nvSpPr>
        <p:spPr>
          <a:xfrm>
            <a:off x="4014391" y="-99392"/>
            <a:ext cx="512960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Акция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«Поздравительная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о</a:t>
            </a:r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ткрытка </a:t>
            </a:r>
          </a:p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Ветеранам»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C66C0AF8-B146-4C01-88D8-FF871F750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08" y="764704"/>
            <a:ext cx="2985343" cy="3980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87586604-08DA-49B4-911F-F6DA30432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063" y="2450929"/>
            <a:ext cx="3227591" cy="43034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699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4A9F84-6EE2-4A79-BFDD-500D2D82DE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48" y="2034032"/>
            <a:ext cx="3960185" cy="2987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581666" y="18097"/>
            <a:ext cx="382636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Детско-</a:t>
            </a:r>
          </a:p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родительская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акция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32501" y="4449954"/>
            <a:ext cx="36009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«Георгиевская</a:t>
            </a:r>
          </a:p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ленточка»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F9FB5A09-1C0D-43D5-B6F5-F6FB50610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592" y="331825"/>
            <a:ext cx="3273828" cy="3861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392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3F9F5C-3865-4692-B28B-6FB97442B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857" y="3645072"/>
            <a:ext cx="4320480" cy="301466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1A31C6-9675-4B50-84D1-1BCC93A9BE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16632"/>
            <a:ext cx="3960440" cy="33843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3648" y="125816"/>
            <a:ext cx="349689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Фестиваль</a:t>
            </a:r>
          </a:p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семейного </a:t>
            </a:r>
          </a:p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творчества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098" y="1985334"/>
            <a:ext cx="47561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«О героях былых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времен»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4634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1600" y="116632"/>
            <a:ext cx="828450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Фестиваль</a:t>
            </a:r>
          </a:p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семейного творчества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5397284"/>
            <a:ext cx="47561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«О героях былых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времен»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680C95-C321-467A-9C17-A10870E0B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466062"/>
            <a:ext cx="6408712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090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01E587-4CC6-4984-A4F2-514515586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429000"/>
            <a:ext cx="4868946" cy="330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942FFF-A646-4C2F-809C-8E847CCAD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30721"/>
            <a:ext cx="484116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0265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4" y="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BA74BC-4000-48F2-8F1E-3D303E2D0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28800"/>
            <a:ext cx="6120680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789561" y="22908"/>
            <a:ext cx="83692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Театр патриотической песни</a:t>
            </a:r>
          </a:p>
          <a:p>
            <a:pPr algn="ctr"/>
            <a:r>
              <a:rPr lang="ru-RU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«Мы дети твои, Земля!»</a:t>
            </a:r>
            <a:endParaRPr lang="ru-RU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8090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39752" y="-63172"/>
            <a:ext cx="62344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Акция памяти</a:t>
            </a:r>
          </a:p>
          <a:p>
            <a:pPr algn="ctr"/>
            <a:r>
              <a:rPr lang="ru-RU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«Один день в календаре </a:t>
            </a:r>
          </a:p>
          <a:p>
            <a:pPr algn="ctr"/>
            <a:r>
              <a:rPr lang="ru-RU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войны»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84391D-08C7-4830-BAF6-8B673D55C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646269"/>
            <a:ext cx="5184576" cy="3824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058418" y="5326573"/>
            <a:ext cx="57499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День снятия</a:t>
            </a:r>
          </a:p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Блокады Ленинграда</a:t>
            </a:r>
            <a:endParaRPr lang="ru-RU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8437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83326" y="204944"/>
            <a:ext cx="55957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«Музеи боевой славы»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E70E45E-99A9-4063-BC3F-9B11D8640C3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78986"/>
            <a:ext cx="5040560" cy="3042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EDEE036-EFD8-47D7-8797-E9674817DD8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90846"/>
            <a:ext cx="4299225" cy="2697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40006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00264" y="204944"/>
            <a:ext cx="59618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«Стена памяти и славы»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E0F99-022A-4651-8DD6-2BDE85863C14}"/>
              </a:ext>
            </a:extLst>
          </p:cNvPr>
          <p:cNvSpPr txBox="1"/>
          <p:nvPr/>
        </p:nvSpPr>
        <p:spPr>
          <a:xfrm>
            <a:off x="2411760" y="162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7423846-BB32-4A03-8ED6-FC31CC5F2C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772" y="764704"/>
            <a:ext cx="4609477" cy="3457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DBFA146-D624-4C4C-8989-3619A52F4F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29000"/>
            <a:ext cx="4311781" cy="3224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4335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823871/0737501b-aeec-4218-8638-71b0c51c10c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0"/>
            <a:ext cx="9144000" cy="68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16632"/>
            <a:ext cx="6012160" cy="22310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FE30F7-CC6E-49AF-B347-748B52B7D1AA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990" y="2347706"/>
            <a:ext cx="5194330" cy="3817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89653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480</Words>
  <Application>Microsoft Office PowerPoint</Application>
  <PresentationFormat>Экран (4:3)</PresentationFormat>
  <Paragraphs>78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Салагаева</dc:creator>
  <cp:lastModifiedBy>Светлана Иванова</cp:lastModifiedBy>
  <cp:revision>58</cp:revision>
  <cp:lastPrinted>2020-04-01T12:02:00Z</cp:lastPrinted>
  <dcterms:created xsi:type="dcterms:W3CDTF">2013-11-25T16:17:37Z</dcterms:created>
  <dcterms:modified xsi:type="dcterms:W3CDTF">2024-01-30T10:32:30Z</dcterms:modified>
</cp:coreProperties>
</file>