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E8C9-F5D2-4D08-B23B-479604106ADE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5EB76-9C98-4AE3-BEEC-1CB4ECD2E0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244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E8C9-F5D2-4D08-B23B-479604106ADE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5EB76-9C98-4AE3-BEEC-1CB4ECD2E0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379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E8C9-F5D2-4D08-B23B-479604106ADE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5EB76-9C98-4AE3-BEEC-1CB4ECD2E0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0510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E8C9-F5D2-4D08-B23B-479604106ADE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5EB76-9C98-4AE3-BEEC-1CB4ECD2E0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429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E8C9-F5D2-4D08-B23B-479604106ADE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5EB76-9C98-4AE3-BEEC-1CB4ECD2E0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195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E8C9-F5D2-4D08-B23B-479604106ADE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5EB76-9C98-4AE3-BEEC-1CB4ECD2E0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044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E8C9-F5D2-4D08-B23B-479604106ADE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5EB76-9C98-4AE3-BEEC-1CB4ECD2E0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325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E8C9-F5D2-4D08-B23B-479604106ADE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5EB76-9C98-4AE3-BEEC-1CB4ECD2E0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3715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E8C9-F5D2-4D08-B23B-479604106ADE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5EB76-9C98-4AE3-BEEC-1CB4ECD2E0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586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E8C9-F5D2-4D08-B23B-479604106ADE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5EB76-9C98-4AE3-BEEC-1CB4ECD2E0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25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E8C9-F5D2-4D08-B23B-479604106ADE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5EB76-9C98-4AE3-BEEC-1CB4ECD2E0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881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3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AE8C9-F5D2-4D08-B23B-479604106ADE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5EB76-9C98-4AE3-BEEC-1CB4ECD2E0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1838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Мой родной край</a:t>
            </a:r>
            <a:br>
              <a:rPr lang="ru-RU" dirty="0" smtClean="0"/>
            </a:br>
            <a:r>
              <a:rPr lang="ru-RU" dirty="0" smtClean="0"/>
              <a:t>Город Курган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132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ytimg.com/vi/LjW0jO0nZnk/hq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8" t="3290" r="28365"/>
          <a:stretch/>
        </p:blipFill>
        <p:spPr bwMode="auto">
          <a:xfrm>
            <a:off x="1907704" y="677416"/>
            <a:ext cx="4752528" cy="5536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9003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nm45.ru/sites/default/files/articles/4762/galery/rng4d4ictm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2904"/>
            <a:ext cx="8568952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769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www.bankgorodov.ru/public/photos/coa/2225_bi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6672"/>
            <a:ext cx="6912768" cy="576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7160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abali.ru/wp-content/uploads/2014/04/flag_kurganskoj_oblast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869082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683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vibirai.ru/image/13622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60432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282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65" t="23413" r="31507" b="35985"/>
          <a:stretch/>
        </p:blipFill>
        <p:spPr bwMode="auto">
          <a:xfrm>
            <a:off x="683568" y="548680"/>
            <a:ext cx="7560840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951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208912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353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8235280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331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.mycdn.me/i?r=AzEPZsRbOZEKgBhR0XGMT1RkIE_XiN1OtcS2J6yeIejdSqaKTM5SRkZCeTgDn6uOy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93231"/>
            <a:ext cx="7632848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332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b1.culture.ru/c/3387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8363545" cy="5581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70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cdn.photosight.ru/img/6/863/5460128_x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8352928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37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</Words>
  <Application>Microsoft Office PowerPoint</Application>
  <PresentationFormat>Экран (4:3)</PresentationFormat>
  <Paragraphs>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Мой родной край Город Курган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Мой родной край Город Курган</dc:title>
  <dc:creator>я</dc:creator>
  <cp:lastModifiedBy>я</cp:lastModifiedBy>
  <cp:revision>2</cp:revision>
  <dcterms:created xsi:type="dcterms:W3CDTF">2020-11-26T07:23:27Z</dcterms:created>
  <dcterms:modified xsi:type="dcterms:W3CDTF">2020-11-26T07:40:57Z</dcterms:modified>
</cp:coreProperties>
</file>