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9" r:id="rId5"/>
    <p:sldId id="260" r:id="rId6"/>
    <p:sldId id="261" r:id="rId7"/>
    <p:sldId id="262" r:id="rId8"/>
    <p:sldId id="263" r:id="rId9"/>
    <p:sldId id="264" r:id="rId10"/>
    <p:sldId id="270" r:id="rId11"/>
    <p:sldId id="266" r:id="rId12"/>
    <p:sldId id="28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6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2404"/>
          <a:stretch/>
        </p:blipFill>
        <p:spPr>
          <a:xfrm flipH="1">
            <a:off x="4499992" y="0"/>
            <a:ext cx="4568326" cy="5917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2404"/>
          <a:stretch/>
        </p:blipFill>
        <p:spPr>
          <a:xfrm>
            <a:off x="107503" y="-20537"/>
            <a:ext cx="4536505" cy="58761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27584" y="267494"/>
            <a:ext cx="780059" cy="64522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059832" y="267494"/>
            <a:ext cx="780059" cy="64522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4328" y="267494"/>
            <a:ext cx="780059" cy="64522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267494"/>
            <a:ext cx="780059" cy="64522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985725" y="411510"/>
            <a:ext cx="780059" cy="64522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1970" y="267494"/>
            <a:ext cx="870563" cy="72008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94125" y="342354"/>
            <a:ext cx="780059" cy="64522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2404"/>
          <a:stretch/>
        </p:blipFill>
        <p:spPr>
          <a:xfrm rot="5400000">
            <a:off x="-1986235" y="2433242"/>
            <a:ext cx="4645150" cy="60168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 userDrawn="1"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2404"/>
          <a:stretch/>
        </p:blipFill>
        <p:spPr>
          <a:xfrm rot="16200000" flipH="1">
            <a:off x="6485085" y="2433242"/>
            <a:ext cx="4645150" cy="6016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-1" y="3219388"/>
            <a:ext cx="2765785" cy="18372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01315"/>
            <a:ext cx="7772400" cy="1102519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Рамка 10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1389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6968" y="3196121"/>
            <a:ext cx="2765785" cy="183727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966455" y="3242657"/>
            <a:ext cx="2765785" cy="183727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41875" y="3219390"/>
            <a:ext cx="2765785" cy="183727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72319">
            <a:off x="3276090" y="2859782"/>
            <a:ext cx="2765785" cy="1837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0165"/>
          <a:stretch/>
        </p:blipFill>
        <p:spPr>
          <a:xfrm rot="16200000" flipH="1">
            <a:off x="6247349" y="2209263"/>
            <a:ext cx="5106686" cy="6805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878" b="12404"/>
          <a:stretch/>
        </p:blipFill>
        <p:spPr>
          <a:xfrm rot="5400000">
            <a:off x="-2187112" y="2259424"/>
            <a:ext cx="5106686" cy="6614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Рамка 8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204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url?q=https://stihi.ru/avtor/leonidgaykevic&amp;sa=D&amp;source=editors&amp;ust=1645354359273599&amp;usg=AOvVaw1hU8g-7dr8sw-mPM7BZCRu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915566"/>
            <a:ext cx="7272808" cy="1512168"/>
          </a:xfrm>
        </p:spPr>
        <p:txBody>
          <a:bodyPr>
            <a:noAutofit/>
          </a:bodyPr>
          <a:lstStyle/>
          <a:p>
            <a:r>
              <a:rPr lang="ru-RU" altLang="ru-RU" sz="6000" dirty="0" smtClean="0">
                <a:solidFill>
                  <a:srgbClr val="CC0000"/>
                </a:solidFill>
                <a:latin typeface="Arial Black" pitchFamily="34" charset="0"/>
              </a:rPr>
              <a:t>СЕМЬЯ – </a:t>
            </a:r>
            <a:br>
              <a:rPr lang="ru-RU" altLang="ru-RU" sz="6000" dirty="0" smtClean="0">
                <a:solidFill>
                  <a:srgbClr val="CC0000"/>
                </a:solidFill>
                <a:latin typeface="Arial Black" pitchFamily="34" charset="0"/>
              </a:rPr>
            </a:br>
            <a:r>
              <a:rPr lang="ru-RU" altLang="ru-RU" sz="6000" dirty="0" smtClean="0">
                <a:solidFill>
                  <a:srgbClr val="CC0000"/>
                </a:solidFill>
                <a:latin typeface="Arial Black" pitchFamily="34" charset="0"/>
              </a:rPr>
              <a:t>ЭТО</a:t>
            </a:r>
            <a:br>
              <a:rPr lang="ru-RU" altLang="ru-RU" sz="6000" dirty="0" smtClean="0">
                <a:solidFill>
                  <a:srgbClr val="CC0000"/>
                </a:solidFill>
                <a:latin typeface="Arial Black" pitchFamily="34" charset="0"/>
              </a:rPr>
            </a:br>
            <a:r>
              <a:rPr lang="ru-RU" altLang="ru-RU" sz="6000" dirty="0" smtClean="0">
                <a:solidFill>
                  <a:srgbClr val="CC0000"/>
                </a:solidFill>
                <a:latin typeface="Arial Black" pitchFamily="34" charset="0"/>
              </a:rPr>
              <a:t> СЧАСТЬЕ !</a:t>
            </a:r>
            <a:r>
              <a:rPr lang="ru-RU" sz="6000" b="1" i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ru-RU" sz="6000" b="1" i="1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2787774"/>
            <a:ext cx="6400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i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ru-RU" sz="1400" b="1" i="1" dirty="0">
              <a:solidFill>
                <a:schemeClr val="tx2">
                  <a:lumMod val="50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700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60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Семья - это важно! </a:t>
            </a:r>
            <a:br>
              <a:rPr lang="ru-RU" sz="60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Семья - это сложно! </a:t>
            </a:r>
            <a:br>
              <a:rPr lang="ru-RU" sz="60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571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 счастливо жить одному невозможно!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132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075" name="Содержимое 3" descr="Что же означает слово «Семья»?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1"/>
            <a:ext cx="7696200" cy="4629149"/>
          </a:xfrm>
          <a:noFill/>
        </p:spPr>
      </p:pic>
      <p:pic>
        <p:nvPicPr>
          <p:cNvPr id="4" name="Содержимое 3" descr="Что же означает слово «Семья»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41481"/>
            <a:ext cx="6629400" cy="486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Что же означает слово «Семья»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"/>
            <a:ext cx="7772400" cy="51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/>
              <a:t>Семья – группа людей, состоящая из родителей, детей, внуков и ближних родственников, живущих вместе.</a:t>
            </a:r>
          </a:p>
          <a:p>
            <a:pPr>
              <a:buNone/>
            </a:pPr>
            <a:r>
              <a:rPr lang="ru-RU" b="1" dirty="0" smtClean="0"/>
              <a:t>     (Д.Н.Ушаков)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4400" b="1" dirty="0" smtClean="0">
                <a:solidFill>
                  <a:srgbClr val="FF0000"/>
                </a:solidFill>
              </a:rPr>
              <a:t>Семья – это та самая среда, в которой человек учится и сам творит добро.</a:t>
            </a:r>
          </a:p>
          <a:p>
            <a:pPr>
              <a:buNone/>
            </a:pPr>
            <a:r>
              <a:rPr lang="ru-RU" sz="4400" b="1" dirty="0" smtClean="0">
                <a:solidFill>
                  <a:srgbClr val="FF0000"/>
                </a:solidFill>
              </a:rPr>
              <a:t>      (В.А.Сухомлинский)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4400" b="1" dirty="0" smtClean="0"/>
              <a:t>Назовите существительные, которые ассоциируются у вас со словом «семья»</a:t>
            </a:r>
            <a:endParaRPr lang="ru-RU" sz="44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4400" b="1" dirty="0" smtClean="0">
                <a:solidFill>
                  <a:srgbClr val="FF0000"/>
                </a:solidFill>
              </a:rPr>
              <a:t>Семья – это крепость, дом, уют, уважение, дружба, забота, любовь, счастье, тепло, радость, понимание, ответственность,   поддержка.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00151"/>
            <a:ext cx="5867400" cy="339447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Закончи пословицу</a:t>
            </a:r>
            <a:endParaRPr lang="ru-RU" sz="4000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219200" y="1200150"/>
            <a:ext cx="79248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Где любовь да совет, там и горя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Где мир и лад, не нужен и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Лучший клад, когда в семье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гостях хорошо, а дома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своём доме и стены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семье разлад, так и дому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Доброе братство лучше …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6602413" y="1156098"/>
            <a:ext cx="6928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5773739" y="1549004"/>
            <a:ext cx="880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клад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6019800" y="2038350"/>
            <a:ext cx="7056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лад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5562600" y="2495550"/>
            <a:ext cx="11592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лучше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5181600" y="2952750"/>
            <a:ext cx="16830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помогают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5791200" y="3409950"/>
            <a:ext cx="11464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рад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5334000" y="3867150"/>
            <a:ext cx="16449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богатства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981200" y="4552950"/>
            <a:ext cx="6705600" cy="59055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dirty="0" smtClean="0"/>
              <a:t>                 </a:t>
            </a:r>
            <a:endParaRPr lang="ru-RU" sz="8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>
              <a:buNone/>
            </a:pPr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</a:p>
          <a:p>
            <a:pPr>
              <a:buNone/>
            </a:pPr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</a:p>
          <a:p>
            <a:pPr>
              <a:buNone/>
            </a:pPr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  <a:endParaRPr lang="ru-RU" sz="8000" dirty="0" smtClean="0"/>
          </a:p>
          <a:p>
            <a:pPr>
              <a:buNone/>
            </a:pPr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</a:p>
          <a:p>
            <a:pPr>
              <a:buNone/>
            </a:pPr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 «Встаньте те, у кого…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79634" y="211008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79634" y="2110085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79635" y="211008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79635" y="211008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79634" y="211008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79634" y="211008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3000" y="1733550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47800" y="1200150"/>
            <a:ext cx="2892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есть старший брат.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447800" y="1581150"/>
            <a:ext cx="3184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есть младшая сестра.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447800" y="2038350"/>
            <a:ext cx="6477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бабушка или дедушка живут вместе с вами.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47800" y="2419350"/>
            <a:ext cx="1899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есть тётя.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447800" y="2876550"/>
            <a:ext cx="1991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есть дядя.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447800" y="3333750"/>
            <a:ext cx="3569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кого семья больше 3 человек.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3"/>
      <p:bldP spid="13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66800" y="285750"/>
            <a:ext cx="4876800" cy="312419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     Кто загадки отгадает,</a:t>
            </a:r>
            <a:br>
              <a:rPr lang="ru-RU" sz="2000" dirty="0" smtClean="0"/>
            </a:br>
            <a:r>
              <a:rPr lang="ru-RU" sz="2000" dirty="0" smtClean="0"/>
              <a:t>Тот своих родных узнает:</a:t>
            </a:r>
            <a:br>
              <a:rPr lang="ru-RU" sz="2000" dirty="0" smtClean="0"/>
            </a:br>
            <a:r>
              <a:rPr lang="ru-RU" sz="2000" dirty="0" smtClean="0"/>
              <a:t>Кто-то маму, кто-то папу,</a:t>
            </a:r>
            <a:br>
              <a:rPr lang="ru-RU" sz="2000" dirty="0" smtClean="0"/>
            </a:br>
            <a:r>
              <a:rPr lang="ru-RU" sz="2000" dirty="0" smtClean="0"/>
              <a:t>Кто сестренку или брата,</a:t>
            </a:r>
            <a:br>
              <a:rPr lang="ru-RU" sz="2000" dirty="0" smtClean="0"/>
            </a:br>
            <a:r>
              <a:rPr lang="ru-RU" sz="2000" dirty="0" smtClean="0"/>
              <a:t>А узнать вам деда с бабой —</a:t>
            </a:r>
            <a:br>
              <a:rPr lang="ru-RU" sz="2000" dirty="0" smtClean="0"/>
            </a:br>
            <a:r>
              <a:rPr lang="ru-RU" sz="2000" dirty="0" smtClean="0"/>
              <a:t>Вовсе думать-то не надо!</a:t>
            </a:r>
            <a:br>
              <a:rPr lang="ru-RU" sz="2000" dirty="0" smtClean="0"/>
            </a:br>
            <a:r>
              <a:rPr lang="ru-RU" sz="2000" dirty="0" smtClean="0"/>
              <a:t>Все родные, с кем живете,</a:t>
            </a:r>
            <a:br>
              <a:rPr lang="ru-RU" sz="2000" dirty="0" smtClean="0"/>
            </a:br>
            <a:r>
              <a:rPr lang="ru-RU" sz="2000" dirty="0" smtClean="0"/>
              <a:t>Даже дядя или тетя,</a:t>
            </a:r>
            <a:br>
              <a:rPr lang="ru-RU" sz="2000" dirty="0" smtClean="0"/>
            </a:br>
            <a:r>
              <a:rPr lang="ru-RU" sz="2000" dirty="0" smtClean="0"/>
              <a:t>Непременно вам друзья,</a:t>
            </a:r>
            <a:br>
              <a:rPr lang="ru-RU" sz="2000" dirty="0" smtClean="0"/>
            </a:br>
            <a:r>
              <a:rPr lang="ru-RU" sz="2000" dirty="0" smtClean="0"/>
              <a:t>Вместе вы — одна …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3838" y="2571750"/>
            <a:ext cx="374096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733800" y="2952750"/>
            <a:ext cx="11598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семья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Кто милее всех на свете?</a:t>
            </a:r>
            <a:br>
              <a:rPr lang="ru-RU" dirty="0" smtClean="0"/>
            </a:br>
            <a:r>
              <a:rPr lang="ru-RU" dirty="0" smtClean="0"/>
              <a:t>Кого любят очень дети?</a:t>
            </a:r>
            <a:br>
              <a:rPr lang="ru-RU" dirty="0" smtClean="0"/>
            </a:br>
            <a:r>
              <a:rPr lang="ru-RU" dirty="0" smtClean="0"/>
              <a:t>На вопрос отвечу прямо:</a:t>
            </a:r>
            <a:br>
              <a:rPr lang="ru-RU" dirty="0" smtClean="0"/>
            </a:br>
            <a:r>
              <a:rPr lang="ru-RU" dirty="0" smtClean="0"/>
              <a:t>— Всех милее </a:t>
            </a:r>
            <a:r>
              <a:rPr lang="ru-RU" dirty="0" smtClean="0"/>
              <a:t>наша…  </a:t>
            </a: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>
              <a:buNone/>
            </a:pP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>
              <a:buNone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67200" y="2266950"/>
            <a:ext cx="107914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мама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Кто </a:t>
            </a:r>
            <a:r>
              <a:rPr lang="ru-RU" dirty="0" smtClean="0"/>
              <a:t>же трудную работу</a:t>
            </a:r>
            <a:br>
              <a:rPr lang="ru-RU" dirty="0" smtClean="0"/>
            </a:br>
            <a:r>
              <a:rPr lang="ru-RU" dirty="0" smtClean="0"/>
              <a:t>Может делать по субботам? —</a:t>
            </a:r>
            <a:br>
              <a:rPr lang="ru-RU" dirty="0" smtClean="0"/>
            </a:br>
            <a:r>
              <a:rPr lang="ru-RU" dirty="0" smtClean="0"/>
              <a:t>С топором, пилой, лопатой</a:t>
            </a:r>
            <a:br>
              <a:rPr lang="ru-RU" dirty="0" smtClean="0"/>
            </a:br>
            <a:r>
              <a:rPr lang="ru-RU" dirty="0" smtClean="0"/>
              <a:t>Строит, трудится </a:t>
            </a:r>
            <a:r>
              <a:rPr lang="ru-RU" dirty="0" smtClean="0"/>
              <a:t>наш…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00600" y="2647950"/>
            <a:ext cx="10278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папа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Кто </a:t>
            </a:r>
            <a:r>
              <a:rPr lang="ru-RU" dirty="0" smtClean="0"/>
              <a:t>любить не устает,</a:t>
            </a:r>
            <a:br>
              <a:rPr lang="ru-RU" dirty="0" smtClean="0"/>
            </a:br>
            <a:r>
              <a:rPr lang="ru-RU" dirty="0" smtClean="0"/>
              <a:t>Пироги для нас печет,</a:t>
            </a:r>
            <a:br>
              <a:rPr lang="ru-RU" dirty="0" smtClean="0"/>
            </a:br>
            <a:r>
              <a:rPr lang="ru-RU" dirty="0" smtClean="0"/>
              <a:t>Вкусные оладушки?</a:t>
            </a:r>
            <a:br>
              <a:rPr lang="ru-RU" dirty="0" smtClean="0"/>
            </a:br>
            <a:r>
              <a:rPr lang="ru-RU" dirty="0" smtClean="0"/>
              <a:t>Это наша…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19400" y="2647950"/>
            <a:ext cx="17253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бабушка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Он </a:t>
            </a:r>
            <a:r>
              <a:rPr lang="ru-RU" dirty="0" smtClean="0"/>
              <a:t>трудился не от скуки,</a:t>
            </a:r>
            <a:br>
              <a:rPr lang="ru-RU" dirty="0" smtClean="0"/>
            </a:br>
            <a:r>
              <a:rPr lang="ru-RU" dirty="0" smtClean="0"/>
              <a:t>У него в мозолях руки,</a:t>
            </a:r>
            <a:br>
              <a:rPr lang="ru-RU" dirty="0" smtClean="0"/>
            </a:br>
            <a:r>
              <a:rPr lang="ru-RU" dirty="0" smtClean="0"/>
              <a:t>А теперь он стар и сед —</a:t>
            </a:r>
            <a:br>
              <a:rPr lang="ru-RU" dirty="0" smtClean="0"/>
            </a:br>
            <a:r>
              <a:rPr lang="ru-RU" dirty="0" smtClean="0"/>
              <a:t>Мой родной, любимый…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257800" y="2495550"/>
            <a:ext cx="10275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дед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Я </a:t>
            </a:r>
            <a:r>
              <a:rPr lang="ru-RU" dirty="0" smtClean="0"/>
              <a:t>у мамы не один,</a:t>
            </a:r>
            <a:br>
              <a:rPr lang="ru-RU" dirty="0" smtClean="0"/>
            </a:br>
            <a:r>
              <a:rPr lang="ru-RU" dirty="0" smtClean="0"/>
              <a:t>У неё ещё есть сын,</a:t>
            </a:r>
            <a:br>
              <a:rPr lang="ru-RU" dirty="0" smtClean="0"/>
            </a:br>
            <a:r>
              <a:rPr lang="ru-RU" dirty="0" smtClean="0"/>
              <a:t>Рядом с ним я маловат,</a:t>
            </a:r>
            <a:br>
              <a:rPr lang="ru-RU" dirty="0" smtClean="0"/>
            </a:br>
            <a:r>
              <a:rPr lang="ru-RU" dirty="0" smtClean="0"/>
              <a:t>Для меня он — старший…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410200" y="2647950"/>
            <a:ext cx="98315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брат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Кто </a:t>
            </a:r>
            <a:r>
              <a:rPr lang="ru-RU" dirty="0" smtClean="0"/>
              <a:t>любит и меня, и братца,</a:t>
            </a:r>
            <a:br>
              <a:rPr lang="ru-RU" dirty="0" smtClean="0"/>
            </a:br>
            <a:r>
              <a:rPr lang="ru-RU" dirty="0" smtClean="0"/>
              <a:t>Но больше любит наряжаться? —</a:t>
            </a:r>
            <a:br>
              <a:rPr lang="ru-RU" dirty="0" smtClean="0"/>
            </a:br>
            <a:r>
              <a:rPr lang="ru-RU" dirty="0" smtClean="0"/>
              <a:t>Очень модная девчонка —</a:t>
            </a:r>
            <a:br>
              <a:rPr lang="ru-RU" dirty="0" smtClean="0"/>
            </a:br>
            <a:r>
              <a:rPr lang="ru-RU" dirty="0" smtClean="0"/>
              <a:t>Моя старшая</a:t>
            </a:r>
            <a:r>
              <a:rPr lang="ru-RU" dirty="0" smtClean="0"/>
              <a:t>…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15455" y="2571750"/>
            <a:ext cx="21665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сестренка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Кто </a:t>
            </a:r>
            <a:r>
              <a:rPr lang="ru-RU" dirty="0" smtClean="0"/>
              <a:t>же с маминой сестрой</a:t>
            </a:r>
            <a:br>
              <a:rPr lang="ru-RU" dirty="0" smtClean="0"/>
            </a:br>
            <a:r>
              <a:rPr lang="ru-RU" dirty="0" smtClean="0"/>
              <a:t>Приезжает к нам порой?</a:t>
            </a:r>
            <a:br>
              <a:rPr lang="ru-RU" dirty="0" smtClean="0"/>
            </a:br>
            <a:r>
              <a:rPr lang="ru-RU" dirty="0" smtClean="0"/>
              <a:t>На меня с улыбкой глядя,</a:t>
            </a:r>
            <a:br>
              <a:rPr lang="ru-RU" dirty="0" smtClean="0"/>
            </a:br>
            <a:r>
              <a:rPr lang="ru-RU" dirty="0" smtClean="0"/>
              <a:t>Здравствуй! — говорит мне…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039895" y="2647950"/>
            <a:ext cx="109837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дядя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Мамы </a:t>
            </a:r>
            <a:r>
              <a:rPr lang="ru-RU" dirty="0" smtClean="0"/>
              <a:t>старшая сестра —</a:t>
            </a:r>
            <a:br>
              <a:rPr lang="ru-RU" dirty="0" smtClean="0"/>
            </a:br>
            <a:r>
              <a:rPr lang="ru-RU" dirty="0" smtClean="0"/>
              <a:t>С виду вовсе не стара,</a:t>
            </a:r>
            <a:br>
              <a:rPr lang="ru-RU" dirty="0" smtClean="0"/>
            </a:br>
            <a:r>
              <a:rPr lang="ru-RU" dirty="0" smtClean="0"/>
              <a:t>С улыбкой спросит: Как живете?</a:t>
            </a:r>
            <a:br>
              <a:rPr lang="ru-RU" dirty="0" smtClean="0"/>
            </a:br>
            <a:r>
              <a:rPr lang="ru-RU" dirty="0" smtClean="0"/>
              <a:t>Кто в гости к нам приехал?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638800" y="2647950"/>
            <a:ext cx="9123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тетя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          Семья </a:t>
            </a:r>
            <a:r>
              <a:rPr lang="ru-RU" dirty="0" smtClean="0"/>
              <a:t>— источник радости и счастья,</a:t>
            </a:r>
            <a:br>
              <a:rPr lang="ru-RU" dirty="0" smtClean="0"/>
            </a:br>
            <a:r>
              <a:rPr lang="ru-RU" dirty="0" smtClean="0"/>
              <a:t>Любви неиссякаемый родник.</a:t>
            </a:r>
            <a:br>
              <a:rPr lang="ru-RU" dirty="0" smtClean="0"/>
            </a:br>
            <a:r>
              <a:rPr lang="ru-RU" dirty="0" smtClean="0"/>
              <a:t>И в ясную погоду и в ненастье</a:t>
            </a:r>
            <a:br>
              <a:rPr lang="ru-RU" dirty="0" smtClean="0"/>
            </a:br>
            <a:r>
              <a:rPr lang="ru-RU" dirty="0" smtClean="0"/>
              <a:t>Хранит семья и ценит жизни миг.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Семья — оплот и сила государства,</a:t>
            </a:r>
            <a:br>
              <a:rPr lang="ru-RU" dirty="0" smtClean="0"/>
            </a:br>
            <a:r>
              <a:rPr lang="ru-RU" dirty="0" smtClean="0"/>
              <a:t>Хранящая традиции веков.</a:t>
            </a:r>
            <a:br>
              <a:rPr lang="ru-RU" dirty="0" smtClean="0"/>
            </a:br>
            <a:r>
              <a:rPr lang="ru-RU" dirty="0" smtClean="0"/>
              <a:t>В семье ребёнок — главное богатство,</a:t>
            </a:r>
            <a:br>
              <a:rPr lang="ru-RU" dirty="0" smtClean="0"/>
            </a:br>
            <a:r>
              <a:rPr lang="ru-RU" dirty="0" smtClean="0"/>
              <a:t>Луч света, как маяк для моряков.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Лучи растут, становятся всё ярче</a:t>
            </a:r>
            <a:br>
              <a:rPr lang="ru-RU" dirty="0" smtClean="0"/>
            </a:br>
            <a:r>
              <a:rPr lang="ru-RU" dirty="0" smtClean="0"/>
              <a:t>И люди жадно тянутся на свет.</a:t>
            </a:r>
            <a:br>
              <a:rPr lang="ru-RU" dirty="0" smtClean="0"/>
            </a:br>
            <a:r>
              <a:rPr lang="ru-RU" dirty="0" smtClean="0"/>
              <a:t>Душа семьи становится богаче,</a:t>
            </a:r>
            <a:br>
              <a:rPr lang="ru-RU" dirty="0" smtClean="0"/>
            </a:br>
            <a:r>
              <a:rPr lang="ru-RU" dirty="0" smtClean="0"/>
              <a:t>Когда царят любовь в ней да совет.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Когда царит взаимопониманье,</a:t>
            </a:r>
            <a:br>
              <a:rPr lang="ru-RU" dirty="0" smtClean="0"/>
            </a:br>
            <a:r>
              <a:rPr lang="ru-RU" dirty="0" smtClean="0"/>
              <a:t>Тогда весь мир лежит у ваших ног.</a:t>
            </a:r>
            <a:br>
              <a:rPr lang="ru-RU" dirty="0" smtClean="0"/>
            </a:br>
            <a:r>
              <a:rPr lang="ru-RU" dirty="0" smtClean="0"/>
              <a:t>Любовь в семье — основа Мирозданья.</a:t>
            </a:r>
            <a:br>
              <a:rPr lang="ru-RU" dirty="0" smtClean="0"/>
            </a:br>
            <a:r>
              <a:rPr lang="ru-RU" dirty="0" smtClean="0"/>
              <a:t>Так пусть хранит все наши семьи Бог!</a:t>
            </a:r>
          </a:p>
          <a:p>
            <a:r>
              <a:rPr lang="ru-RU" b="1" i="1" dirty="0" smtClean="0">
                <a:hlinkClick r:id="rId2"/>
              </a:rPr>
              <a:t>Леонид </a:t>
            </a:r>
            <a:r>
              <a:rPr lang="ru-RU" b="1" i="1" dirty="0" err="1" smtClean="0">
                <a:hlinkClick r:id="rId2"/>
              </a:rPr>
              <a:t>Гайкевич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3600" b="1" dirty="0" smtClean="0">
                <a:solidFill>
                  <a:srgbClr val="FF0000"/>
                </a:solidFill>
              </a:rPr>
              <a:t>Семья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1800" b="1" i="1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41923"/>
            <a:ext cx="6781800" cy="500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45504" y="2110085"/>
            <a:ext cx="76529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00206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292</Words>
  <Application>Microsoft Office PowerPoint</Application>
  <PresentationFormat>Экран (16:9)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СЕМЬЯ –  ЭТО  СЧАСТЬЕ ! </vt:lpstr>
      <vt:lpstr>Слайд 2</vt:lpstr>
      <vt:lpstr>Слайд 3</vt:lpstr>
      <vt:lpstr>Слайд 4</vt:lpstr>
      <vt:lpstr>Слайд 5</vt:lpstr>
      <vt:lpstr>Слайд 6</vt:lpstr>
      <vt:lpstr>Слайд 7</vt:lpstr>
      <vt:lpstr>Закончи пословицу</vt:lpstr>
      <vt:lpstr>Игра «Встаньте те, у кого…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  Семья  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IZO</cp:lastModifiedBy>
  <cp:revision>62</cp:revision>
  <dcterms:created xsi:type="dcterms:W3CDTF">2016-06-24T20:48:59Z</dcterms:created>
  <dcterms:modified xsi:type="dcterms:W3CDTF">2024-04-17T11:56:29Z</dcterms:modified>
</cp:coreProperties>
</file>