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5" r:id="rId11"/>
    <p:sldId id="274" r:id="rId12"/>
    <p:sldId id="267" r:id="rId13"/>
    <p:sldId id="266" r:id="rId14"/>
    <p:sldId id="268" r:id="rId15"/>
    <p:sldId id="269" r:id="rId16"/>
    <p:sldId id="270" r:id="rId17"/>
    <p:sldId id="276" r:id="rId18"/>
    <p:sldId id="271" r:id="rId19"/>
    <p:sldId id="272" r:id="rId20"/>
    <p:sldId id="275" r:id="rId21"/>
    <p:sldId id="278" r:id="rId22"/>
    <p:sldId id="279" r:id="rId23"/>
    <p:sldId id="277" r:id="rId24"/>
    <p:sldId id="281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A4561C"/>
    <a:srgbClr val="339933"/>
    <a:srgbClr val="FFFF00"/>
    <a:srgbClr val="FFFFCC"/>
    <a:srgbClr val="E1FCA6"/>
    <a:srgbClr val="336600"/>
    <a:srgbClr val="FF9900"/>
    <a:srgbClr val="FF66CC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61" autoAdjust="0"/>
    <p:restoredTop sz="94660"/>
  </p:normalViewPr>
  <p:slideViewPr>
    <p:cSldViewPr showGuides="1">
      <p:cViewPr>
        <p:scale>
          <a:sx n="70" d="100"/>
          <a:sy n="70" d="100"/>
        </p:scale>
        <p:origin x="1210" y="26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142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936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777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347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895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743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637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59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971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430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515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62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525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605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42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164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8826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1393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0950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7903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7345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864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A4217-1335-4CB9-A5FE-6C70D52E6623}" type="datetimeFigureOut">
              <a:rPr lang="ru-RU" smtClean="0"/>
              <a:t>13.04.2018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C5E47-467D-4789-BBE0-21E0348258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159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A4217-1335-4CB9-A5FE-6C70D52E662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13.04.2018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C5E47-467D-4789-BBE0-21E034825870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203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1280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ru-RU" b="1" i="0" u="none" strike="noStrike" dirty="0" smtClean="0">
                <a:solidFill>
                  <a:schemeClr val="accent3">
                    <a:lumMod val="75000"/>
                  </a:schemeClr>
                </a:solidFill>
                <a:effectLst/>
                <a:latin typeface="a_Romanus" panose="04030302060702020802" pitchFamily="82" charset="-52"/>
              </a:rPr>
              <a:t>«Визуально воспринимаемые фигуры»</a:t>
            </a:r>
            <a:br>
              <a:rPr lang="ru-RU" b="1" i="0" u="none" strike="noStrike" dirty="0" smtClean="0">
                <a:solidFill>
                  <a:schemeClr val="accent3">
                    <a:lumMod val="75000"/>
                  </a:schemeClr>
                </a:solidFill>
                <a:effectLst/>
                <a:latin typeface="a_Romanus" panose="04030302060702020802" pitchFamily="82" charset="-52"/>
              </a:rPr>
            </a:br>
            <a:endParaRPr lang="ru-RU" b="1" dirty="0">
              <a:solidFill>
                <a:schemeClr val="tx2">
                  <a:lumMod val="75000"/>
                </a:schemeClr>
              </a:solidFill>
              <a:latin typeface="a_Romanus" panose="04030302060702020802" pitchFamily="82" charset="-52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060848"/>
            <a:ext cx="2963823" cy="4093915"/>
          </a:xfrm>
        </p:spPr>
      </p:pic>
      <p:pic>
        <p:nvPicPr>
          <p:cNvPr id="1026" name="Picture 2" descr="I:\мо изо\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6792"/>
            <a:ext cx="3816424" cy="493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059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sz="4000" b="1" dirty="0">
                <a:solidFill>
                  <a:srgbClr val="1F497D">
                    <a:lumMod val="75000"/>
                  </a:srgbClr>
                </a:solidFill>
                <a:latin typeface="a_Romanus" panose="04030302060702020802" pitchFamily="82" charset="-52"/>
              </a:rPr>
              <a:t>Ваза Рубина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053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a_Romanus" panose="04030302060702020802" pitchFamily="82" charset="-52"/>
              </a:rPr>
              <a:t>Пол </a:t>
            </a:r>
            <a:r>
              <a:rPr lang="ru-RU" b="1" dirty="0" err="1" smtClean="0">
                <a:solidFill>
                  <a:srgbClr val="002060"/>
                </a:solidFill>
                <a:latin typeface="a_Romanus" panose="04030302060702020802" pitchFamily="82" charset="-52"/>
              </a:rPr>
              <a:t>Торренс</a:t>
            </a:r>
            <a:r>
              <a:rPr lang="ru-RU" b="1" dirty="0" smtClean="0">
                <a:solidFill>
                  <a:srgbClr val="002060"/>
                </a:solidFill>
                <a:latin typeface="a_Romanus" panose="04030302060702020802" pitchFamily="82" charset="-52"/>
              </a:rPr>
              <a:t> </a:t>
            </a:r>
            <a:endParaRPr lang="ru-RU" b="1" dirty="0">
              <a:solidFill>
                <a:srgbClr val="002060"/>
              </a:solidFill>
              <a:latin typeface="a_Romanus" panose="04030302060702020802" pitchFamily="82" charset="-52"/>
            </a:endParaRPr>
          </a:p>
        </p:txBody>
      </p:sp>
      <p:pic>
        <p:nvPicPr>
          <p:cNvPr id="2050" name="Picture 2" descr="I:\мо изо\iIYECOW3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8" y="1268760"/>
            <a:ext cx="7699243" cy="513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02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97766"/>
            <a:ext cx="6581313" cy="85497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effectLst/>
                <a:latin typeface="a_Romanus" panose="04030302060702020802" pitchFamily="82" charset="-52"/>
                <a:ea typeface="Segoe UI Symbol" panose="020B0502040204020203" pitchFamily="34" charset="0"/>
              </a:rPr>
              <a:t>Де </a:t>
            </a:r>
            <a:r>
              <a:rPr lang="ru-RU" b="1" dirty="0" err="1" smtClean="0">
                <a:solidFill>
                  <a:srgbClr val="002060"/>
                </a:solidFill>
                <a:effectLst/>
                <a:latin typeface="a_Romanus" panose="04030302060702020802" pitchFamily="82" charset="-52"/>
                <a:ea typeface="Segoe UI Symbol" panose="020B0502040204020203" pitchFamily="34" charset="0"/>
              </a:rPr>
              <a:t>Боно</a:t>
            </a:r>
            <a:endParaRPr lang="ru-RU" b="1" dirty="0">
              <a:solidFill>
                <a:srgbClr val="002060"/>
              </a:solidFill>
              <a:latin typeface="a_Romanus" panose="04030302060702020802" pitchFamily="82" charset="-52"/>
              <a:ea typeface="Segoe UI Symbol" panose="020B0502040204020203" pitchFamily="34" charset="0"/>
            </a:endParaRPr>
          </a:p>
        </p:txBody>
      </p:sp>
      <p:sp>
        <p:nvSpPr>
          <p:cNvPr id="6" name="Пятиугольник 5"/>
          <p:cNvSpPr/>
          <p:nvPr/>
        </p:nvSpPr>
        <p:spPr>
          <a:xfrm rot="16200000">
            <a:off x="1986084" y="1946462"/>
            <a:ext cx="5171831" cy="3960441"/>
          </a:xfrm>
          <a:prstGeom prst="homePlat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093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Упражнения </a:t>
            </a:r>
            <a:endParaRPr lang="ru-RU" sz="48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04864"/>
            <a:ext cx="6400800" cy="324036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336600"/>
                </a:solidFill>
                <a:effectLst/>
                <a:latin typeface="a_Romanus" panose="04030302060702020802" pitchFamily="82" charset="-52"/>
                <a:ea typeface="Calibri"/>
              </a:rPr>
              <a:t>для     креативности</a:t>
            </a:r>
            <a:r>
              <a:rPr lang="ru-RU" sz="6000" b="1" dirty="0" smtClean="0">
                <a:solidFill>
                  <a:srgbClr val="336600"/>
                </a:solidFill>
                <a:effectLst/>
                <a:latin typeface="Monte-Carlo" panose="02000000000000000000" pitchFamily="2" charset="0"/>
                <a:ea typeface="Calibri"/>
              </a:rPr>
              <a:t> </a:t>
            </a:r>
            <a:r>
              <a:rPr lang="ru-RU" sz="6000" b="1" dirty="0" smtClean="0">
                <a:solidFill>
                  <a:srgbClr val="336600"/>
                </a:solidFill>
                <a:effectLst/>
                <a:latin typeface="a_Romanus" panose="04030302060702020802" pitchFamily="82" charset="-52"/>
                <a:ea typeface="Calibri"/>
              </a:rPr>
              <a:t>  мышления</a:t>
            </a:r>
            <a:endParaRPr lang="ru-RU" sz="6000" dirty="0">
              <a:solidFill>
                <a:srgbClr val="336600"/>
              </a:solidFill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34820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a_Romanus" panose="04030302060702020802" pitchFamily="82" charset="-52"/>
              </a:rPr>
              <a:t>Роджер Прайс и  Леонард Стерн</a:t>
            </a:r>
            <a:endParaRPr lang="ru-RU" b="1" dirty="0">
              <a:solidFill>
                <a:srgbClr val="0070C0"/>
              </a:solidFill>
              <a:latin typeface="a_Romanus" panose="04030302060702020802" pitchFamily="82" charset="-52"/>
            </a:endParaRPr>
          </a:p>
        </p:txBody>
      </p:sp>
      <p:pic>
        <p:nvPicPr>
          <p:cNvPr id="4098" name="Picture 2" descr="I:\мо изо\iYYSFSTO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7560840" cy="513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22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a_Romanus" panose="04030302060702020802" pitchFamily="82" charset="-52"/>
              </a:rPr>
              <a:t>Образовательная </a:t>
            </a:r>
            <a:r>
              <a:rPr lang="ru-RU" b="1" dirty="0" err="1" smtClean="0">
                <a:solidFill>
                  <a:srgbClr val="0070C0"/>
                </a:solidFill>
                <a:latin typeface="a_Romanus" panose="04030302060702020802" pitchFamily="82" charset="-52"/>
              </a:rPr>
              <a:t>кинезиология</a:t>
            </a:r>
            <a:r>
              <a:rPr lang="ru-RU" b="1" dirty="0" smtClean="0">
                <a:solidFill>
                  <a:srgbClr val="0070C0"/>
                </a:solidFill>
                <a:latin typeface="a_Romanus" panose="04030302060702020802" pitchFamily="82" charset="-52"/>
              </a:rPr>
              <a:t> «</a:t>
            </a:r>
            <a:r>
              <a:rPr lang="en-US" b="1" dirty="0" smtClean="0">
                <a:solidFill>
                  <a:srgbClr val="0070C0"/>
                </a:solidFill>
              </a:rPr>
              <a:t>BRAIN GYM»</a:t>
            </a:r>
            <a:r>
              <a:rPr lang="ru-RU" b="1" dirty="0" smtClean="0">
                <a:solidFill>
                  <a:srgbClr val="0070C0"/>
                </a:solidFill>
                <a:latin typeface="a_Romanus" panose="04030302060702020802" pitchFamily="82" charset="-52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a_Romanus" panose="04030302060702020802" pitchFamily="82" charset="-52"/>
              </a:rPr>
            </a:br>
            <a:r>
              <a:rPr lang="ru-RU" b="1" dirty="0" smtClean="0">
                <a:solidFill>
                  <a:srgbClr val="0070C0"/>
                </a:solidFill>
                <a:latin typeface="a_Romanus" panose="04030302060702020802" pitchFamily="82" charset="-52"/>
              </a:rPr>
              <a:t> Пол и Гейл </a:t>
            </a:r>
            <a:r>
              <a:rPr lang="ru-RU" b="1" dirty="0" err="1" smtClean="0">
                <a:solidFill>
                  <a:srgbClr val="0070C0"/>
                </a:solidFill>
                <a:latin typeface="a_Romanus" panose="04030302060702020802" pitchFamily="82" charset="-52"/>
              </a:rPr>
              <a:t>Деннисон</a:t>
            </a:r>
            <a:endParaRPr lang="ru-RU" b="1" dirty="0">
              <a:solidFill>
                <a:srgbClr val="0070C0"/>
              </a:solidFill>
              <a:latin typeface="a_Romanus" panose="04030302060702020802" pitchFamily="82" charset="-52"/>
            </a:endParaRPr>
          </a:p>
        </p:txBody>
      </p:sp>
      <p:pic>
        <p:nvPicPr>
          <p:cNvPr id="5122" name="Picture 2" descr="I:\мо изо\origina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48880"/>
            <a:ext cx="676875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42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Ма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5816" y="2924944"/>
            <a:ext cx="27428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Подготовительный этап</a:t>
            </a:r>
          </a:p>
          <a:p>
            <a:r>
              <a:rPr lang="ru-RU" dirty="0" smtClean="0"/>
              <a:t>Открыть гуашь (6 цветов)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899040"/>
            <a:ext cx="7056784" cy="516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97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4272" y="722718"/>
            <a:ext cx="7755456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Берем толстую кисть и 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г</a:t>
            </a:r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рунтуем</a:t>
            </a:r>
          </a:p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 лист белилами, хорошо </a:t>
            </a:r>
          </a:p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прокрашивая края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4786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50683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lvl="0" algn="ctr"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83568" y="613472"/>
            <a:ext cx="763284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Нанесем мазки гуашью зеленого цвета (</a:t>
            </a:r>
            <a:r>
              <a:rPr lang="en-US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~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1</a:t>
            </a:r>
            <a:r>
              <a:rPr lang="en-US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1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) 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в нижней части листа</a:t>
            </a:r>
            <a:endParaRPr lang="ru-RU" sz="4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a_Romanus" panose="04030302060702020802" pitchFamily="82" charset="-52"/>
            </a:endParaRPr>
          </a:p>
        </p:txBody>
      </p:sp>
      <p:sp>
        <p:nvSpPr>
          <p:cNvPr id="30" name="Блок-схема: узел 29"/>
          <p:cNvSpPr/>
          <p:nvPr/>
        </p:nvSpPr>
        <p:spPr>
          <a:xfrm>
            <a:off x="7541096" y="3467007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940638" y="3560361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4311588" y="4031790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7214481" y="5405741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5252115" y="5423793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2375626" y="4077072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Блок-схема: узел 35"/>
          <p:cNvSpPr/>
          <p:nvPr/>
        </p:nvSpPr>
        <p:spPr>
          <a:xfrm>
            <a:off x="2477220" y="2659888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Блок-схема: узел 36"/>
          <p:cNvSpPr/>
          <p:nvPr/>
        </p:nvSpPr>
        <p:spPr>
          <a:xfrm>
            <a:off x="1441618" y="5361453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Блок-схема: узел 37"/>
          <p:cNvSpPr/>
          <p:nvPr/>
        </p:nvSpPr>
        <p:spPr>
          <a:xfrm>
            <a:off x="3243848" y="5405741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Блок-схема: узел 38"/>
          <p:cNvSpPr/>
          <p:nvPr/>
        </p:nvSpPr>
        <p:spPr>
          <a:xfrm>
            <a:off x="6228184" y="4093911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узел 39"/>
          <p:cNvSpPr/>
          <p:nvPr/>
        </p:nvSpPr>
        <p:spPr>
          <a:xfrm>
            <a:off x="5996930" y="2642171"/>
            <a:ext cx="775320" cy="824836"/>
          </a:xfrm>
          <a:prstGeom prst="flowChartConnector">
            <a:avLst/>
          </a:prstGeom>
          <a:solidFill>
            <a:srgbClr val="00B05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2270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4429" y="476672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lvl="0" algn="ctr"/>
            <a:endParaRPr lang="ru-RU" sz="4000" b="1" dirty="0" smtClean="0">
              <a:ln/>
              <a:solidFill>
                <a:srgbClr val="8064A2"/>
              </a:solidFill>
            </a:endParaRPr>
          </a:p>
          <a:p>
            <a:pPr lvl="0" algn="ctr"/>
            <a:endParaRPr lang="ru-RU" sz="4000" b="1" dirty="0">
              <a:ln/>
              <a:solidFill>
                <a:srgbClr val="8064A2"/>
              </a:solidFill>
            </a:endParaRPr>
          </a:p>
          <a:p>
            <a:pPr lvl="0" algn="ctr"/>
            <a:endParaRPr lang="ru-RU" sz="4000" b="1" dirty="0" smtClean="0">
              <a:ln/>
              <a:solidFill>
                <a:srgbClr val="8064A2"/>
              </a:solidFill>
            </a:endParaRPr>
          </a:p>
          <a:p>
            <a:pPr lvl="0" algn="ctr"/>
            <a:endParaRPr lang="ru-RU" sz="4000" b="1" dirty="0">
              <a:ln/>
              <a:solidFill>
                <a:srgbClr val="8064A2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08285" y="4770157"/>
            <a:ext cx="763284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Нанесем мазки гуашью синего цвета 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(</a:t>
            </a:r>
            <a:r>
              <a:rPr lang="en-US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~7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) 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в верхней части листа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  <p:sp>
        <p:nvSpPr>
          <p:cNvPr id="16" name="Блок-схема: узел 15"/>
          <p:cNvSpPr/>
          <p:nvPr/>
        </p:nvSpPr>
        <p:spPr>
          <a:xfrm>
            <a:off x="1326797" y="667264"/>
            <a:ext cx="775320" cy="824836"/>
          </a:xfrm>
          <a:prstGeom prst="flowChartConnector">
            <a:avLst/>
          </a:prstGeom>
          <a:solidFill>
            <a:srgbClr val="0070C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2252811" y="1958377"/>
            <a:ext cx="775320" cy="824836"/>
          </a:xfrm>
          <a:prstGeom prst="flowChartConnector">
            <a:avLst/>
          </a:prstGeom>
          <a:solidFill>
            <a:srgbClr val="0070C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4312421" y="2685942"/>
            <a:ext cx="775320" cy="824836"/>
          </a:xfrm>
          <a:prstGeom prst="flowChartConnector">
            <a:avLst/>
          </a:prstGeom>
          <a:solidFill>
            <a:srgbClr val="0070C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372032" y="1969247"/>
            <a:ext cx="775320" cy="824836"/>
          </a:xfrm>
          <a:prstGeom prst="flowChartConnector">
            <a:avLst/>
          </a:prstGeom>
          <a:solidFill>
            <a:srgbClr val="0070C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узел 20"/>
          <p:cNvSpPr/>
          <p:nvPr/>
        </p:nvSpPr>
        <p:spPr>
          <a:xfrm>
            <a:off x="3390792" y="1005815"/>
            <a:ext cx="775320" cy="824836"/>
          </a:xfrm>
          <a:prstGeom prst="flowChartConnector">
            <a:avLst/>
          </a:prstGeom>
          <a:solidFill>
            <a:srgbClr val="0070C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5166767" y="963778"/>
            <a:ext cx="775320" cy="824836"/>
          </a:xfrm>
          <a:prstGeom prst="flowChartConnector">
            <a:avLst/>
          </a:prstGeom>
          <a:solidFill>
            <a:srgbClr val="0070C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узел 22"/>
          <p:cNvSpPr/>
          <p:nvPr/>
        </p:nvSpPr>
        <p:spPr>
          <a:xfrm>
            <a:off x="7428083" y="667264"/>
            <a:ext cx="775320" cy="824836"/>
          </a:xfrm>
          <a:prstGeom prst="flowChartConnector">
            <a:avLst/>
          </a:prstGeom>
          <a:solidFill>
            <a:srgbClr val="0070C0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54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lvl="0" algn="ctr"/>
            <a:endParaRPr lang="ru-RU" sz="4000" b="1" dirty="0" smtClean="0">
              <a:ln/>
              <a:solidFill>
                <a:srgbClr val="8064A2"/>
              </a:solidFill>
            </a:endParaRPr>
          </a:p>
          <a:p>
            <a:pPr lvl="0" algn="ctr"/>
            <a:endParaRPr lang="ru-RU" sz="4000" b="1" dirty="0">
              <a:ln/>
              <a:solidFill>
                <a:srgbClr val="8064A2"/>
              </a:solidFill>
            </a:endParaRPr>
          </a:p>
          <a:p>
            <a:pPr lvl="0" algn="ctr"/>
            <a:endParaRPr lang="ru-RU" sz="4000" b="1" dirty="0" smtClean="0">
              <a:ln/>
              <a:solidFill>
                <a:srgbClr val="8064A2"/>
              </a:solidFill>
            </a:endParaRPr>
          </a:p>
          <a:p>
            <a:pPr lvl="0" algn="ctr"/>
            <a:endParaRPr lang="ru-RU" sz="4000" b="1" dirty="0">
              <a:ln/>
              <a:solidFill>
                <a:srgbClr val="8064A2"/>
              </a:solidFill>
            </a:endParaRPr>
          </a:p>
          <a:p>
            <a:pPr lvl="0" algn="ctr"/>
            <a:endParaRPr lang="ru-RU" sz="4000" b="1" dirty="0" smtClean="0">
              <a:ln/>
              <a:solidFill>
                <a:srgbClr val="8064A2"/>
              </a:solidFill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733425" y="1052736"/>
            <a:ext cx="7654999" cy="1928623"/>
          </a:xfrm>
          <a:custGeom>
            <a:avLst/>
            <a:gdLst>
              <a:gd name="connsiteX0" fmla="*/ 0 w 7591425"/>
              <a:gd name="connsiteY0" fmla="*/ 266700 h 1362109"/>
              <a:gd name="connsiteX1" fmla="*/ 133350 w 7591425"/>
              <a:gd name="connsiteY1" fmla="*/ 314325 h 1362109"/>
              <a:gd name="connsiteX2" fmla="*/ 171450 w 7591425"/>
              <a:gd name="connsiteY2" fmla="*/ 333375 h 1362109"/>
              <a:gd name="connsiteX3" fmla="*/ 209550 w 7591425"/>
              <a:gd name="connsiteY3" fmla="*/ 342900 h 1362109"/>
              <a:gd name="connsiteX4" fmla="*/ 266700 w 7591425"/>
              <a:gd name="connsiteY4" fmla="*/ 371475 h 1362109"/>
              <a:gd name="connsiteX5" fmla="*/ 323850 w 7591425"/>
              <a:gd name="connsiteY5" fmla="*/ 381000 h 1362109"/>
              <a:gd name="connsiteX6" fmla="*/ 371475 w 7591425"/>
              <a:gd name="connsiteY6" fmla="*/ 390525 h 1362109"/>
              <a:gd name="connsiteX7" fmla="*/ 447675 w 7591425"/>
              <a:gd name="connsiteY7" fmla="*/ 409575 h 1362109"/>
              <a:gd name="connsiteX8" fmla="*/ 485775 w 7591425"/>
              <a:gd name="connsiteY8" fmla="*/ 419100 h 1362109"/>
              <a:gd name="connsiteX9" fmla="*/ 571500 w 7591425"/>
              <a:gd name="connsiteY9" fmla="*/ 428625 h 1362109"/>
              <a:gd name="connsiteX10" fmla="*/ 704850 w 7591425"/>
              <a:gd name="connsiteY10" fmla="*/ 466725 h 1362109"/>
              <a:gd name="connsiteX11" fmla="*/ 857250 w 7591425"/>
              <a:gd name="connsiteY11" fmla="*/ 495300 h 1362109"/>
              <a:gd name="connsiteX12" fmla="*/ 904875 w 7591425"/>
              <a:gd name="connsiteY12" fmla="*/ 523875 h 1362109"/>
              <a:gd name="connsiteX13" fmla="*/ 1000125 w 7591425"/>
              <a:gd name="connsiteY13" fmla="*/ 561975 h 1362109"/>
              <a:gd name="connsiteX14" fmla="*/ 1247775 w 7591425"/>
              <a:gd name="connsiteY14" fmla="*/ 695325 h 1362109"/>
              <a:gd name="connsiteX15" fmla="*/ 1352550 w 7591425"/>
              <a:gd name="connsiteY15" fmla="*/ 742950 h 1362109"/>
              <a:gd name="connsiteX16" fmla="*/ 1447800 w 7591425"/>
              <a:gd name="connsiteY16" fmla="*/ 809625 h 1362109"/>
              <a:gd name="connsiteX17" fmla="*/ 1990725 w 7591425"/>
              <a:gd name="connsiteY17" fmla="*/ 1009650 h 1362109"/>
              <a:gd name="connsiteX18" fmla="*/ 2571750 w 7591425"/>
              <a:gd name="connsiteY18" fmla="*/ 1152525 h 1362109"/>
              <a:gd name="connsiteX19" fmla="*/ 2847975 w 7591425"/>
              <a:gd name="connsiteY19" fmla="*/ 1190625 h 1362109"/>
              <a:gd name="connsiteX20" fmla="*/ 2886075 w 7591425"/>
              <a:gd name="connsiteY20" fmla="*/ 1200150 h 1362109"/>
              <a:gd name="connsiteX21" fmla="*/ 2943225 w 7591425"/>
              <a:gd name="connsiteY21" fmla="*/ 1219200 h 1362109"/>
              <a:gd name="connsiteX22" fmla="*/ 3228975 w 7591425"/>
              <a:gd name="connsiteY22" fmla="*/ 1171575 h 1362109"/>
              <a:gd name="connsiteX23" fmla="*/ 3562350 w 7591425"/>
              <a:gd name="connsiteY23" fmla="*/ 1009650 h 1362109"/>
              <a:gd name="connsiteX24" fmla="*/ 3838575 w 7591425"/>
              <a:gd name="connsiteY24" fmla="*/ 885825 h 1362109"/>
              <a:gd name="connsiteX25" fmla="*/ 4562475 w 7591425"/>
              <a:gd name="connsiteY25" fmla="*/ 666750 h 1362109"/>
              <a:gd name="connsiteX26" fmla="*/ 4629150 w 7591425"/>
              <a:gd name="connsiteY26" fmla="*/ 628650 h 1362109"/>
              <a:gd name="connsiteX27" fmla="*/ 4724400 w 7591425"/>
              <a:gd name="connsiteY27" fmla="*/ 571500 h 1362109"/>
              <a:gd name="connsiteX28" fmla="*/ 4743450 w 7591425"/>
              <a:gd name="connsiteY28" fmla="*/ 542925 h 1362109"/>
              <a:gd name="connsiteX29" fmla="*/ 4791075 w 7591425"/>
              <a:gd name="connsiteY29" fmla="*/ 533400 h 1362109"/>
              <a:gd name="connsiteX30" fmla="*/ 4905375 w 7591425"/>
              <a:gd name="connsiteY30" fmla="*/ 504825 h 1362109"/>
              <a:gd name="connsiteX31" fmla="*/ 4962525 w 7591425"/>
              <a:gd name="connsiteY31" fmla="*/ 476250 h 1362109"/>
              <a:gd name="connsiteX32" fmla="*/ 5038725 w 7591425"/>
              <a:gd name="connsiteY32" fmla="*/ 419100 h 1362109"/>
              <a:gd name="connsiteX33" fmla="*/ 5105400 w 7591425"/>
              <a:gd name="connsiteY33" fmla="*/ 371475 h 1362109"/>
              <a:gd name="connsiteX34" fmla="*/ 5124450 w 7591425"/>
              <a:gd name="connsiteY34" fmla="*/ 342900 h 1362109"/>
              <a:gd name="connsiteX35" fmla="*/ 5200650 w 7591425"/>
              <a:gd name="connsiteY35" fmla="*/ 295275 h 1362109"/>
              <a:gd name="connsiteX36" fmla="*/ 5314950 w 7591425"/>
              <a:gd name="connsiteY36" fmla="*/ 209550 h 1362109"/>
              <a:gd name="connsiteX37" fmla="*/ 5391150 w 7591425"/>
              <a:gd name="connsiteY37" fmla="*/ 133350 h 1362109"/>
              <a:gd name="connsiteX38" fmla="*/ 5419725 w 7591425"/>
              <a:gd name="connsiteY38" fmla="*/ 104775 h 1362109"/>
              <a:gd name="connsiteX39" fmla="*/ 5457825 w 7591425"/>
              <a:gd name="connsiteY39" fmla="*/ 76200 h 1362109"/>
              <a:gd name="connsiteX40" fmla="*/ 5553075 w 7591425"/>
              <a:gd name="connsiteY40" fmla="*/ 0 h 1362109"/>
              <a:gd name="connsiteX41" fmla="*/ 5581650 w 7591425"/>
              <a:gd name="connsiteY41" fmla="*/ 38100 h 1362109"/>
              <a:gd name="connsiteX42" fmla="*/ 5600700 w 7591425"/>
              <a:gd name="connsiteY42" fmla="*/ 66675 h 1362109"/>
              <a:gd name="connsiteX43" fmla="*/ 5629275 w 7591425"/>
              <a:gd name="connsiteY43" fmla="*/ 85725 h 1362109"/>
              <a:gd name="connsiteX44" fmla="*/ 5705475 w 7591425"/>
              <a:gd name="connsiteY44" fmla="*/ 180975 h 1362109"/>
              <a:gd name="connsiteX45" fmla="*/ 5762625 w 7591425"/>
              <a:gd name="connsiteY45" fmla="*/ 257175 h 1362109"/>
              <a:gd name="connsiteX46" fmla="*/ 5800725 w 7591425"/>
              <a:gd name="connsiteY46" fmla="*/ 304800 h 1362109"/>
              <a:gd name="connsiteX47" fmla="*/ 5838825 w 7591425"/>
              <a:gd name="connsiteY47" fmla="*/ 390525 h 1362109"/>
              <a:gd name="connsiteX48" fmla="*/ 5857875 w 7591425"/>
              <a:gd name="connsiteY48" fmla="*/ 428625 h 1362109"/>
              <a:gd name="connsiteX49" fmla="*/ 5867400 w 7591425"/>
              <a:gd name="connsiteY49" fmla="*/ 457200 h 1362109"/>
              <a:gd name="connsiteX50" fmla="*/ 5934075 w 7591425"/>
              <a:gd name="connsiteY50" fmla="*/ 533400 h 1362109"/>
              <a:gd name="connsiteX51" fmla="*/ 5981700 w 7591425"/>
              <a:gd name="connsiteY51" fmla="*/ 600075 h 1362109"/>
              <a:gd name="connsiteX52" fmla="*/ 6010275 w 7591425"/>
              <a:gd name="connsiteY52" fmla="*/ 619125 h 1362109"/>
              <a:gd name="connsiteX53" fmla="*/ 6067425 w 7591425"/>
              <a:gd name="connsiteY53" fmla="*/ 676275 h 1362109"/>
              <a:gd name="connsiteX54" fmla="*/ 6153150 w 7591425"/>
              <a:gd name="connsiteY54" fmla="*/ 762000 h 1362109"/>
              <a:gd name="connsiteX55" fmla="*/ 6219825 w 7591425"/>
              <a:gd name="connsiteY55" fmla="*/ 800100 h 1362109"/>
              <a:gd name="connsiteX56" fmla="*/ 6353175 w 7591425"/>
              <a:gd name="connsiteY56" fmla="*/ 876300 h 1362109"/>
              <a:gd name="connsiteX57" fmla="*/ 6410325 w 7591425"/>
              <a:gd name="connsiteY57" fmla="*/ 914400 h 1362109"/>
              <a:gd name="connsiteX58" fmla="*/ 6448425 w 7591425"/>
              <a:gd name="connsiteY58" fmla="*/ 923925 h 1362109"/>
              <a:gd name="connsiteX59" fmla="*/ 6486525 w 7591425"/>
              <a:gd name="connsiteY59" fmla="*/ 942975 h 1362109"/>
              <a:gd name="connsiteX60" fmla="*/ 6534150 w 7591425"/>
              <a:gd name="connsiteY60" fmla="*/ 962025 h 1362109"/>
              <a:gd name="connsiteX61" fmla="*/ 6581775 w 7591425"/>
              <a:gd name="connsiteY61" fmla="*/ 1000125 h 1362109"/>
              <a:gd name="connsiteX62" fmla="*/ 6667500 w 7591425"/>
              <a:gd name="connsiteY62" fmla="*/ 1047750 h 1362109"/>
              <a:gd name="connsiteX63" fmla="*/ 6715125 w 7591425"/>
              <a:gd name="connsiteY63" fmla="*/ 1066800 h 1362109"/>
              <a:gd name="connsiteX64" fmla="*/ 6791325 w 7591425"/>
              <a:gd name="connsiteY64" fmla="*/ 1123950 h 1362109"/>
              <a:gd name="connsiteX65" fmla="*/ 6848475 w 7591425"/>
              <a:gd name="connsiteY65" fmla="*/ 1162050 h 1362109"/>
              <a:gd name="connsiteX66" fmla="*/ 6877050 w 7591425"/>
              <a:gd name="connsiteY66" fmla="*/ 1181100 h 1362109"/>
              <a:gd name="connsiteX67" fmla="*/ 6943725 w 7591425"/>
              <a:gd name="connsiteY67" fmla="*/ 1200150 h 1362109"/>
              <a:gd name="connsiteX68" fmla="*/ 6981825 w 7591425"/>
              <a:gd name="connsiteY68" fmla="*/ 1228725 h 1362109"/>
              <a:gd name="connsiteX69" fmla="*/ 7048500 w 7591425"/>
              <a:gd name="connsiteY69" fmla="*/ 1257300 h 1362109"/>
              <a:gd name="connsiteX70" fmla="*/ 7210425 w 7591425"/>
              <a:gd name="connsiteY70" fmla="*/ 1304925 h 1362109"/>
              <a:gd name="connsiteX71" fmla="*/ 7286625 w 7591425"/>
              <a:gd name="connsiteY71" fmla="*/ 1323975 h 1362109"/>
              <a:gd name="connsiteX72" fmla="*/ 7362825 w 7591425"/>
              <a:gd name="connsiteY72" fmla="*/ 1343025 h 1362109"/>
              <a:gd name="connsiteX73" fmla="*/ 7410450 w 7591425"/>
              <a:gd name="connsiteY73" fmla="*/ 1352550 h 1362109"/>
              <a:gd name="connsiteX74" fmla="*/ 7591425 w 7591425"/>
              <a:gd name="connsiteY74" fmla="*/ 1362075 h 1362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7591425" h="1362109">
                <a:moveTo>
                  <a:pt x="0" y="266700"/>
                </a:moveTo>
                <a:cubicBezTo>
                  <a:pt x="47723" y="282608"/>
                  <a:pt x="85849" y="294533"/>
                  <a:pt x="133350" y="314325"/>
                </a:cubicBezTo>
                <a:cubicBezTo>
                  <a:pt x="146457" y="319786"/>
                  <a:pt x="158155" y="328389"/>
                  <a:pt x="171450" y="333375"/>
                </a:cubicBezTo>
                <a:cubicBezTo>
                  <a:pt x="183707" y="337972"/>
                  <a:pt x="197395" y="338038"/>
                  <a:pt x="209550" y="342900"/>
                </a:cubicBezTo>
                <a:cubicBezTo>
                  <a:pt x="229325" y="350810"/>
                  <a:pt x="246494" y="364740"/>
                  <a:pt x="266700" y="371475"/>
                </a:cubicBezTo>
                <a:cubicBezTo>
                  <a:pt x="285022" y="377582"/>
                  <a:pt x="304849" y="377545"/>
                  <a:pt x="323850" y="381000"/>
                </a:cubicBezTo>
                <a:cubicBezTo>
                  <a:pt x="339778" y="383896"/>
                  <a:pt x="355700" y="386885"/>
                  <a:pt x="371475" y="390525"/>
                </a:cubicBezTo>
                <a:cubicBezTo>
                  <a:pt x="396986" y="396412"/>
                  <a:pt x="422275" y="403225"/>
                  <a:pt x="447675" y="409575"/>
                </a:cubicBezTo>
                <a:cubicBezTo>
                  <a:pt x="460375" y="412750"/>
                  <a:pt x="472764" y="417654"/>
                  <a:pt x="485775" y="419100"/>
                </a:cubicBezTo>
                <a:lnTo>
                  <a:pt x="571500" y="428625"/>
                </a:lnTo>
                <a:cubicBezTo>
                  <a:pt x="615950" y="441325"/>
                  <a:pt x="659593" y="457296"/>
                  <a:pt x="704850" y="466725"/>
                </a:cubicBezTo>
                <a:cubicBezTo>
                  <a:pt x="802394" y="487047"/>
                  <a:pt x="780960" y="460623"/>
                  <a:pt x="857250" y="495300"/>
                </a:cubicBezTo>
                <a:cubicBezTo>
                  <a:pt x="874104" y="502961"/>
                  <a:pt x="888099" y="516046"/>
                  <a:pt x="904875" y="523875"/>
                </a:cubicBezTo>
                <a:cubicBezTo>
                  <a:pt x="935863" y="538336"/>
                  <a:pt x="969539" y="546682"/>
                  <a:pt x="1000125" y="561975"/>
                </a:cubicBezTo>
                <a:cubicBezTo>
                  <a:pt x="1083983" y="603904"/>
                  <a:pt x="1164372" y="652497"/>
                  <a:pt x="1247775" y="695325"/>
                </a:cubicBezTo>
                <a:cubicBezTo>
                  <a:pt x="1281902" y="712850"/>
                  <a:pt x="1319241" y="723916"/>
                  <a:pt x="1352550" y="742950"/>
                </a:cubicBezTo>
                <a:cubicBezTo>
                  <a:pt x="1386199" y="762178"/>
                  <a:pt x="1412975" y="792618"/>
                  <a:pt x="1447800" y="809625"/>
                </a:cubicBezTo>
                <a:cubicBezTo>
                  <a:pt x="1657654" y="912112"/>
                  <a:pt x="1776683" y="954251"/>
                  <a:pt x="1990725" y="1009650"/>
                </a:cubicBezTo>
                <a:cubicBezTo>
                  <a:pt x="2183807" y="1059624"/>
                  <a:pt x="2374176" y="1125273"/>
                  <a:pt x="2571750" y="1152525"/>
                </a:cubicBezTo>
                <a:lnTo>
                  <a:pt x="2847975" y="1190625"/>
                </a:lnTo>
                <a:cubicBezTo>
                  <a:pt x="2860918" y="1192586"/>
                  <a:pt x="2873536" y="1196388"/>
                  <a:pt x="2886075" y="1200150"/>
                </a:cubicBezTo>
                <a:cubicBezTo>
                  <a:pt x="2905309" y="1205920"/>
                  <a:pt x="2943225" y="1219200"/>
                  <a:pt x="2943225" y="1219200"/>
                </a:cubicBezTo>
                <a:cubicBezTo>
                  <a:pt x="3038475" y="1203325"/>
                  <a:pt x="3135037" y="1193941"/>
                  <a:pt x="3228975" y="1171575"/>
                </a:cubicBezTo>
                <a:cubicBezTo>
                  <a:pt x="3300881" y="1154455"/>
                  <a:pt x="3543005" y="1018951"/>
                  <a:pt x="3562350" y="1009650"/>
                </a:cubicBezTo>
                <a:cubicBezTo>
                  <a:pt x="3653289" y="965929"/>
                  <a:pt x="3743893" y="920708"/>
                  <a:pt x="3838575" y="885825"/>
                </a:cubicBezTo>
                <a:cubicBezTo>
                  <a:pt x="4411362" y="674798"/>
                  <a:pt x="4259879" y="697010"/>
                  <a:pt x="4562475" y="666750"/>
                </a:cubicBezTo>
                <a:cubicBezTo>
                  <a:pt x="4661323" y="600852"/>
                  <a:pt x="4508302" y="701159"/>
                  <a:pt x="4629150" y="628650"/>
                </a:cubicBezTo>
                <a:cubicBezTo>
                  <a:pt x="4744091" y="559686"/>
                  <a:pt x="4637309" y="615046"/>
                  <a:pt x="4724400" y="571500"/>
                </a:cubicBezTo>
                <a:cubicBezTo>
                  <a:pt x="4730750" y="561975"/>
                  <a:pt x="4733511" y="548605"/>
                  <a:pt x="4743450" y="542925"/>
                </a:cubicBezTo>
                <a:cubicBezTo>
                  <a:pt x="4757506" y="534893"/>
                  <a:pt x="4775147" y="536296"/>
                  <a:pt x="4791075" y="533400"/>
                </a:cubicBezTo>
                <a:cubicBezTo>
                  <a:pt x="4833675" y="525654"/>
                  <a:pt x="4865626" y="524700"/>
                  <a:pt x="4905375" y="504825"/>
                </a:cubicBezTo>
                <a:cubicBezTo>
                  <a:pt x="4924425" y="495300"/>
                  <a:pt x="4944609" y="487767"/>
                  <a:pt x="4962525" y="476250"/>
                </a:cubicBezTo>
                <a:cubicBezTo>
                  <a:pt x="4989232" y="459081"/>
                  <a:pt x="5013325" y="438150"/>
                  <a:pt x="5038725" y="419100"/>
                </a:cubicBezTo>
                <a:cubicBezTo>
                  <a:pt x="5085983" y="383656"/>
                  <a:pt x="5063616" y="399331"/>
                  <a:pt x="5105400" y="371475"/>
                </a:cubicBezTo>
                <a:cubicBezTo>
                  <a:pt x="5111750" y="361950"/>
                  <a:pt x="5116355" y="350995"/>
                  <a:pt x="5124450" y="342900"/>
                </a:cubicBezTo>
                <a:cubicBezTo>
                  <a:pt x="5169425" y="297925"/>
                  <a:pt x="5152362" y="328473"/>
                  <a:pt x="5200650" y="295275"/>
                </a:cubicBezTo>
                <a:cubicBezTo>
                  <a:pt x="5239895" y="268294"/>
                  <a:pt x="5281274" y="243226"/>
                  <a:pt x="5314950" y="209550"/>
                </a:cubicBezTo>
                <a:lnTo>
                  <a:pt x="5391150" y="133350"/>
                </a:lnTo>
                <a:cubicBezTo>
                  <a:pt x="5400675" y="123825"/>
                  <a:pt x="5408949" y="112857"/>
                  <a:pt x="5419725" y="104775"/>
                </a:cubicBezTo>
                <a:cubicBezTo>
                  <a:pt x="5432425" y="95250"/>
                  <a:pt x="5446078" y="86879"/>
                  <a:pt x="5457825" y="76200"/>
                </a:cubicBezTo>
                <a:cubicBezTo>
                  <a:pt x="5543248" y="-1457"/>
                  <a:pt x="5490961" y="20705"/>
                  <a:pt x="5553075" y="0"/>
                </a:cubicBezTo>
                <a:cubicBezTo>
                  <a:pt x="5562600" y="12700"/>
                  <a:pt x="5572423" y="25182"/>
                  <a:pt x="5581650" y="38100"/>
                </a:cubicBezTo>
                <a:cubicBezTo>
                  <a:pt x="5588304" y="47415"/>
                  <a:pt x="5592605" y="58580"/>
                  <a:pt x="5600700" y="66675"/>
                </a:cubicBezTo>
                <a:cubicBezTo>
                  <a:pt x="5608795" y="74770"/>
                  <a:pt x="5619750" y="79375"/>
                  <a:pt x="5629275" y="85725"/>
                </a:cubicBezTo>
                <a:cubicBezTo>
                  <a:pt x="5672983" y="151288"/>
                  <a:pt x="5619342" y="73308"/>
                  <a:pt x="5705475" y="180975"/>
                </a:cubicBezTo>
                <a:cubicBezTo>
                  <a:pt x="5725309" y="205768"/>
                  <a:pt x="5743267" y="232009"/>
                  <a:pt x="5762625" y="257175"/>
                </a:cubicBezTo>
                <a:cubicBezTo>
                  <a:pt x="5775020" y="273289"/>
                  <a:pt x="5792468" y="286222"/>
                  <a:pt x="5800725" y="304800"/>
                </a:cubicBezTo>
                <a:cubicBezTo>
                  <a:pt x="5813425" y="333375"/>
                  <a:pt x="5825721" y="362133"/>
                  <a:pt x="5838825" y="390525"/>
                </a:cubicBezTo>
                <a:cubicBezTo>
                  <a:pt x="5844775" y="403417"/>
                  <a:pt x="5852282" y="415574"/>
                  <a:pt x="5857875" y="428625"/>
                </a:cubicBezTo>
                <a:cubicBezTo>
                  <a:pt x="5861830" y="437853"/>
                  <a:pt x="5862419" y="448483"/>
                  <a:pt x="5867400" y="457200"/>
                </a:cubicBezTo>
                <a:cubicBezTo>
                  <a:pt x="5894041" y="503823"/>
                  <a:pt x="5899129" y="490688"/>
                  <a:pt x="5934075" y="533400"/>
                </a:cubicBezTo>
                <a:cubicBezTo>
                  <a:pt x="5951370" y="554539"/>
                  <a:pt x="5963555" y="579661"/>
                  <a:pt x="5981700" y="600075"/>
                </a:cubicBezTo>
                <a:cubicBezTo>
                  <a:pt x="5989305" y="608631"/>
                  <a:pt x="6001719" y="611520"/>
                  <a:pt x="6010275" y="619125"/>
                </a:cubicBezTo>
                <a:cubicBezTo>
                  <a:pt x="6030411" y="637023"/>
                  <a:pt x="6052481" y="653859"/>
                  <a:pt x="6067425" y="676275"/>
                </a:cubicBezTo>
                <a:cubicBezTo>
                  <a:pt x="6101028" y="726679"/>
                  <a:pt x="6082090" y="703860"/>
                  <a:pt x="6153150" y="762000"/>
                </a:cubicBezTo>
                <a:cubicBezTo>
                  <a:pt x="6192795" y="794437"/>
                  <a:pt x="6180293" y="786923"/>
                  <a:pt x="6219825" y="800100"/>
                </a:cubicBezTo>
                <a:cubicBezTo>
                  <a:pt x="6282065" y="862340"/>
                  <a:pt x="6217517" y="804481"/>
                  <a:pt x="6353175" y="876300"/>
                </a:cubicBezTo>
                <a:cubicBezTo>
                  <a:pt x="6373410" y="887012"/>
                  <a:pt x="6389847" y="904161"/>
                  <a:pt x="6410325" y="914400"/>
                </a:cubicBezTo>
                <a:cubicBezTo>
                  <a:pt x="6422034" y="920254"/>
                  <a:pt x="6436168" y="919328"/>
                  <a:pt x="6448425" y="923925"/>
                </a:cubicBezTo>
                <a:cubicBezTo>
                  <a:pt x="6461720" y="928911"/>
                  <a:pt x="6473550" y="937208"/>
                  <a:pt x="6486525" y="942975"/>
                </a:cubicBezTo>
                <a:cubicBezTo>
                  <a:pt x="6502149" y="949919"/>
                  <a:pt x="6519489" y="953228"/>
                  <a:pt x="6534150" y="962025"/>
                </a:cubicBezTo>
                <a:cubicBezTo>
                  <a:pt x="6551583" y="972485"/>
                  <a:pt x="6564674" y="989131"/>
                  <a:pt x="6581775" y="1000125"/>
                </a:cubicBezTo>
                <a:cubicBezTo>
                  <a:pt x="6609272" y="1017802"/>
                  <a:pt x="6638262" y="1033131"/>
                  <a:pt x="6667500" y="1047750"/>
                </a:cubicBezTo>
                <a:cubicBezTo>
                  <a:pt x="6682793" y="1055396"/>
                  <a:pt x="6700563" y="1057839"/>
                  <a:pt x="6715125" y="1066800"/>
                </a:cubicBezTo>
                <a:cubicBezTo>
                  <a:pt x="6742165" y="1083440"/>
                  <a:pt x="6764907" y="1106338"/>
                  <a:pt x="6791325" y="1123950"/>
                </a:cubicBezTo>
                <a:lnTo>
                  <a:pt x="6848475" y="1162050"/>
                </a:lnTo>
                <a:cubicBezTo>
                  <a:pt x="6858000" y="1168400"/>
                  <a:pt x="6866043" y="1177955"/>
                  <a:pt x="6877050" y="1181100"/>
                </a:cubicBezTo>
                <a:lnTo>
                  <a:pt x="6943725" y="1200150"/>
                </a:lnTo>
                <a:cubicBezTo>
                  <a:pt x="6956425" y="1209675"/>
                  <a:pt x="6968363" y="1220311"/>
                  <a:pt x="6981825" y="1228725"/>
                </a:cubicBezTo>
                <a:cubicBezTo>
                  <a:pt x="7013283" y="1248386"/>
                  <a:pt x="7017501" y="1246028"/>
                  <a:pt x="7048500" y="1257300"/>
                </a:cubicBezTo>
                <a:cubicBezTo>
                  <a:pt x="7171873" y="1302163"/>
                  <a:pt x="7076891" y="1273505"/>
                  <a:pt x="7210425" y="1304925"/>
                </a:cubicBezTo>
                <a:cubicBezTo>
                  <a:pt x="7235911" y="1310922"/>
                  <a:pt x="7261225" y="1317625"/>
                  <a:pt x="7286625" y="1323975"/>
                </a:cubicBezTo>
                <a:cubicBezTo>
                  <a:pt x="7312025" y="1330325"/>
                  <a:pt x="7337152" y="1337890"/>
                  <a:pt x="7362825" y="1343025"/>
                </a:cubicBezTo>
                <a:cubicBezTo>
                  <a:pt x="7378700" y="1346200"/>
                  <a:pt x="7394350" y="1350855"/>
                  <a:pt x="7410450" y="1352550"/>
                </a:cubicBezTo>
                <a:cubicBezTo>
                  <a:pt x="7511682" y="1363206"/>
                  <a:pt x="7516319" y="1362075"/>
                  <a:pt x="7591425" y="1362075"/>
                </a:cubicBezTo>
              </a:path>
            </a:pathLst>
          </a:cu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6472" y="4578608"/>
            <a:ext cx="69509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Синей краской рисуем </a:t>
            </a:r>
          </a:p>
          <a:p>
            <a:pPr algn="ctr"/>
            <a:r>
              <a:rPr lang="ru-RU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о</a:t>
            </a:r>
            <a:r>
              <a:rPr lang="ru-RU" sz="5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строугольные вершины</a:t>
            </a:r>
            <a:endParaRPr lang="ru-RU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79297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476672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Блок-схема: узел 34"/>
          <p:cNvSpPr/>
          <p:nvPr/>
        </p:nvSpPr>
        <p:spPr>
          <a:xfrm>
            <a:off x="6206130" y="720608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Блок-схема: узел 36"/>
          <p:cNvSpPr/>
          <p:nvPr/>
        </p:nvSpPr>
        <p:spPr>
          <a:xfrm>
            <a:off x="8001733" y="1176998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Блок-схема: узел 38"/>
          <p:cNvSpPr/>
          <p:nvPr/>
        </p:nvSpPr>
        <p:spPr>
          <a:xfrm>
            <a:off x="7179250" y="792212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узел 39"/>
          <p:cNvSpPr/>
          <p:nvPr/>
        </p:nvSpPr>
        <p:spPr>
          <a:xfrm>
            <a:off x="7471026" y="3034637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Блок-схема: узел 42"/>
          <p:cNvSpPr/>
          <p:nvPr/>
        </p:nvSpPr>
        <p:spPr>
          <a:xfrm>
            <a:off x="5364088" y="1700808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149079"/>
            <a:ext cx="792088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Добавляем бледно-голубые 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пятна </a:t>
            </a:r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сверху и по правой стороне вершин 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  <p:sp>
        <p:nvSpPr>
          <p:cNvPr id="26" name="Блок-схема: узел 25"/>
          <p:cNvSpPr/>
          <p:nvPr/>
        </p:nvSpPr>
        <p:spPr>
          <a:xfrm>
            <a:off x="1089620" y="1342449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Блок-схема: узел 26"/>
          <p:cNvSpPr/>
          <p:nvPr/>
        </p:nvSpPr>
        <p:spPr>
          <a:xfrm>
            <a:off x="6154572" y="2405389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Блок-схема: узел 28"/>
          <p:cNvSpPr/>
          <p:nvPr/>
        </p:nvSpPr>
        <p:spPr>
          <a:xfrm>
            <a:off x="2684591" y="1150571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1753450" y="1026233"/>
            <a:ext cx="268374" cy="358359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81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6320" y="512676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4069024" y="3462828"/>
            <a:ext cx="288032" cy="360040"/>
          </a:xfrm>
          <a:prstGeom prst="flowChartConnector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881092" y="3103935"/>
            <a:ext cx="288032" cy="360040"/>
          </a:xfrm>
          <a:prstGeom prst="flowChartConnector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3284115" y="2804704"/>
            <a:ext cx="288032" cy="360040"/>
          </a:xfrm>
          <a:prstGeom prst="flowChartConnector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541890" y="2632949"/>
            <a:ext cx="288032" cy="360040"/>
          </a:xfrm>
          <a:prstGeom prst="flowChartConnector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3607743" y="2319446"/>
            <a:ext cx="288032" cy="360040"/>
          </a:xfrm>
          <a:prstGeom prst="flowChartConnector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4881092" y="2319446"/>
            <a:ext cx="288032" cy="360040"/>
          </a:xfrm>
          <a:prstGeom prst="flowChartConnector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4228728" y="2685702"/>
            <a:ext cx="288032" cy="360040"/>
          </a:xfrm>
          <a:prstGeom prst="flowChartConnector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83568" y="4856535"/>
            <a:ext cx="770485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По центру ставим мазки зеленого </a:t>
            </a:r>
          </a:p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цвета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405450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Блок-схема: узел 4"/>
          <p:cNvSpPr/>
          <p:nvPr/>
        </p:nvSpPr>
        <p:spPr>
          <a:xfrm>
            <a:off x="1907704" y="2923803"/>
            <a:ext cx="288032" cy="360040"/>
          </a:xfrm>
          <a:prstGeom prst="flowChartConnector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623806" y="4226235"/>
            <a:ext cx="288032" cy="360040"/>
          </a:xfrm>
          <a:prstGeom prst="flowChartConnector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1627988" y="4085927"/>
            <a:ext cx="288032" cy="360040"/>
          </a:xfrm>
          <a:prstGeom prst="flowChartConnector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468130" y="2592995"/>
            <a:ext cx="288032" cy="360040"/>
          </a:xfrm>
          <a:prstGeom prst="flowChartConnector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018154" y="600401"/>
            <a:ext cx="71032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Желто-зеленым цветом ставим</a:t>
            </a:r>
          </a:p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 мазки в середине листа 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  <p:sp>
        <p:nvSpPr>
          <p:cNvPr id="27" name="Блок-схема: узел 26"/>
          <p:cNvSpPr/>
          <p:nvPr/>
        </p:nvSpPr>
        <p:spPr>
          <a:xfrm>
            <a:off x="7644038" y="2609471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Блок-схема: узел 27"/>
          <p:cNvSpPr/>
          <p:nvPr/>
        </p:nvSpPr>
        <p:spPr>
          <a:xfrm>
            <a:off x="6563532" y="2923803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Блок-схема: узел 28"/>
          <p:cNvSpPr/>
          <p:nvPr/>
        </p:nvSpPr>
        <p:spPr>
          <a:xfrm>
            <a:off x="4313405" y="2422729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Блок-схема: узел 29"/>
          <p:cNvSpPr/>
          <p:nvPr/>
        </p:nvSpPr>
        <p:spPr>
          <a:xfrm>
            <a:off x="5317005" y="3168188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3446229" y="2695853"/>
            <a:ext cx="565836" cy="629805"/>
          </a:xfrm>
          <a:prstGeom prst="flowChartConnector">
            <a:avLst/>
          </a:prstGeom>
          <a:solidFill>
            <a:srgbClr val="92D05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6484904" y="4131064"/>
            <a:ext cx="565836" cy="629805"/>
          </a:xfrm>
          <a:prstGeom prst="flowChartConnector">
            <a:avLst/>
          </a:prstGeom>
          <a:solidFill>
            <a:srgbClr val="92D05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775849" y="2805559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2699478" y="3596430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4147948" y="3956470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Блок-схема: узел 35"/>
          <p:cNvSpPr/>
          <p:nvPr/>
        </p:nvSpPr>
        <p:spPr>
          <a:xfrm>
            <a:off x="5310142" y="4760869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Блок-схема: узел 36"/>
          <p:cNvSpPr/>
          <p:nvPr/>
        </p:nvSpPr>
        <p:spPr>
          <a:xfrm>
            <a:off x="2937548" y="4796929"/>
            <a:ext cx="565836" cy="629805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Блок-схема: узел 37"/>
          <p:cNvSpPr/>
          <p:nvPr/>
        </p:nvSpPr>
        <p:spPr>
          <a:xfrm>
            <a:off x="1466844" y="3987104"/>
            <a:ext cx="565836" cy="629805"/>
          </a:xfrm>
          <a:prstGeom prst="flowChartConnector">
            <a:avLst/>
          </a:prstGeom>
          <a:solidFill>
            <a:srgbClr val="92D05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71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i="0" u="none" strike="noStrike" kern="0" normalizeH="0" baseline="0" noProof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6876256" y="1340224"/>
            <a:ext cx="1656183" cy="2589980"/>
          </a:xfrm>
          <a:custGeom>
            <a:avLst/>
            <a:gdLst>
              <a:gd name="connsiteX0" fmla="*/ 0 w 1971675"/>
              <a:gd name="connsiteY0" fmla="*/ 0 h 3409950"/>
              <a:gd name="connsiteX1" fmla="*/ 9525 w 1971675"/>
              <a:gd name="connsiteY1" fmla="*/ 200025 h 3409950"/>
              <a:gd name="connsiteX2" fmla="*/ 19050 w 1971675"/>
              <a:gd name="connsiteY2" fmla="*/ 228600 h 3409950"/>
              <a:gd name="connsiteX3" fmla="*/ 28575 w 1971675"/>
              <a:gd name="connsiteY3" fmla="*/ 276225 h 3409950"/>
              <a:gd name="connsiteX4" fmla="*/ 47625 w 1971675"/>
              <a:gd name="connsiteY4" fmla="*/ 495300 h 3409950"/>
              <a:gd name="connsiteX5" fmla="*/ 57150 w 1971675"/>
              <a:gd name="connsiteY5" fmla="*/ 523875 h 3409950"/>
              <a:gd name="connsiteX6" fmla="*/ 85725 w 1971675"/>
              <a:gd name="connsiteY6" fmla="*/ 542925 h 3409950"/>
              <a:gd name="connsiteX7" fmla="*/ 123825 w 1971675"/>
              <a:gd name="connsiteY7" fmla="*/ 571500 h 3409950"/>
              <a:gd name="connsiteX8" fmla="*/ 200025 w 1971675"/>
              <a:gd name="connsiteY8" fmla="*/ 619125 h 3409950"/>
              <a:gd name="connsiteX9" fmla="*/ 219075 w 1971675"/>
              <a:gd name="connsiteY9" fmla="*/ 695325 h 3409950"/>
              <a:gd name="connsiteX10" fmla="*/ 238125 w 1971675"/>
              <a:gd name="connsiteY10" fmla="*/ 723900 h 3409950"/>
              <a:gd name="connsiteX11" fmla="*/ 257175 w 1971675"/>
              <a:gd name="connsiteY11" fmla="*/ 762000 h 3409950"/>
              <a:gd name="connsiteX12" fmla="*/ 295275 w 1971675"/>
              <a:gd name="connsiteY12" fmla="*/ 838200 h 3409950"/>
              <a:gd name="connsiteX13" fmla="*/ 304800 w 1971675"/>
              <a:gd name="connsiteY13" fmla="*/ 866775 h 3409950"/>
              <a:gd name="connsiteX14" fmla="*/ 400050 w 1971675"/>
              <a:gd name="connsiteY14" fmla="*/ 952500 h 3409950"/>
              <a:gd name="connsiteX15" fmla="*/ 419100 w 1971675"/>
              <a:gd name="connsiteY15" fmla="*/ 990600 h 3409950"/>
              <a:gd name="connsiteX16" fmla="*/ 447675 w 1971675"/>
              <a:gd name="connsiteY16" fmla="*/ 1038225 h 3409950"/>
              <a:gd name="connsiteX17" fmla="*/ 457200 w 1971675"/>
              <a:gd name="connsiteY17" fmla="*/ 1114425 h 3409950"/>
              <a:gd name="connsiteX18" fmla="*/ 476250 w 1971675"/>
              <a:gd name="connsiteY18" fmla="*/ 1247775 h 3409950"/>
              <a:gd name="connsiteX19" fmla="*/ 495300 w 1971675"/>
              <a:gd name="connsiteY19" fmla="*/ 1390650 h 3409950"/>
              <a:gd name="connsiteX20" fmla="*/ 514350 w 1971675"/>
              <a:gd name="connsiteY20" fmla="*/ 1428750 h 3409950"/>
              <a:gd name="connsiteX21" fmla="*/ 523875 w 1971675"/>
              <a:gd name="connsiteY21" fmla="*/ 1504950 h 3409950"/>
              <a:gd name="connsiteX22" fmla="*/ 533400 w 1971675"/>
              <a:gd name="connsiteY22" fmla="*/ 1695450 h 3409950"/>
              <a:gd name="connsiteX23" fmla="*/ 552450 w 1971675"/>
              <a:gd name="connsiteY23" fmla="*/ 1762125 h 3409950"/>
              <a:gd name="connsiteX24" fmla="*/ 590550 w 1971675"/>
              <a:gd name="connsiteY24" fmla="*/ 1838325 h 3409950"/>
              <a:gd name="connsiteX25" fmla="*/ 619125 w 1971675"/>
              <a:gd name="connsiteY25" fmla="*/ 1885950 h 3409950"/>
              <a:gd name="connsiteX26" fmla="*/ 657225 w 1971675"/>
              <a:gd name="connsiteY26" fmla="*/ 1933575 h 3409950"/>
              <a:gd name="connsiteX27" fmla="*/ 676275 w 1971675"/>
              <a:gd name="connsiteY27" fmla="*/ 1962150 h 3409950"/>
              <a:gd name="connsiteX28" fmla="*/ 714375 w 1971675"/>
              <a:gd name="connsiteY28" fmla="*/ 1990725 h 3409950"/>
              <a:gd name="connsiteX29" fmla="*/ 762000 w 1971675"/>
              <a:gd name="connsiteY29" fmla="*/ 2047875 h 3409950"/>
              <a:gd name="connsiteX30" fmla="*/ 781050 w 1971675"/>
              <a:gd name="connsiteY30" fmla="*/ 2114550 h 3409950"/>
              <a:gd name="connsiteX31" fmla="*/ 800100 w 1971675"/>
              <a:gd name="connsiteY31" fmla="*/ 2152650 h 3409950"/>
              <a:gd name="connsiteX32" fmla="*/ 819150 w 1971675"/>
              <a:gd name="connsiteY32" fmla="*/ 2219325 h 3409950"/>
              <a:gd name="connsiteX33" fmla="*/ 838200 w 1971675"/>
              <a:gd name="connsiteY33" fmla="*/ 2247900 h 3409950"/>
              <a:gd name="connsiteX34" fmla="*/ 857250 w 1971675"/>
              <a:gd name="connsiteY34" fmla="*/ 2305050 h 3409950"/>
              <a:gd name="connsiteX35" fmla="*/ 876300 w 1971675"/>
              <a:gd name="connsiteY35" fmla="*/ 2352675 h 3409950"/>
              <a:gd name="connsiteX36" fmla="*/ 895350 w 1971675"/>
              <a:gd name="connsiteY36" fmla="*/ 2428875 h 3409950"/>
              <a:gd name="connsiteX37" fmla="*/ 942975 w 1971675"/>
              <a:gd name="connsiteY37" fmla="*/ 2552700 h 3409950"/>
              <a:gd name="connsiteX38" fmla="*/ 952500 w 1971675"/>
              <a:gd name="connsiteY38" fmla="*/ 2590800 h 3409950"/>
              <a:gd name="connsiteX39" fmla="*/ 962025 w 1971675"/>
              <a:gd name="connsiteY39" fmla="*/ 2647950 h 3409950"/>
              <a:gd name="connsiteX40" fmla="*/ 981075 w 1971675"/>
              <a:gd name="connsiteY40" fmla="*/ 2676525 h 3409950"/>
              <a:gd name="connsiteX41" fmla="*/ 990600 w 1971675"/>
              <a:gd name="connsiteY41" fmla="*/ 2781300 h 3409950"/>
              <a:gd name="connsiteX42" fmla="*/ 1028700 w 1971675"/>
              <a:gd name="connsiteY42" fmla="*/ 2886075 h 3409950"/>
              <a:gd name="connsiteX43" fmla="*/ 1057275 w 1971675"/>
              <a:gd name="connsiteY43" fmla="*/ 2952750 h 3409950"/>
              <a:gd name="connsiteX44" fmla="*/ 1066800 w 1971675"/>
              <a:gd name="connsiteY44" fmla="*/ 2981325 h 3409950"/>
              <a:gd name="connsiteX45" fmla="*/ 1104900 w 1971675"/>
              <a:gd name="connsiteY45" fmla="*/ 3009900 h 3409950"/>
              <a:gd name="connsiteX46" fmla="*/ 1171575 w 1971675"/>
              <a:gd name="connsiteY46" fmla="*/ 3048000 h 3409950"/>
              <a:gd name="connsiteX47" fmla="*/ 1314450 w 1971675"/>
              <a:gd name="connsiteY47" fmla="*/ 3124200 h 3409950"/>
              <a:gd name="connsiteX48" fmla="*/ 1447800 w 1971675"/>
              <a:gd name="connsiteY48" fmla="*/ 3190875 h 3409950"/>
              <a:gd name="connsiteX49" fmla="*/ 1504950 w 1971675"/>
              <a:gd name="connsiteY49" fmla="*/ 3209925 h 3409950"/>
              <a:gd name="connsiteX50" fmla="*/ 1571625 w 1971675"/>
              <a:gd name="connsiteY50" fmla="*/ 3248025 h 3409950"/>
              <a:gd name="connsiteX51" fmla="*/ 1647825 w 1971675"/>
              <a:gd name="connsiteY51" fmla="*/ 3286125 h 3409950"/>
              <a:gd name="connsiteX52" fmla="*/ 1752600 w 1971675"/>
              <a:gd name="connsiteY52" fmla="*/ 3324225 h 3409950"/>
              <a:gd name="connsiteX53" fmla="*/ 1790700 w 1971675"/>
              <a:gd name="connsiteY53" fmla="*/ 3343275 h 3409950"/>
              <a:gd name="connsiteX54" fmla="*/ 1885950 w 1971675"/>
              <a:gd name="connsiteY54" fmla="*/ 3381375 h 3409950"/>
              <a:gd name="connsiteX55" fmla="*/ 1924050 w 1971675"/>
              <a:gd name="connsiteY55" fmla="*/ 3390900 h 3409950"/>
              <a:gd name="connsiteX56" fmla="*/ 1971675 w 1971675"/>
              <a:gd name="connsiteY56" fmla="*/ 3409950 h 340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971675" h="3409950">
                <a:moveTo>
                  <a:pt x="0" y="0"/>
                </a:moveTo>
                <a:cubicBezTo>
                  <a:pt x="3175" y="66675"/>
                  <a:pt x="3982" y="133505"/>
                  <a:pt x="9525" y="200025"/>
                </a:cubicBezTo>
                <a:cubicBezTo>
                  <a:pt x="10359" y="210031"/>
                  <a:pt x="16615" y="218860"/>
                  <a:pt x="19050" y="228600"/>
                </a:cubicBezTo>
                <a:cubicBezTo>
                  <a:pt x="22977" y="244306"/>
                  <a:pt x="25400" y="260350"/>
                  <a:pt x="28575" y="276225"/>
                </a:cubicBezTo>
                <a:cubicBezTo>
                  <a:pt x="32224" y="330957"/>
                  <a:pt x="36244" y="432706"/>
                  <a:pt x="47625" y="495300"/>
                </a:cubicBezTo>
                <a:cubicBezTo>
                  <a:pt x="49421" y="505178"/>
                  <a:pt x="50878" y="516035"/>
                  <a:pt x="57150" y="523875"/>
                </a:cubicBezTo>
                <a:cubicBezTo>
                  <a:pt x="64301" y="532814"/>
                  <a:pt x="76410" y="536271"/>
                  <a:pt x="85725" y="542925"/>
                </a:cubicBezTo>
                <a:cubicBezTo>
                  <a:pt x="98643" y="552152"/>
                  <a:pt x="110616" y="562694"/>
                  <a:pt x="123825" y="571500"/>
                </a:cubicBezTo>
                <a:cubicBezTo>
                  <a:pt x="148747" y="588115"/>
                  <a:pt x="200025" y="619125"/>
                  <a:pt x="200025" y="619125"/>
                </a:cubicBezTo>
                <a:cubicBezTo>
                  <a:pt x="206375" y="644525"/>
                  <a:pt x="210128" y="670720"/>
                  <a:pt x="219075" y="695325"/>
                </a:cubicBezTo>
                <a:cubicBezTo>
                  <a:pt x="222987" y="706083"/>
                  <a:pt x="232445" y="713961"/>
                  <a:pt x="238125" y="723900"/>
                </a:cubicBezTo>
                <a:cubicBezTo>
                  <a:pt x="245170" y="736228"/>
                  <a:pt x="252189" y="748705"/>
                  <a:pt x="257175" y="762000"/>
                </a:cubicBezTo>
                <a:cubicBezTo>
                  <a:pt x="283926" y="833335"/>
                  <a:pt x="242626" y="768001"/>
                  <a:pt x="295275" y="838200"/>
                </a:cubicBezTo>
                <a:cubicBezTo>
                  <a:pt x="298450" y="847725"/>
                  <a:pt x="298636" y="858850"/>
                  <a:pt x="304800" y="866775"/>
                </a:cubicBezTo>
                <a:cubicBezTo>
                  <a:pt x="336708" y="907800"/>
                  <a:pt x="361886" y="923877"/>
                  <a:pt x="400050" y="952500"/>
                </a:cubicBezTo>
                <a:cubicBezTo>
                  <a:pt x="406400" y="965200"/>
                  <a:pt x="412204" y="978188"/>
                  <a:pt x="419100" y="990600"/>
                </a:cubicBezTo>
                <a:cubicBezTo>
                  <a:pt x="428091" y="1006784"/>
                  <a:pt x="442231" y="1020530"/>
                  <a:pt x="447675" y="1038225"/>
                </a:cubicBezTo>
                <a:cubicBezTo>
                  <a:pt x="455203" y="1062691"/>
                  <a:pt x="454520" y="1088968"/>
                  <a:pt x="457200" y="1114425"/>
                </a:cubicBezTo>
                <a:cubicBezTo>
                  <a:pt x="470042" y="1236423"/>
                  <a:pt x="454946" y="1183863"/>
                  <a:pt x="476250" y="1247775"/>
                </a:cubicBezTo>
                <a:cubicBezTo>
                  <a:pt x="478498" y="1270257"/>
                  <a:pt x="484027" y="1356830"/>
                  <a:pt x="495300" y="1390650"/>
                </a:cubicBezTo>
                <a:cubicBezTo>
                  <a:pt x="499790" y="1404120"/>
                  <a:pt x="508000" y="1416050"/>
                  <a:pt x="514350" y="1428750"/>
                </a:cubicBezTo>
                <a:cubicBezTo>
                  <a:pt x="517525" y="1454150"/>
                  <a:pt x="522051" y="1479417"/>
                  <a:pt x="523875" y="1504950"/>
                </a:cubicBezTo>
                <a:cubicBezTo>
                  <a:pt x="528405" y="1568368"/>
                  <a:pt x="528120" y="1632090"/>
                  <a:pt x="533400" y="1695450"/>
                </a:cubicBezTo>
                <a:cubicBezTo>
                  <a:pt x="534472" y="1708317"/>
                  <a:pt x="547136" y="1747954"/>
                  <a:pt x="552450" y="1762125"/>
                </a:cubicBezTo>
                <a:cubicBezTo>
                  <a:pt x="576106" y="1825208"/>
                  <a:pt x="561778" y="1792290"/>
                  <a:pt x="590550" y="1838325"/>
                </a:cubicBezTo>
                <a:cubicBezTo>
                  <a:pt x="600362" y="1854024"/>
                  <a:pt x="608508" y="1870783"/>
                  <a:pt x="619125" y="1885950"/>
                </a:cubicBezTo>
                <a:cubicBezTo>
                  <a:pt x="630783" y="1902605"/>
                  <a:pt x="645027" y="1917311"/>
                  <a:pt x="657225" y="1933575"/>
                </a:cubicBezTo>
                <a:cubicBezTo>
                  <a:pt x="664094" y="1942733"/>
                  <a:pt x="668180" y="1954055"/>
                  <a:pt x="676275" y="1962150"/>
                </a:cubicBezTo>
                <a:cubicBezTo>
                  <a:pt x="687500" y="1973375"/>
                  <a:pt x="702322" y="1980394"/>
                  <a:pt x="714375" y="1990725"/>
                </a:cubicBezTo>
                <a:cubicBezTo>
                  <a:pt x="742896" y="2015171"/>
                  <a:pt x="742403" y="2018480"/>
                  <a:pt x="762000" y="2047875"/>
                </a:cubicBezTo>
                <a:cubicBezTo>
                  <a:pt x="768350" y="2070100"/>
                  <a:pt x="773151" y="2092827"/>
                  <a:pt x="781050" y="2114550"/>
                </a:cubicBezTo>
                <a:cubicBezTo>
                  <a:pt x="785902" y="2127894"/>
                  <a:pt x="795114" y="2139355"/>
                  <a:pt x="800100" y="2152650"/>
                </a:cubicBezTo>
                <a:cubicBezTo>
                  <a:pt x="809255" y="2177065"/>
                  <a:pt x="807636" y="2196298"/>
                  <a:pt x="819150" y="2219325"/>
                </a:cubicBezTo>
                <a:cubicBezTo>
                  <a:pt x="824270" y="2229564"/>
                  <a:pt x="833551" y="2237439"/>
                  <a:pt x="838200" y="2247900"/>
                </a:cubicBezTo>
                <a:cubicBezTo>
                  <a:pt x="846355" y="2266250"/>
                  <a:pt x="849792" y="2286406"/>
                  <a:pt x="857250" y="2305050"/>
                </a:cubicBezTo>
                <a:cubicBezTo>
                  <a:pt x="863600" y="2320925"/>
                  <a:pt x="871272" y="2336333"/>
                  <a:pt x="876300" y="2352675"/>
                </a:cubicBezTo>
                <a:cubicBezTo>
                  <a:pt x="884000" y="2377699"/>
                  <a:pt x="887071" y="2404037"/>
                  <a:pt x="895350" y="2428875"/>
                </a:cubicBezTo>
                <a:cubicBezTo>
                  <a:pt x="909737" y="2472035"/>
                  <a:pt x="930694" y="2509715"/>
                  <a:pt x="942975" y="2552700"/>
                </a:cubicBezTo>
                <a:cubicBezTo>
                  <a:pt x="946571" y="2565287"/>
                  <a:pt x="949933" y="2577963"/>
                  <a:pt x="952500" y="2590800"/>
                </a:cubicBezTo>
                <a:cubicBezTo>
                  <a:pt x="956288" y="2609738"/>
                  <a:pt x="955918" y="2629628"/>
                  <a:pt x="962025" y="2647950"/>
                </a:cubicBezTo>
                <a:cubicBezTo>
                  <a:pt x="965645" y="2658810"/>
                  <a:pt x="974725" y="2667000"/>
                  <a:pt x="981075" y="2676525"/>
                </a:cubicBezTo>
                <a:cubicBezTo>
                  <a:pt x="984250" y="2711450"/>
                  <a:pt x="984506" y="2746765"/>
                  <a:pt x="990600" y="2781300"/>
                </a:cubicBezTo>
                <a:cubicBezTo>
                  <a:pt x="995047" y="2806499"/>
                  <a:pt x="1019230" y="2860822"/>
                  <a:pt x="1028700" y="2886075"/>
                </a:cubicBezTo>
                <a:cubicBezTo>
                  <a:pt x="1073376" y="3005210"/>
                  <a:pt x="990374" y="2796649"/>
                  <a:pt x="1057275" y="2952750"/>
                </a:cubicBezTo>
                <a:cubicBezTo>
                  <a:pt x="1061230" y="2961978"/>
                  <a:pt x="1060372" y="2973612"/>
                  <a:pt x="1066800" y="2981325"/>
                </a:cubicBezTo>
                <a:cubicBezTo>
                  <a:pt x="1076963" y="2993521"/>
                  <a:pt x="1091982" y="3000673"/>
                  <a:pt x="1104900" y="3009900"/>
                </a:cubicBezTo>
                <a:cubicBezTo>
                  <a:pt x="1146813" y="3039838"/>
                  <a:pt x="1121346" y="3020095"/>
                  <a:pt x="1171575" y="3048000"/>
                </a:cubicBezTo>
                <a:cubicBezTo>
                  <a:pt x="1312090" y="3126064"/>
                  <a:pt x="1082897" y="3008423"/>
                  <a:pt x="1314450" y="3124200"/>
                </a:cubicBezTo>
                <a:cubicBezTo>
                  <a:pt x="1358900" y="3146425"/>
                  <a:pt x="1400654" y="3175160"/>
                  <a:pt x="1447800" y="3190875"/>
                </a:cubicBezTo>
                <a:cubicBezTo>
                  <a:pt x="1466850" y="3197225"/>
                  <a:pt x="1486718" y="3201510"/>
                  <a:pt x="1504950" y="3209925"/>
                </a:cubicBezTo>
                <a:cubicBezTo>
                  <a:pt x="1528192" y="3220652"/>
                  <a:pt x="1549039" y="3235979"/>
                  <a:pt x="1571625" y="3248025"/>
                </a:cubicBezTo>
                <a:cubicBezTo>
                  <a:pt x="1596682" y="3261389"/>
                  <a:pt x="1622041" y="3274225"/>
                  <a:pt x="1647825" y="3286125"/>
                </a:cubicBezTo>
                <a:cubicBezTo>
                  <a:pt x="1715504" y="3317361"/>
                  <a:pt x="1677574" y="3294215"/>
                  <a:pt x="1752600" y="3324225"/>
                </a:cubicBezTo>
                <a:cubicBezTo>
                  <a:pt x="1765783" y="3329498"/>
                  <a:pt x="1777649" y="3337682"/>
                  <a:pt x="1790700" y="3343275"/>
                </a:cubicBezTo>
                <a:cubicBezTo>
                  <a:pt x="1822131" y="3356745"/>
                  <a:pt x="1853746" y="3369874"/>
                  <a:pt x="1885950" y="3381375"/>
                </a:cubicBezTo>
                <a:cubicBezTo>
                  <a:pt x="1898278" y="3385778"/>
                  <a:pt x="1911463" y="3387304"/>
                  <a:pt x="1924050" y="3390900"/>
                </a:cubicBezTo>
                <a:cubicBezTo>
                  <a:pt x="1951513" y="3398747"/>
                  <a:pt x="1949193" y="3398709"/>
                  <a:pt x="1971675" y="3409950"/>
                </a:cubicBezTo>
              </a:path>
            </a:pathLst>
          </a:custGeom>
          <a:noFill/>
          <a:ln w="152400">
            <a:solidFill>
              <a:schemeClr val="accent6">
                <a:lumMod val="50000"/>
              </a:schemeClr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6675364" y="2636912"/>
            <a:ext cx="736490" cy="2392288"/>
          </a:xfrm>
          <a:custGeom>
            <a:avLst/>
            <a:gdLst>
              <a:gd name="connsiteX0" fmla="*/ 458860 w 525570"/>
              <a:gd name="connsiteY0" fmla="*/ 0 h 2514600"/>
              <a:gd name="connsiteX1" fmla="*/ 516010 w 525570"/>
              <a:gd name="connsiteY1" fmla="*/ 1066800 h 2514600"/>
              <a:gd name="connsiteX2" fmla="*/ 506485 w 525570"/>
              <a:gd name="connsiteY2" fmla="*/ 1190625 h 2514600"/>
              <a:gd name="connsiteX3" fmla="*/ 477910 w 525570"/>
              <a:gd name="connsiteY3" fmla="*/ 1209675 h 2514600"/>
              <a:gd name="connsiteX4" fmla="*/ 401710 w 525570"/>
              <a:gd name="connsiteY4" fmla="*/ 1276350 h 2514600"/>
              <a:gd name="connsiteX5" fmla="*/ 363610 w 525570"/>
              <a:gd name="connsiteY5" fmla="*/ 1295400 h 2514600"/>
              <a:gd name="connsiteX6" fmla="*/ 315985 w 525570"/>
              <a:gd name="connsiteY6" fmla="*/ 1323975 h 2514600"/>
              <a:gd name="connsiteX7" fmla="*/ 258835 w 525570"/>
              <a:gd name="connsiteY7" fmla="*/ 1362075 h 2514600"/>
              <a:gd name="connsiteX8" fmla="*/ 211210 w 525570"/>
              <a:gd name="connsiteY8" fmla="*/ 1695450 h 2514600"/>
              <a:gd name="connsiteX9" fmla="*/ 201685 w 525570"/>
              <a:gd name="connsiteY9" fmla="*/ 2009775 h 2514600"/>
              <a:gd name="connsiteX10" fmla="*/ 192160 w 525570"/>
              <a:gd name="connsiteY10" fmla="*/ 2047875 h 2514600"/>
              <a:gd name="connsiteX11" fmla="*/ 173110 w 525570"/>
              <a:gd name="connsiteY11" fmla="*/ 2085975 h 2514600"/>
              <a:gd name="connsiteX12" fmla="*/ 135010 w 525570"/>
              <a:gd name="connsiteY12" fmla="*/ 2171700 h 2514600"/>
              <a:gd name="connsiteX13" fmla="*/ 115960 w 525570"/>
              <a:gd name="connsiteY13" fmla="*/ 2238375 h 2514600"/>
              <a:gd name="connsiteX14" fmla="*/ 87385 w 525570"/>
              <a:gd name="connsiteY14" fmla="*/ 2266950 h 2514600"/>
              <a:gd name="connsiteX15" fmla="*/ 68335 w 525570"/>
              <a:gd name="connsiteY15" fmla="*/ 2305050 h 2514600"/>
              <a:gd name="connsiteX16" fmla="*/ 30235 w 525570"/>
              <a:gd name="connsiteY16" fmla="*/ 2371725 h 2514600"/>
              <a:gd name="connsiteX17" fmla="*/ 20710 w 525570"/>
              <a:gd name="connsiteY17" fmla="*/ 2419350 h 2514600"/>
              <a:gd name="connsiteX18" fmla="*/ 1660 w 525570"/>
              <a:gd name="connsiteY18" fmla="*/ 2457450 h 2514600"/>
              <a:gd name="connsiteX19" fmla="*/ 1660 w 525570"/>
              <a:gd name="connsiteY19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25570" h="2514600">
                <a:moveTo>
                  <a:pt x="458860" y="0"/>
                </a:moveTo>
                <a:cubicBezTo>
                  <a:pt x="523440" y="719610"/>
                  <a:pt x="537947" y="551269"/>
                  <a:pt x="516010" y="1066800"/>
                </a:cubicBezTo>
                <a:cubicBezTo>
                  <a:pt x="514250" y="1108160"/>
                  <a:pt x="517151" y="1150626"/>
                  <a:pt x="506485" y="1190625"/>
                </a:cubicBezTo>
                <a:cubicBezTo>
                  <a:pt x="503535" y="1201686"/>
                  <a:pt x="486770" y="1202426"/>
                  <a:pt x="477910" y="1209675"/>
                </a:cubicBezTo>
                <a:cubicBezTo>
                  <a:pt x="451788" y="1231047"/>
                  <a:pt x="428711" y="1256100"/>
                  <a:pt x="401710" y="1276350"/>
                </a:cubicBezTo>
                <a:cubicBezTo>
                  <a:pt x="390351" y="1284869"/>
                  <a:pt x="376022" y="1288504"/>
                  <a:pt x="363610" y="1295400"/>
                </a:cubicBezTo>
                <a:cubicBezTo>
                  <a:pt x="347426" y="1304391"/>
                  <a:pt x="331604" y="1314036"/>
                  <a:pt x="315985" y="1323975"/>
                </a:cubicBezTo>
                <a:cubicBezTo>
                  <a:pt x="296669" y="1336267"/>
                  <a:pt x="258835" y="1362075"/>
                  <a:pt x="258835" y="1362075"/>
                </a:cubicBezTo>
                <a:cubicBezTo>
                  <a:pt x="169804" y="1495621"/>
                  <a:pt x="220825" y="1397392"/>
                  <a:pt x="211210" y="1695450"/>
                </a:cubicBezTo>
                <a:cubicBezTo>
                  <a:pt x="207830" y="1800219"/>
                  <a:pt x="207343" y="1905105"/>
                  <a:pt x="201685" y="2009775"/>
                </a:cubicBezTo>
                <a:cubicBezTo>
                  <a:pt x="200978" y="2022847"/>
                  <a:pt x="196757" y="2035618"/>
                  <a:pt x="192160" y="2047875"/>
                </a:cubicBezTo>
                <a:cubicBezTo>
                  <a:pt x="187174" y="2061170"/>
                  <a:pt x="178383" y="2072792"/>
                  <a:pt x="173110" y="2085975"/>
                </a:cubicBezTo>
                <a:cubicBezTo>
                  <a:pt x="139105" y="2170988"/>
                  <a:pt x="171661" y="2116724"/>
                  <a:pt x="135010" y="2171700"/>
                </a:cubicBezTo>
                <a:cubicBezTo>
                  <a:pt x="133740" y="2176781"/>
                  <a:pt x="121426" y="2230176"/>
                  <a:pt x="115960" y="2238375"/>
                </a:cubicBezTo>
                <a:cubicBezTo>
                  <a:pt x="108488" y="2249583"/>
                  <a:pt x="95215" y="2255989"/>
                  <a:pt x="87385" y="2266950"/>
                </a:cubicBezTo>
                <a:cubicBezTo>
                  <a:pt x="79132" y="2278504"/>
                  <a:pt x="75134" y="2292585"/>
                  <a:pt x="68335" y="2305050"/>
                </a:cubicBezTo>
                <a:cubicBezTo>
                  <a:pt x="56078" y="2327522"/>
                  <a:pt x="42935" y="2349500"/>
                  <a:pt x="30235" y="2371725"/>
                </a:cubicBezTo>
                <a:cubicBezTo>
                  <a:pt x="27060" y="2387600"/>
                  <a:pt x="25830" y="2403991"/>
                  <a:pt x="20710" y="2419350"/>
                </a:cubicBezTo>
                <a:cubicBezTo>
                  <a:pt x="16220" y="2432820"/>
                  <a:pt x="4445" y="2443527"/>
                  <a:pt x="1660" y="2457450"/>
                </a:cubicBezTo>
                <a:cubicBezTo>
                  <a:pt x="-2076" y="2476130"/>
                  <a:pt x="1660" y="2495550"/>
                  <a:pt x="1660" y="2514600"/>
                </a:cubicBezTo>
              </a:path>
            </a:pathLst>
          </a:custGeom>
          <a:noFill/>
          <a:ln w="146050">
            <a:solidFill>
              <a:schemeClr val="accent6">
                <a:lumMod val="50000"/>
              </a:schemeClr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5364088" y="2811042"/>
            <a:ext cx="1944215" cy="1295895"/>
          </a:xfrm>
          <a:custGeom>
            <a:avLst/>
            <a:gdLst>
              <a:gd name="connsiteX0" fmla="*/ 1228725 w 1228725"/>
              <a:gd name="connsiteY0" fmla="*/ 0 h 2105098"/>
              <a:gd name="connsiteX1" fmla="*/ 1114425 w 1228725"/>
              <a:gd name="connsiteY1" fmla="*/ 257175 h 2105098"/>
              <a:gd name="connsiteX2" fmla="*/ 1085850 w 1228725"/>
              <a:gd name="connsiteY2" fmla="*/ 295275 h 2105098"/>
              <a:gd name="connsiteX3" fmla="*/ 1028700 w 1228725"/>
              <a:gd name="connsiteY3" fmla="*/ 400050 h 2105098"/>
              <a:gd name="connsiteX4" fmla="*/ 971550 w 1228725"/>
              <a:gd name="connsiteY4" fmla="*/ 552450 h 2105098"/>
              <a:gd name="connsiteX5" fmla="*/ 942975 w 1228725"/>
              <a:gd name="connsiteY5" fmla="*/ 590550 h 2105098"/>
              <a:gd name="connsiteX6" fmla="*/ 923925 w 1228725"/>
              <a:gd name="connsiteY6" fmla="*/ 628650 h 2105098"/>
              <a:gd name="connsiteX7" fmla="*/ 885825 w 1228725"/>
              <a:gd name="connsiteY7" fmla="*/ 685800 h 2105098"/>
              <a:gd name="connsiteX8" fmla="*/ 847725 w 1228725"/>
              <a:gd name="connsiteY8" fmla="*/ 762000 h 2105098"/>
              <a:gd name="connsiteX9" fmla="*/ 809625 w 1228725"/>
              <a:gd name="connsiteY9" fmla="*/ 819150 h 2105098"/>
              <a:gd name="connsiteX10" fmla="*/ 752475 w 1228725"/>
              <a:gd name="connsiteY10" fmla="*/ 885825 h 2105098"/>
              <a:gd name="connsiteX11" fmla="*/ 704850 w 1228725"/>
              <a:gd name="connsiteY11" fmla="*/ 990600 h 2105098"/>
              <a:gd name="connsiteX12" fmla="*/ 666750 w 1228725"/>
              <a:gd name="connsiteY12" fmla="*/ 1123950 h 2105098"/>
              <a:gd name="connsiteX13" fmla="*/ 647700 w 1228725"/>
              <a:gd name="connsiteY13" fmla="*/ 1209675 h 2105098"/>
              <a:gd name="connsiteX14" fmla="*/ 638175 w 1228725"/>
              <a:gd name="connsiteY14" fmla="*/ 1276350 h 2105098"/>
              <a:gd name="connsiteX15" fmla="*/ 628650 w 1228725"/>
              <a:gd name="connsiteY15" fmla="*/ 1409700 h 2105098"/>
              <a:gd name="connsiteX16" fmla="*/ 609600 w 1228725"/>
              <a:gd name="connsiteY16" fmla="*/ 1514475 h 2105098"/>
              <a:gd name="connsiteX17" fmla="*/ 590550 w 1228725"/>
              <a:gd name="connsiteY17" fmla="*/ 1714500 h 2105098"/>
              <a:gd name="connsiteX18" fmla="*/ 571500 w 1228725"/>
              <a:gd name="connsiteY18" fmla="*/ 1866900 h 2105098"/>
              <a:gd name="connsiteX19" fmla="*/ 523875 w 1228725"/>
              <a:gd name="connsiteY19" fmla="*/ 1905000 h 2105098"/>
              <a:gd name="connsiteX20" fmla="*/ 447675 w 1228725"/>
              <a:gd name="connsiteY20" fmla="*/ 1943100 h 2105098"/>
              <a:gd name="connsiteX21" fmla="*/ 381000 w 1228725"/>
              <a:gd name="connsiteY21" fmla="*/ 1962150 h 2105098"/>
              <a:gd name="connsiteX22" fmla="*/ 314325 w 1228725"/>
              <a:gd name="connsiteY22" fmla="*/ 1971675 h 2105098"/>
              <a:gd name="connsiteX23" fmla="*/ 238125 w 1228725"/>
              <a:gd name="connsiteY23" fmla="*/ 1990725 h 2105098"/>
              <a:gd name="connsiteX24" fmla="*/ 200025 w 1228725"/>
              <a:gd name="connsiteY24" fmla="*/ 2009775 h 2105098"/>
              <a:gd name="connsiteX25" fmla="*/ 142875 w 1228725"/>
              <a:gd name="connsiteY25" fmla="*/ 2047875 h 2105098"/>
              <a:gd name="connsiteX26" fmla="*/ 76200 w 1228725"/>
              <a:gd name="connsiteY26" fmla="*/ 2066925 h 2105098"/>
              <a:gd name="connsiteX27" fmla="*/ 0 w 1228725"/>
              <a:gd name="connsiteY27" fmla="*/ 2105025 h 21050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28725" h="2105098">
                <a:moveTo>
                  <a:pt x="1228725" y="0"/>
                </a:moveTo>
                <a:cubicBezTo>
                  <a:pt x="1190625" y="85725"/>
                  <a:pt x="1155285" y="172731"/>
                  <a:pt x="1114425" y="257175"/>
                </a:cubicBezTo>
                <a:cubicBezTo>
                  <a:pt x="1107510" y="271465"/>
                  <a:pt x="1092950" y="281076"/>
                  <a:pt x="1085850" y="295275"/>
                </a:cubicBezTo>
                <a:cubicBezTo>
                  <a:pt x="1026399" y="414176"/>
                  <a:pt x="1113738" y="293752"/>
                  <a:pt x="1028700" y="400050"/>
                </a:cubicBezTo>
                <a:cubicBezTo>
                  <a:pt x="1016019" y="438093"/>
                  <a:pt x="997986" y="510152"/>
                  <a:pt x="971550" y="552450"/>
                </a:cubicBezTo>
                <a:cubicBezTo>
                  <a:pt x="963136" y="565912"/>
                  <a:pt x="951389" y="577088"/>
                  <a:pt x="942975" y="590550"/>
                </a:cubicBezTo>
                <a:cubicBezTo>
                  <a:pt x="935450" y="602591"/>
                  <a:pt x="931230" y="616474"/>
                  <a:pt x="923925" y="628650"/>
                </a:cubicBezTo>
                <a:cubicBezTo>
                  <a:pt x="912145" y="648283"/>
                  <a:pt x="897184" y="665921"/>
                  <a:pt x="885825" y="685800"/>
                </a:cubicBezTo>
                <a:cubicBezTo>
                  <a:pt x="871736" y="710456"/>
                  <a:pt x="863477" y="738371"/>
                  <a:pt x="847725" y="762000"/>
                </a:cubicBezTo>
                <a:cubicBezTo>
                  <a:pt x="835025" y="781050"/>
                  <a:pt x="821405" y="799517"/>
                  <a:pt x="809625" y="819150"/>
                </a:cubicBezTo>
                <a:cubicBezTo>
                  <a:pt x="775160" y="876591"/>
                  <a:pt x="796454" y="856506"/>
                  <a:pt x="752475" y="885825"/>
                </a:cubicBezTo>
                <a:cubicBezTo>
                  <a:pt x="735444" y="919886"/>
                  <a:pt x="716404" y="954011"/>
                  <a:pt x="704850" y="990600"/>
                </a:cubicBezTo>
                <a:cubicBezTo>
                  <a:pt x="690929" y="1034683"/>
                  <a:pt x="679123" y="1079408"/>
                  <a:pt x="666750" y="1123950"/>
                </a:cubicBezTo>
                <a:cubicBezTo>
                  <a:pt x="659615" y="1149638"/>
                  <a:pt x="651981" y="1183987"/>
                  <a:pt x="647700" y="1209675"/>
                </a:cubicBezTo>
                <a:cubicBezTo>
                  <a:pt x="644009" y="1231820"/>
                  <a:pt x="640304" y="1254000"/>
                  <a:pt x="638175" y="1276350"/>
                </a:cubicBezTo>
                <a:cubicBezTo>
                  <a:pt x="633950" y="1320713"/>
                  <a:pt x="632875" y="1365337"/>
                  <a:pt x="628650" y="1409700"/>
                </a:cubicBezTo>
                <a:cubicBezTo>
                  <a:pt x="623399" y="1464831"/>
                  <a:pt x="620998" y="1468882"/>
                  <a:pt x="609600" y="1514475"/>
                </a:cubicBezTo>
                <a:cubicBezTo>
                  <a:pt x="603250" y="1581150"/>
                  <a:pt x="597214" y="1647856"/>
                  <a:pt x="590550" y="1714500"/>
                </a:cubicBezTo>
                <a:cubicBezTo>
                  <a:pt x="589919" y="1720809"/>
                  <a:pt x="576210" y="1851200"/>
                  <a:pt x="571500" y="1866900"/>
                </a:cubicBezTo>
                <a:cubicBezTo>
                  <a:pt x="560166" y="1904680"/>
                  <a:pt x="551658" y="1891108"/>
                  <a:pt x="523875" y="1905000"/>
                </a:cubicBezTo>
                <a:cubicBezTo>
                  <a:pt x="431806" y="1951035"/>
                  <a:pt x="579514" y="1893660"/>
                  <a:pt x="447675" y="1943100"/>
                </a:cubicBezTo>
                <a:cubicBezTo>
                  <a:pt x="428473" y="1950301"/>
                  <a:pt x="400427" y="1958618"/>
                  <a:pt x="381000" y="1962150"/>
                </a:cubicBezTo>
                <a:cubicBezTo>
                  <a:pt x="358911" y="1966166"/>
                  <a:pt x="336340" y="1967272"/>
                  <a:pt x="314325" y="1971675"/>
                </a:cubicBezTo>
                <a:cubicBezTo>
                  <a:pt x="288652" y="1976810"/>
                  <a:pt x="261543" y="1979016"/>
                  <a:pt x="238125" y="1990725"/>
                </a:cubicBezTo>
                <a:cubicBezTo>
                  <a:pt x="225425" y="1997075"/>
                  <a:pt x="212201" y="2002470"/>
                  <a:pt x="200025" y="2009775"/>
                </a:cubicBezTo>
                <a:cubicBezTo>
                  <a:pt x="180392" y="2021555"/>
                  <a:pt x="162889" y="2036756"/>
                  <a:pt x="142875" y="2047875"/>
                </a:cubicBezTo>
                <a:cubicBezTo>
                  <a:pt x="131695" y="2054086"/>
                  <a:pt x="85168" y="2064683"/>
                  <a:pt x="76200" y="2066925"/>
                </a:cubicBezTo>
                <a:cubicBezTo>
                  <a:pt x="13766" y="2108547"/>
                  <a:pt x="41945" y="2105025"/>
                  <a:pt x="0" y="2105025"/>
                </a:cubicBezTo>
              </a:path>
            </a:pathLst>
          </a:custGeom>
          <a:noFill/>
          <a:ln w="984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7411854" y="3442597"/>
            <a:ext cx="561438" cy="994516"/>
          </a:xfrm>
          <a:custGeom>
            <a:avLst/>
            <a:gdLst>
              <a:gd name="connsiteX0" fmla="*/ 0 w 47625"/>
              <a:gd name="connsiteY0" fmla="*/ 0 h 495300"/>
              <a:gd name="connsiteX1" fmla="*/ 28575 w 47625"/>
              <a:gd name="connsiteY1" fmla="*/ 438150 h 495300"/>
              <a:gd name="connsiteX2" fmla="*/ 47625 w 47625"/>
              <a:gd name="connsiteY2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625" h="495300">
                <a:moveTo>
                  <a:pt x="0" y="0"/>
                </a:moveTo>
                <a:cubicBezTo>
                  <a:pt x="9525" y="146050"/>
                  <a:pt x="14567" y="292462"/>
                  <a:pt x="28575" y="438150"/>
                </a:cubicBezTo>
                <a:cubicBezTo>
                  <a:pt x="30497" y="458138"/>
                  <a:pt x="47625" y="495300"/>
                  <a:pt x="47625" y="495300"/>
                </a:cubicBezTo>
              </a:path>
            </a:pathLst>
          </a:custGeom>
          <a:noFill/>
          <a:ln w="1143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6948264" y="4322960"/>
            <a:ext cx="880492" cy="587549"/>
          </a:xfrm>
          <a:custGeom>
            <a:avLst/>
            <a:gdLst>
              <a:gd name="connsiteX0" fmla="*/ 0 w 952500"/>
              <a:gd name="connsiteY0" fmla="*/ 0 h 628650"/>
              <a:gd name="connsiteX1" fmla="*/ 276225 w 952500"/>
              <a:gd name="connsiteY1" fmla="*/ 219075 h 628650"/>
              <a:gd name="connsiteX2" fmla="*/ 314325 w 952500"/>
              <a:gd name="connsiteY2" fmla="*/ 228600 h 628650"/>
              <a:gd name="connsiteX3" fmla="*/ 342900 w 952500"/>
              <a:gd name="connsiteY3" fmla="*/ 238125 h 628650"/>
              <a:gd name="connsiteX4" fmla="*/ 438150 w 952500"/>
              <a:gd name="connsiteY4" fmla="*/ 295275 h 628650"/>
              <a:gd name="connsiteX5" fmla="*/ 504825 w 952500"/>
              <a:gd name="connsiteY5" fmla="*/ 342900 h 628650"/>
              <a:gd name="connsiteX6" fmla="*/ 542925 w 952500"/>
              <a:gd name="connsiteY6" fmla="*/ 361950 h 628650"/>
              <a:gd name="connsiteX7" fmla="*/ 571500 w 952500"/>
              <a:gd name="connsiteY7" fmla="*/ 390525 h 628650"/>
              <a:gd name="connsiteX8" fmla="*/ 647700 w 952500"/>
              <a:gd name="connsiteY8" fmla="*/ 447675 h 628650"/>
              <a:gd name="connsiteX9" fmla="*/ 771525 w 952500"/>
              <a:gd name="connsiteY9" fmla="*/ 523875 h 628650"/>
              <a:gd name="connsiteX10" fmla="*/ 809625 w 952500"/>
              <a:gd name="connsiteY10" fmla="*/ 561975 h 628650"/>
              <a:gd name="connsiteX11" fmla="*/ 952500 w 952500"/>
              <a:gd name="connsiteY11" fmla="*/ 628650 h 628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52500" h="628650">
                <a:moveTo>
                  <a:pt x="0" y="0"/>
                </a:moveTo>
                <a:cubicBezTo>
                  <a:pt x="92075" y="73025"/>
                  <a:pt x="181184" y="149954"/>
                  <a:pt x="276225" y="219075"/>
                </a:cubicBezTo>
                <a:cubicBezTo>
                  <a:pt x="286812" y="226775"/>
                  <a:pt x="301738" y="225004"/>
                  <a:pt x="314325" y="228600"/>
                </a:cubicBezTo>
                <a:cubicBezTo>
                  <a:pt x="323979" y="231358"/>
                  <a:pt x="333672" y="234170"/>
                  <a:pt x="342900" y="238125"/>
                </a:cubicBezTo>
                <a:cubicBezTo>
                  <a:pt x="381455" y="254649"/>
                  <a:pt x="401472" y="269883"/>
                  <a:pt x="438150" y="295275"/>
                </a:cubicBezTo>
                <a:cubicBezTo>
                  <a:pt x="460606" y="310821"/>
                  <a:pt x="480396" y="330686"/>
                  <a:pt x="504825" y="342900"/>
                </a:cubicBezTo>
                <a:cubicBezTo>
                  <a:pt x="517525" y="349250"/>
                  <a:pt x="531371" y="353697"/>
                  <a:pt x="542925" y="361950"/>
                </a:cubicBezTo>
                <a:cubicBezTo>
                  <a:pt x="553886" y="369780"/>
                  <a:pt x="561074" y="381995"/>
                  <a:pt x="571500" y="390525"/>
                </a:cubicBezTo>
                <a:cubicBezTo>
                  <a:pt x="596073" y="410630"/>
                  <a:pt x="620660" y="431035"/>
                  <a:pt x="647700" y="447675"/>
                </a:cubicBezTo>
                <a:cubicBezTo>
                  <a:pt x="688975" y="473075"/>
                  <a:pt x="737256" y="489606"/>
                  <a:pt x="771525" y="523875"/>
                </a:cubicBezTo>
                <a:cubicBezTo>
                  <a:pt x="784225" y="536575"/>
                  <a:pt x="794082" y="552976"/>
                  <a:pt x="809625" y="561975"/>
                </a:cubicBezTo>
                <a:cubicBezTo>
                  <a:pt x="855108" y="588307"/>
                  <a:pt x="952500" y="628650"/>
                  <a:pt x="952500" y="628650"/>
                </a:cubicBezTo>
              </a:path>
            </a:pathLst>
          </a:custGeom>
          <a:noFill/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5111" y="624553"/>
            <a:ext cx="771377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Переворачиваем и тонкой кистью</a:t>
            </a:r>
          </a:p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 коричневым цветом </a:t>
            </a:r>
          </a:p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рисуем дерево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45492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7564" y="517174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Блок-схема: узел 4"/>
          <p:cNvSpPr/>
          <p:nvPr/>
        </p:nvSpPr>
        <p:spPr>
          <a:xfrm>
            <a:off x="1547664" y="2564904"/>
            <a:ext cx="288032" cy="360040"/>
          </a:xfrm>
          <a:prstGeom prst="flowChartConnector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1836168" y="2731567"/>
            <a:ext cx="288032" cy="36004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893073" y="2079368"/>
            <a:ext cx="288032" cy="360040"/>
          </a:xfrm>
          <a:prstGeom prst="flowChartConnector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691680" y="3034224"/>
            <a:ext cx="288032" cy="360040"/>
          </a:xfrm>
          <a:prstGeom prst="flowChartConnector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2555776" y="2893438"/>
            <a:ext cx="288032" cy="360040"/>
          </a:xfrm>
          <a:prstGeom prst="flowChartConnector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1011324" y="3073458"/>
            <a:ext cx="288032" cy="360040"/>
          </a:xfrm>
          <a:prstGeom prst="flowChartConnector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2155776" y="3364210"/>
            <a:ext cx="288032" cy="360040"/>
          </a:xfrm>
          <a:prstGeom prst="flowChartConnector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3362443" y="2613577"/>
            <a:ext cx="288032" cy="360040"/>
          </a:xfrm>
          <a:prstGeom prst="flowChartConnector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1902812" y="3525449"/>
            <a:ext cx="288032" cy="360040"/>
          </a:xfrm>
          <a:prstGeom prst="flowChartConnector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1234760" y="3885489"/>
            <a:ext cx="288032" cy="360040"/>
          </a:xfrm>
          <a:prstGeom prst="flowChartConnector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2588768" y="2511831"/>
            <a:ext cx="288032" cy="360040"/>
          </a:xfrm>
          <a:prstGeom prst="flowChartConnector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2975020" y="3364210"/>
            <a:ext cx="288032" cy="360040"/>
          </a:xfrm>
          <a:prstGeom prst="flowChartConnector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2046828" y="2011487"/>
            <a:ext cx="288032" cy="360040"/>
          </a:xfrm>
          <a:prstGeom prst="flowChartConnector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55576" y="4249765"/>
            <a:ext cx="7704856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Переверните и толстой кистью</a:t>
            </a:r>
          </a:p>
          <a:p>
            <a:pPr algn="ctr"/>
            <a:r>
              <a:rPr lang="ru-RU" sz="4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зеленым 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цветом на ветках поставьте мазки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83214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381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779912" y="5661248"/>
            <a:ext cx="1080120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4139952" y="4869160"/>
            <a:ext cx="362318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360738" y="5157192"/>
            <a:ext cx="643310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3015" y="4638980"/>
            <a:ext cx="158510" cy="2438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5575" y="597414"/>
            <a:ext cx="7632849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Коричневой краской тонкой </a:t>
            </a:r>
          </a:p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кистью намечаем линии параллельно горизонту, идущие к центру на уменьшение 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12105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381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3015" y="4638980"/>
            <a:ext cx="158510" cy="24386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4139952" y="4869160"/>
            <a:ext cx="260294" cy="312439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2915816" y="5167410"/>
            <a:ext cx="1444922" cy="1213918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4713784" y="5157192"/>
            <a:ext cx="290264" cy="1224136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4491726" y="4867186"/>
            <a:ext cx="512322" cy="275829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29" idx="3"/>
          </p:cNvCxnSpPr>
          <p:nvPr/>
        </p:nvCxnSpPr>
        <p:spPr>
          <a:xfrm flipH="1">
            <a:off x="4527180" y="4651173"/>
            <a:ext cx="54345" cy="216013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29" idx="1"/>
          </p:cNvCxnSpPr>
          <p:nvPr/>
        </p:nvCxnSpPr>
        <p:spPr>
          <a:xfrm flipH="1">
            <a:off x="4139952" y="4651173"/>
            <a:ext cx="283063" cy="228206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endCxn id="29" idx="3"/>
          </p:cNvCxnSpPr>
          <p:nvPr/>
        </p:nvCxnSpPr>
        <p:spPr>
          <a:xfrm>
            <a:off x="4360738" y="4437113"/>
            <a:ext cx="220787" cy="21406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701924" y="674520"/>
            <a:ext cx="770485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Соединяем эти линии по краям отрезков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4360738" y="5157192"/>
            <a:ext cx="643310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991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381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Блок-схема: узел 15"/>
          <p:cNvSpPr/>
          <p:nvPr/>
        </p:nvSpPr>
        <p:spPr>
          <a:xfrm>
            <a:off x="3563887" y="5595257"/>
            <a:ext cx="681541" cy="665578"/>
          </a:xfrm>
          <a:prstGeom prst="flowChartConnector">
            <a:avLst/>
          </a:prstGeom>
          <a:solidFill>
            <a:srgbClr val="FFCC6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283968" y="3900469"/>
            <a:ext cx="288032" cy="422491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4292352" y="5085183"/>
            <a:ext cx="639688" cy="592963"/>
          </a:xfrm>
          <a:prstGeom prst="flowChartConnector">
            <a:avLst/>
          </a:prstGeom>
          <a:solidFill>
            <a:srgbClr val="FFFF0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4004320" y="4526020"/>
            <a:ext cx="567680" cy="559163"/>
          </a:xfrm>
          <a:prstGeom prst="flowChartConnector">
            <a:avLst/>
          </a:prstGeom>
          <a:solidFill>
            <a:srgbClr val="FFCC66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60091" y="627852"/>
            <a:ext cx="762381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Закрашиваем дорожку охристым </a:t>
            </a:r>
          </a:p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цветом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86458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0288" y="482871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Блок-схема: узел 4"/>
          <p:cNvSpPr/>
          <p:nvPr/>
        </p:nvSpPr>
        <p:spPr>
          <a:xfrm>
            <a:off x="1304389" y="2438408"/>
            <a:ext cx="626685" cy="390823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1197545" y="3037450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7308304" y="1417482"/>
            <a:ext cx="288032" cy="36004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1396008" y="1108518"/>
            <a:ext cx="288032" cy="36004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узел 22"/>
          <p:cNvSpPr/>
          <p:nvPr/>
        </p:nvSpPr>
        <p:spPr>
          <a:xfrm>
            <a:off x="8028384" y="1000575"/>
            <a:ext cx="288032" cy="36004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4868969"/>
            <a:ext cx="770485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Ставим мазки розовым цветом</a:t>
            </a:r>
          </a:p>
          <a:p>
            <a:pPr algn="ctr"/>
            <a:r>
              <a:rPr lang="ru-RU" sz="4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на </a:t>
            </a:r>
            <a:r>
              <a:rPr lang="ru-RU" sz="4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дереве и на облаках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  <p:sp>
        <p:nvSpPr>
          <p:cNvPr id="25" name="Блок-схема: узел 24"/>
          <p:cNvSpPr/>
          <p:nvPr/>
        </p:nvSpPr>
        <p:spPr>
          <a:xfrm>
            <a:off x="1964919" y="3037450"/>
            <a:ext cx="626685" cy="390823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Блок-схема: узел 27"/>
          <p:cNvSpPr/>
          <p:nvPr/>
        </p:nvSpPr>
        <p:spPr>
          <a:xfrm>
            <a:off x="708862" y="3641510"/>
            <a:ext cx="626685" cy="390823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Блок-схема: узел 29"/>
          <p:cNvSpPr/>
          <p:nvPr/>
        </p:nvSpPr>
        <p:spPr>
          <a:xfrm>
            <a:off x="3044552" y="2549512"/>
            <a:ext cx="626685" cy="390823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3776830" y="2785489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2241011" y="2065868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6290018" y="1314312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3443734" y="759833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277357" y="999300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Блок-схема: узел 35"/>
          <p:cNvSpPr/>
          <p:nvPr/>
        </p:nvSpPr>
        <p:spPr>
          <a:xfrm>
            <a:off x="2150111" y="904891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Блок-схема: узел 37"/>
          <p:cNvSpPr/>
          <p:nvPr/>
        </p:nvSpPr>
        <p:spPr>
          <a:xfrm>
            <a:off x="7924717" y="876988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Блок-схема: узел 38"/>
          <p:cNvSpPr/>
          <p:nvPr/>
        </p:nvSpPr>
        <p:spPr>
          <a:xfrm>
            <a:off x="7226505" y="1294348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узел 39"/>
          <p:cNvSpPr/>
          <p:nvPr/>
        </p:nvSpPr>
        <p:spPr>
          <a:xfrm>
            <a:off x="2765659" y="3386830"/>
            <a:ext cx="495366" cy="56638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3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48680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Блок-схема: узел 4"/>
          <p:cNvSpPr/>
          <p:nvPr/>
        </p:nvSpPr>
        <p:spPr>
          <a:xfrm>
            <a:off x="1547664" y="2564904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1836168" y="2731567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893073" y="2079368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691680" y="3034224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2555776" y="2893438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1011324" y="3073458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2155776" y="3364210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3362443" y="2613577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1902812" y="3525449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1234760" y="3885489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узел 14"/>
          <p:cNvSpPr/>
          <p:nvPr/>
        </p:nvSpPr>
        <p:spPr>
          <a:xfrm>
            <a:off x="2588768" y="2511831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2975020" y="3364210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2046828" y="2011487"/>
            <a:ext cx="288032" cy="360040"/>
          </a:xfrm>
          <a:prstGeom prst="flowChartConnector">
            <a:avLst/>
          </a:prstGeom>
          <a:solidFill>
            <a:schemeClr val="bg1"/>
          </a:solidFill>
          <a:ln>
            <a:solidFill>
              <a:srgbClr val="4F81BD">
                <a:shade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09954" y="4934778"/>
            <a:ext cx="792409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Поверх розовых пятен добавляем</a:t>
            </a:r>
          </a:p>
          <a:p>
            <a:pPr algn="ctr"/>
            <a:r>
              <a:rPr lang="ru-RU" sz="44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белых, не перекрывая полностью</a:t>
            </a:r>
            <a:endParaRPr lang="ru-RU" sz="4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53630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" contrast="6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470025"/>
          </a:xfrm>
        </p:spPr>
        <p:txBody>
          <a:bodyPr>
            <a:no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7030A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chemeClr val="accent6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990099"/>
                </a:solidFill>
                <a:latin typeface="Art-Decoretta" panose="02000000000000000000" pitchFamily="2" charset="0"/>
                <a:ea typeface="+mn-ea"/>
                <a:cs typeface="+mn-cs"/>
              </a:rPr>
              <a:t>в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CC00CC"/>
                </a:solidFill>
                <a:latin typeface="Art-Decoretta" panose="02000000000000000000" pitchFamily="2" charset="0"/>
                <a:ea typeface="+mn-ea"/>
                <a:cs typeface="+mn-cs"/>
              </a:rPr>
              <a:t>ц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и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CC00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CC0000"/>
                </a:solidFill>
                <a:latin typeface="Art-Decoretta" panose="02000000000000000000" pitchFamily="2" charset="0"/>
                <a:ea typeface="+mn-ea"/>
                <a:cs typeface="+mn-cs"/>
              </a:rPr>
              <a:t>а</a:t>
            </a:r>
            <a:r>
              <a:rPr lang="ru-RU" altLang="ru-RU" sz="4800" dirty="0" smtClean="0">
                <a:solidFill>
                  <a:srgbClr val="00FFFF"/>
                </a:solidFill>
                <a:latin typeface="Art-Decoretta" panose="02000000000000000000" pitchFamily="2" charset="0"/>
                <a:ea typeface="+mn-ea"/>
                <a:cs typeface="+mn-cs"/>
              </a:rPr>
              <a:t>я 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д</a:t>
            </a:r>
            <a:r>
              <a:rPr lang="ru-RU" altLang="ru-RU" sz="4800" dirty="0" smtClean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B0F0"/>
                </a:solidFill>
                <a:latin typeface="Art-Decoretta" panose="02000000000000000000" pitchFamily="2" charset="0"/>
                <a:ea typeface="+mn-ea"/>
                <a:cs typeface="+mn-cs"/>
              </a:rPr>
              <a:t>я</a:t>
            </a:r>
            <a:r>
              <a:rPr lang="ru-RU" altLang="ru-RU" sz="4800" dirty="0" smtClean="0">
                <a:solidFill>
                  <a:schemeClr val="accent3">
                    <a:lumMod val="75000"/>
                  </a:schemeClr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FF0000"/>
                </a:solidFill>
                <a:latin typeface="Art-Decoretta" panose="02000000000000000000" pitchFamily="2" charset="0"/>
                <a:ea typeface="+mn-ea"/>
                <a:cs typeface="+mn-cs"/>
              </a:rPr>
              <a:t>е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л</a:t>
            </a:r>
            <a:r>
              <a:rPr lang="ru-RU" altLang="ru-RU" sz="4800" dirty="0" smtClean="0">
                <a:solidFill>
                  <a:srgbClr val="6600CC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 smtClean="0">
                <a:solidFill>
                  <a:srgbClr val="33CC33"/>
                </a:solidFill>
                <a:latin typeface="Art-Decoretta" panose="02000000000000000000" pitchFamily="2" charset="0"/>
                <a:ea typeface="+mn-ea"/>
                <a:cs typeface="+mn-cs"/>
              </a:rPr>
              <a:t>н</a:t>
            </a:r>
            <a:r>
              <a:rPr lang="ru-RU" altLang="ru-RU" sz="4800" dirty="0" smtClean="0">
                <a:solidFill>
                  <a:srgbClr val="FF66CC"/>
                </a:solidFill>
                <a:latin typeface="Art-Decoretta" panose="02000000000000000000" pitchFamily="2" charset="0"/>
                <a:ea typeface="+mn-ea"/>
                <a:cs typeface="+mn-cs"/>
              </a:rPr>
              <a:t>о</a:t>
            </a:r>
            <a:r>
              <a:rPr lang="ru-RU" altLang="ru-RU" sz="4800" dirty="0" smtClean="0">
                <a:solidFill>
                  <a:srgbClr val="A4561C"/>
                </a:solidFill>
                <a:latin typeface="Art-Decoretta" panose="02000000000000000000" pitchFamily="2" charset="0"/>
                <a:ea typeface="+mn-ea"/>
                <a:cs typeface="+mn-cs"/>
              </a:rPr>
              <a:t>с</a:t>
            </a:r>
            <a:r>
              <a:rPr lang="ru-RU" altLang="ru-RU" sz="4800" dirty="0" smtClean="0">
                <a:solidFill>
                  <a:srgbClr val="FF9900"/>
                </a:solidFill>
                <a:latin typeface="Art-Decoretta" panose="02000000000000000000" pitchFamily="2" charset="0"/>
                <a:ea typeface="+mn-ea"/>
                <a:cs typeface="+mn-cs"/>
              </a:rPr>
              <a:t>т</a:t>
            </a:r>
            <a:r>
              <a:rPr lang="ru-RU" altLang="ru-RU" sz="4800" dirty="0" smtClean="0">
                <a:solidFill>
                  <a:srgbClr val="0070C0"/>
                </a:solidFill>
                <a:latin typeface="Art-Decoretta" panose="02000000000000000000" pitchFamily="2" charset="0"/>
                <a:ea typeface="+mn-ea"/>
                <a:cs typeface="+mn-cs"/>
              </a:rPr>
              <a:t>ь</a:t>
            </a:r>
            <a: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  <a:t/>
            </a:r>
            <a:br>
              <a:rPr lang="ru-RU" altLang="ru-RU" sz="4800" dirty="0">
                <a:solidFill>
                  <a:srgbClr val="00B050"/>
                </a:solidFill>
                <a:latin typeface="Art-Decoretta" panose="02000000000000000000" pitchFamily="2" charset="0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4944"/>
            <a:ext cx="6400800" cy="1752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как средство  развития 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Monte-Carlo" panose="02000000000000000000" pitchFamily="2" charset="0"/>
                <a:ea typeface="Calibri"/>
              </a:rPr>
              <a:t>креативного</a:t>
            </a:r>
            <a:r>
              <a:rPr lang="ru-RU" sz="3600" b="1" dirty="0" smtClean="0">
                <a:solidFill>
                  <a:srgbClr val="339933"/>
                </a:solidFill>
                <a:effectLst/>
                <a:latin typeface="a_Romanus" panose="04030302060702020802" pitchFamily="82" charset="-52"/>
                <a:ea typeface="Calibri"/>
              </a:rPr>
              <a:t>  мышления в процессе изобразительной деятельности</a:t>
            </a:r>
            <a:endParaRPr lang="ru-RU" sz="3600" dirty="0">
              <a:solidFill>
                <a:srgbClr val="339933"/>
              </a:solidFill>
              <a:latin typeface="a_Romanus" panose="04030302060702020802" pitchFamily="82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06530"/>
            <a:ext cx="7920880" cy="583264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6084168" y="548680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>
            <a:off x="5672689" y="520348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6411958" y="556605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>
            <a:off x="6650038" y="506530"/>
            <a:ext cx="61518" cy="1050262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2756756" y="565448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>
            <a:off x="4688900" y="512676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7043700" y="580739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7506941" y="556605"/>
            <a:ext cx="117798" cy="592832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7314457" y="580739"/>
            <a:ext cx="62321" cy="721098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1215705" y="549087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H="1">
            <a:off x="8239268" y="530678"/>
            <a:ext cx="60380" cy="697128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7675456" y="2237941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7912968" y="2377480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3940696" y="546212"/>
            <a:ext cx="72008" cy="576064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>
            <a:off x="2128782" y="530678"/>
            <a:ext cx="72008" cy="576064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7659341" y="709005"/>
            <a:ext cx="117798" cy="592832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7738056" y="563971"/>
            <a:ext cx="117798" cy="592832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4921620" y="556605"/>
            <a:ext cx="67917" cy="1000187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1333401" y="506530"/>
            <a:ext cx="153068" cy="835962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2942567" y="556605"/>
            <a:ext cx="117798" cy="592832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3110308" y="530678"/>
            <a:ext cx="148780" cy="800189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H="1">
            <a:off x="8181231" y="2513112"/>
            <a:ext cx="18578" cy="515540"/>
          </a:xfrm>
          <a:prstGeom prst="line">
            <a:avLst/>
          </a:prstGeom>
          <a:ln w="34925">
            <a:solidFill>
              <a:srgbClr val="33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487388" y="3730129"/>
            <a:ext cx="8169224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Перевернув, сухой толстой кистью</a:t>
            </a:r>
          </a:p>
          <a:p>
            <a:pPr algn="ctr"/>
            <a:r>
              <a:rPr lang="ru-RU" sz="40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 зеленым цветом делаем отрывистые </a:t>
            </a:r>
          </a:p>
          <a:p>
            <a:pPr algn="ctr"/>
            <a:r>
              <a:rPr lang="ru-RU" sz="40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_Romanus" panose="04030302060702020802" pitchFamily="82" charset="-52"/>
              </a:rPr>
              <a:t>д</a:t>
            </a:r>
            <a:r>
              <a:rPr lang="ru-RU" sz="40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вижения, от края листа. Тонкой</a:t>
            </a:r>
          </a:p>
          <a:p>
            <a:pPr algn="ctr"/>
            <a:r>
              <a:rPr lang="ru-RU" sz="4000" b="1" cap="none" spc="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  <a:latin typeface="a_Romanus" panose="04030302060702020802" pitchFamily="82" charset="-52"/>
              </a:rPr>
              <a:t> кистью прорисовываем травинки.</a:t>
            </a:r>
            <a:endParaRPr lang="ru-RU" sz="40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a_Romanus" panose="04030302060702020802" pitchFamily="8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34531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2106</TotalTime>
  <Words>372</Words>
  <Application>Microsoft Office PowerPoint</Application>
  <PresentationFormat>Экран (4:3)</PresentationFormat>
  <Paragraphs>80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a_Romanus</vt:lpstr>
      <vt:lpstr>Arial</vt:lpstr>
      <vt:lpstr>Art-Decoretta</vt:lpstr>
      <vt:lpstr>Calibri</vt:lpstr>
      <vt:lpstr>Monte-Carlo</vt:lpstr>
      <vt:lpstr>Segoe UI Symbol</vt:lpstr>
      <vt:lpstr>Тема Office</vt:lpstr>
      <vt:lpstr>1_Тема Office</vt:lpstr>
      <vt:lpstr>Инновационная деятельность </vt:lpstr>
      <vt:lpstr>«Визуально воспринимаемые фигуры» </vt:lpstr>
      <vt:lpstr>Ваза Рубина</vt:lpstr>
      <vt:lpstr>Пол Торренс </vt:lpstr>
      <vt:lpstr>Де Боно</vt:lpstr>
      <vt:lpstr>Упражнения </vt:lpstr>
      <vt:lpstr>Роджер Прайс и  Леонард Стерн</vt:lpstr>
      <vt:lpstr>Образовательная кинезиология «BRAIN GYM»  Пол и Гейл Деннисон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  <vt:lpstr>Инновационная деятельность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Инновационная деятельность</dc:title>
  <dc:creator>Мультиград3</dc:creator>
  <cp:lastModifiedBy>Наталья Кузьмина</cp:lastModifiedBy>
  <cp:revision>47</cp:revision>
  <dcterms:created xsi:type="dcterms:W3CDTF">2018-04-10T05:10:27Z</dcterms:created>
  <dcterms:modified xsi:type="dcterms:W3CDTF">2018-04-13T05:12:33Z</dcterms:modified>
</cp:coreProperties>
</file>