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63C2A-5151-4100-9C86-91C46F37639F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24F6B-4A23-4F65-8DCC-6A3FED6C80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126560" cy="266429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Родительская любовь: </a:t>
            </a:r>
            <a:b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две стороны</a:t>
            </a:r>
            <a:b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одной медали</a:t>
            </a:r>
            <a:endParaRPr lang="ru-RU" sz="60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Материнская любовь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4098" name="Picture 2" descr="http://static1.gophotoweb.com/u2965/1332/photos/35291/1000-853ed9f55213335f70c2510638dbcf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8548" y="908720"/>
            <a:ext cx="4854472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3.bp.blogspot.com/-ZfTB1tuBU38/UlBYloN5iCI/AAAAAAAAMzE/OZteeEqXyjo/s1600/IMG_79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33056"/>
            <a:ext cx="4385879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s://img3.nevesta.info/thumb/content/photo/575600/575524/201706/15005392/15005392_gl10l54wo5k440wgks.jpg?thumb_params=vsl_h3ABo1Ojeg7gwzqlpNK6Epo=/fit-in/1050x800/filters:quality(60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933055"/>
            <a:ext cx="4387419" cy="2924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7920880" cy="439248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Материнская любовь имеет безусловный характер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.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Функция матери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 – обеспечить ребенку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безопасность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в жизни.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Отцовская любовь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6386" name="Picture 2" descr="https://alev.biz/wp-content/uploads/2017/09/Bild_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978242"/>
            <a:ext cx="4320480" cy="2868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 descr="https://paedology.ru/wp-content/uploads/Sverhprivyazannost_rebenka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04569"/>
            <a:ext cx="4427984" cy="2953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Picture 6" descr="https://s16.stc.all.kpcdn.net/share/i/12/8624431/inx960x6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933056"/>
            <a:ext cx="4387415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4968552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Отцовская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любовь -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это обусловленная любовь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. 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/>
            </a:r>
            <a:br>
              <a:rPr lang="ru-RU" sz="4000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Функция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отца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– учить его, руководить им, чтобы он смог справляться с проблемами, которые ставит перед ребенком 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 общество.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2952328"/>
          </a:xfrm>
        </p:spPr>
        <p:txBody>
          <a:bodyPr>
            <a:normAutofit fontScale="90000"/>
          </a:bodyPr>
          <a:lstStyle/>
          <a:p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Гиперопека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 - модель поведения родителей, при которой ребёнок окружен повышенным вниманием, контролем и защитой от мнимых опасностей.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9458" name="Picture 2" descr="https://www.slk.kh.ua/file/giperopeka1_900%D1%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43735"/>
            <a:ext cx="5364088" cy="3914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414908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Гипоопека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 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 - стиль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воспитания и взаимоотношений в семье, при которых ребенок оказывается предоставлен самому себе, лишен необходимых ему 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внимания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и заботы.</a:t>
            </a:r>
          </a:p>
        </p:txBody>
      </p:sp>
      <p:pic>
        <p:nvPicPr>
          <p:cNvPr id="18434" name="Picture 2" descr="https://avatars.mds.yandex.net/get-zen_doc/1923220/pub_5d38ac14d7859b00ae17ec6e_5d38b20a46f4ff00ad45bab6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25956"/>
            <a:ext cx="5220072" cy="3132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736x/8f/db/67/8fdb678b1565c7a141ea75a93f82c5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80920" cy="39464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Мы все заслуживаем счастья. Поэтому, дорогие родители, любите себя, заботьтесь о себе и своей жизни! 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Детям </a:t>
            </a:r>
            <a:r>
              <a:rPr lang="ru-RU" b="1" dirty="0">
                <a:solidFill>
                  <a:srgbClr val="C00000"/>
                </a:solidFill>
              </a:rPr>
              <a:t>вы нужны счастливые. Удачи!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61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Родительская любовь:  две стороны  одной медали</vt:lpstr>
      <vt:lpstr>Материнская любовь</vt:lpstr>
      <vt:lpstr>Материнская любовь имеет безусловный характер.  Функция матери – обеспечить ребенку безопасность  в жизни. </vt:lpstr>
      <vt:lpstr>Отцовская любовь</vt:lpstr>
      <vt:lpstr>Отцовская любовь - это обусловленная любовь.  Функция отца– учить его, руководить им, чтобы он смог справляться с проблемами, которые ставит перед ребенком  общество.</vt:lpstr>
      <vt:lpstr>Гиперопека - модель поведения родителей, при которой ребёнок окружен повышенным вниманием, контролем и защитой от мнимых опасностей. </vt:lpstr>
      <vt:lpstr>Гипоопека  - стиль воспитания и взаимоотношений в семье, при которых ребенок оказывается предоставлен самому себе, лишен необходимых ему внимания и заботы.</vt:lpstr>
      <vt:lpstr>Мы все заслуживаем счастья. Поэтому, дорогие родители, любите себя, заботьтесь о себе и своей жизни!  Детям вы нужны счастливые. Удачи! 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Родительская любовь:  две стороны  одной медали</dc:title>
  <dc:creator>802207</dc:creator>
  <cp:lastModifiedBy>КАТЯ</cp:lastModifiedBy>
  <cp:revision>9</cp:revision>
  <dcterms:created xsi:type="dcterms:W3CDTF">2019-12-04T22:51:31Z</dcterms:created>
  <dcterms:modified xsi:type="dcterms:W3CDTF">2025-03-17T08:07:03Z</dcterms:modified>
</cp:coreProperties>
</file>