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4" r:id="rId9"/>
    <p:sldId id="262" r:id="rId10"/>
    <p:sldId id="265" r:id="rId11"/>
    <p:sldId id="268" r:id="rId12"/>
    <p:sldId id="269" r:id="rId13"/>
    <p:sldId id="270" r:id="rId14"/>
    <p:sldId id="271" r:id="rId15"/>
    <p:sldId id="267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441C"/>
    <a:srgbClr val="52973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6609E-99F2-4F73-9233-52B075D9539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6C696-E282-4672-8F75-4962FBCFF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6609E-99F2-4F73-9233-52B075D9539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6C696-E282-4672-8F75-4962FBCFF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6609E-99F2-4F73-9233-52B075D9539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6C696-E282-4672-8F75-4962FBCFF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6609E-99F2-4F73-9233-52B075D9539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6C696-E282-4672-8F75-4962FBCFF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6609E-99F2-4F73-9233-52B075D9539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6C696-E282-4672-8F75-4962FBCFF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6609E-99F2-4F73-9233-52B075D9539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6C696-E282-4672-8F75-4962FBCFF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6609E-99F2-4F73-9233-52B075D9539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6C696-E282-4672-8F75-4962FBCFF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6609E-99F2-4F73-9233-52B075D9539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6C696-E282-4672-8F75-4962FBCFF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6609E-99F2-4F73-9233-52B075D9539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6C696-E282-4672-8F75-4962FBCFF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6609E-99F2-4F73-9233-52B075D9539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6C696-E282-4672-8F75-4962FBCFF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6609E-99F2-4F73-9233-52B075D9539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6C696-E282-4672-8F75-4962FBCFF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6609E-99F2-4F73-9233-52B075D9539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6C696-E282-4672-8F75-4962FBCFF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53;&#1072;&#1090;&#1072;&#1083;&#1100;&#1103;\&#1052;&#1086;&#1080;%20&#1076;&#1086;&#1082;&#1091;&#1084;&#1077;&#1085;&#1090;&#1099;\&#1044;&#1083;&#1103;%20&#1070;&#1083;&#1080;%20&#1053;\Gruppa_Spejs_-_Volshebnyj_polet_(iPlayer.fm).mp3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53;&#1072;&#1090;&#1072;&#1083;&#1100;&#1103;\&#1052;&#1086;&#1080;%20&#1076;&#1086;&#1082;&#1091;&#1084;&#1077;&#1085;&#1090;&#1099;\&#1044;&#1083;&#1103;%20&#1070;&#1083;&#1080;%20&#1053;\Gruppa_Spejs_-_Volshebnyj_polet_(iPlayer.fm).mp3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33.jpeg"/><Relationship Id="rId7" Type="http://schemas.openxmlformats.org/officeDocument/2006/relationships/image" Target="../media/image37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20.gif"/><Relationship Id="rId7" Type="http://schemas.openxmlformats.org/officeDocument/2006/relationships/image" Target="../media/image41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gif"/><Relationship Id="rId5" Type="http://schemas.openxmlformats.org/officeDocument/2006/relationships/image" Target="../media/image39.gif"/><Relationship Id="rId10" Type="http://schemas.openxmlformats.org/officeDocument/2006/relationships/image" Target="../media/image44.gif"/><Relationship Id="rId4" Type="http://schemas.openxmlformats.org/officeDocument/2006/relationships/image" Target="../media/image26.gif"/><Relationship Id="rId9" Type="http://schemas.openxmlformats.org/officeDocument/2006/relationships/image" Target="../media/image43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33.jpeg"/><Relationship Id="rId7" Type="http://schemas.openxmlformats.org/officeDocument/2006/relationships/image" Target="../media/image15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38.gif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53;&#1072;&#1090;&#1072;&#1083;&#1100;&#1103;\&#1052;&#1086;&#1080;%20&#1076;&#1086;&#1082;&#1091;&#1084;&#1077;&#1085;&#1090;&#1099;\&#1044;&#1083;&#1103;%20&#1070;&#1083;&#1080;%20&#1053;\Gruppa_Spejs_-_Volshebnyj_polet_(iPlayer.fm).mp3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53;&#1072;&#1090;&#1072;&#1083;&#1100;&#1103;\&#1052;&#1086;&#1080;%20&#1076;&#1086;&#1082;&#1091;&#1084;&#1077;&#1085;&#1090;&#1099;\&#1044;&#1083;&#1103;%20&#1070;&#1083;&#1080;%20&#1053;\Gruppa_Spejs_-_Volshebnyj_polet_(iPlayer.fm).mp3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greenword.ru/images/2015/09/img_5608ddb8691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9512" y="5229200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Путешествия по странам</a:t>
            </a:r>
            <a:endParaRPr lang="ru-RU" sz="6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previews.123rf.com/images/olegtoka/olegtoka1108/olegtoka110800007/10104247-borscht-soup-and-garlic-with-ham-Stock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arnasse.ru/upload/comments/c81d12fbbcef0541ebc580673929fd7d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На чём ты хочешь совершить полёт?</a:t>
            </a:r>
            <a:endParaRPr lang="ru-RU" sz="4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7414" name="Picture 6" descr="http://mirgif.com/lubov/pro-lubov13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268761"/>
            <a:ext cx="1584176" cy="2246220"/>
          </a:xfrm>
          <a:prstGeom prst="rect">
            <a:avLst/>
          </a:prstGeom>
          <a:noFill/>
        </p:spPr>
      </p:pic>
      <p:pic>
        <p:nvPicPr>
          <p:cNvPr id="17416" name="Picture 8" descr="http://www.playcast.ru/uploads/2014/04/08/815848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1268760"/>
            <a:ext cx="2000250" cy="1457326"/>
          </a:xfrm>
          <a:prstGeom prst="rect">
            <a:avLst/>
          </a:prstGeom>
          <a:noFill/>
        </p:spPr>
      </p:pic>
      <p:pic>
        <p:nvPicPr>
          <p:cNvPr id="17418" name="Picture 10" descr="http://priroda.inc.ru/animation/samolet/1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2924944"/>
            <a:ext cx="2695575" cy="1714500"/>
          </a:xfrm>
          <a:prstGeom prst="rect">
            <a:avLst/>
          </a:prstGeom>
          <a:noFill/>
        </p:spPr>
      </p:pic>
      <p:pic>
        <p:nvPicPr>
          <p:cNvPr id="17424" name="Picture 16" descr="http://heliograph.ru/images/323587_kover-samolet-animaci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4149080"/>
            <a:ext cx="2857500" cy="1809751"/>
          </a:xfrm>
          <a:prstGeom prst="rect">
            <a:avLst/>
          </a:prstGeom>
          <a:noFill/>
        </p:spPr>
      </p:pic>
      <p:pic>
        <p:nvPicPr>
          <p:cNvPr id="9" name="Gruppa_Spejs_-_Volshebnyj_polet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532440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6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usskievesti.ru/assets/images/2016-03-25847475757484783838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517232"/>
            <a:ext cx="8507288" cy="108012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Карта мира</a:t>
            </a:r>
            <a:endParaRPr lang="ru-RU" sz="8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usskievesti.ru/assets/images/2016-03-25847475757484783838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517232"/>
            <a:ext cx="8507288" cy="108012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Карта мира</a:t>
            </a:r>
            <a:endParaRPr lang="ru-RU" sz="8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hyser.com.ua/wp-content/uploads/2016/02/d-map-of-kazakhsta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858000"/>
            <a:ext cx="1008112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-0.10617 L 0.00017 -0.788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www.dream-wallpaper.com/free-wallpaper/nature-wallpaper/cg-seasons-autumn-winter-wallpaper/1280x1024/free-wallpaper-7.jpg"/>
          <p:cNvPicPr>
            <a:picLocks noChangeAspect="1" noChangeArrowheads="1"/>
          </p:cNvPicPr>
          <p:nvPr/>
        </p:nvPicPr>
        <p:blipFill>
          <a:blip r:embed="rId2" cstate="print"/>
          <a:srcRect b="25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9700" name="Picture 4" descr="http://jobbsurf.mattiasp.se/index.php?q=aHR0cHM6Ly91cGxvYWQud2lraW1lZGlhLm9yZy93aWtpcGVkaWEvY29tbW9ucy9jL2NmL0FuaW1hdGVkLUZsYWctS2F6YWtoc3Rhbi5naWY%3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-1743076"/>
            <a:ext cx="2647950" cy="1743076"/>
          </a:xfrm>
          <a:prstGeom prst="rect">
            <a:avLst/>
          </a:prstGeom>
          <a:noFill/>
        </p:spPr>
      </p:pic>
      <p:pic>
        <p:nvPicPr>
          <p:cNvPr id="29702" name="Picture 6" descr="http://img1.liveinternet.ru/images/attach/c/1/50/197/50197842_1256220015_kgerbjp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-2475656"/>
            <a:ext cx="2857500" cy="2857500"/>
          </a:xfrm>
          <a:prstGeom prst="rect">
            <a:avLst/>
          </a:prstGeom>
          <a:noFill/>
        </p:spPr>
      </p:pic>
      <p:pic>
        <p:nvPicPr>
          <p:cNvPr id="29704" name="Picture 8" descr="http://fotohood.ru/images/1289944_astana-dostoprimechatelnosti-baitere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-3123728"/>
            <a:ext cx="2160240" cy="299740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619672" y="5391800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Казахстан</a:t>
            </a:r>
            <a:endParaRPr lang="ru-RU" sz="7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0.23687 L 0.00799 0.62109 " pathEditMode="relative" ptsTypes="AA">
                                      <p:cBhvr>
                                        <p:cTn id="6" dur="2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0.04951 L 0.00486 0.4337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 0.00162 L 0.0026 0.548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бешбармак с курицей рецеп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124744"/>
            <a:ext cx="5514975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arnasse.ru/upload/comments/c81d12fbbcef0541ebc580673929fd7d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На чём ты хочешь совершить полёт?</a:t>
            </a:r>
            <a:endParaRPr lang="ru-RU" sz="4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7414" name="Picture 6" descr="http://mirgif.com/lubov/pro-lubov13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268761"/>
            <a:ext cx="1584176" cy="2246220"/>
          </a:xfrm>
          <a:prstGeom prst="rect">
            <a:avLst/>
          </a:prstGeom>
          <a:noFill/>
        </p:spPr>
      </p:pic>
      <p:pic>
        <p:nvPicPr>
          <p:cNvPr id="17416" name="Picture 8" descr="http://www.playcast.ru/uploads/2014/04/08/815848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1268760"/>
            <a:ext cx="2000250" cy="1457326"/>
          </a:xfrm>
          <a:prstGeom prst="rect">
            <a:avLst/>
          </a:prstGeom>
          <a:noFill/>
        </p:spPr>
      </p:pic>
      <p:pic>
        <p:nvPicPr>
          <p:cNvPr id="17418" name="Picture 10" descr="http://priroda.inc.ru/animation/samolet/1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2924944"/>
            <a:ext cx="2695575" cy="1714500"/>
          </a:xfrm>
          <a:prstGeom prst="rect">
            <a:avLst/>
          </a:prstGeom>
          <a:noFill/>
        </p:spPr>
      </p:pic>
      <p:pic>
        <p:nvPicPr>
          <p:cNvPr id="17424" name="Picture 16" descr="http://heliograph.ru/images/323587_kover-samolet-animaci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4149080"/>
            <a:ext cx="2857500" cy="1809751"/>
          </a:xfrm>
          <a:prstGeom prst="rect">
            <a:avLst/>
          </a:prstGeom>
          <a:noFill/>
        </p:spPr>
      </p:pic>
      <p:pic>
        <p:nvPicPr>
          <p:cNvPr id="8" name="Gruppa_Spejs_-_Volshebnyj_polet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676456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6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previews.123rf.com/images/dazdraperma/dazdraperma1406/dazdraperma140600003/29139501-Boy-and-Girl-in-Ukrainian-folk-costumes--Stock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420888"/>
            <a:ext cx="2508538" cy="2592288"/>
          </a:xfrm>
          <a:prstGeom prst="rect">
            <a:avLst/>
          </a:prstGeom>
          <a:noFill/>
        </p:spPr>
      </p:pic>
      <p:pic>
        <p:nvPicPr>
          <p:cNvPr id="30726" name="Picture 6" descr="http://img0.liveinternet.ru/images/attach/c/6/92/475/92475502_Kaz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700808"/>
            <a:ext cx="2202519" cy="3456384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Угадай чей национальный костюм?</a:t>
            </a:r>
            <a:endParaRPr lang="ru-RU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8" name="Picture 8" descr="http://www.a-tur.com/wp-content/blogs.dir/32/files/2012/10/zaproszenieokolicznosciowe-przyklad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340768"/>
            <a:ext cx="2880320" cy="4073664"/>
          </a:xfrm>
          <a:prstGeom prst="rect">
            <a:avLst/>
          </a:prstGeom>
          <a:noFill/>
        </p:spPr>
      </p:pic>
      <p:pic>
        <p:nvPicPr>
          <p:cNvPr id="10" name="Picture 2" descr="http://www.playcast.ru/uploads/2014/05/15/859985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988841"/>
            <a:ext cx="2286769" cy="3240360"/>
          </a:xfrm>
          <a:prstGeom prst="rect">
            <a:avLst/>
          </a:prstGeom>
          <a:noFill/>
        </p:spPr>
      </p:pic>
      <p:pic>
        <p:nvPicPr>
          <p:cNvPr id="30730" name="Picture 10" descr="http://www.playcast.ru/uploads/2015/03/14/126348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1988840"/>
            <a:ext cx="2088232" cy="438151"/>
          </a:xfrm>
          <a:prstGeom prst="rect">
            <a:avLst/>
          </a:prstGeom>
          <a:noFill/>
        </p:spPr>
      </p:pic>
      <p:pic>
        <p:nvPicPr>
          <p:cNvPr id="12" name="Picture 10" descr="http://www.playcast.ru/uploads/2015/03/14/126348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4899087" y="2813881"/>
            <a:ext cx="2088232" cy="438151"/>
          </a:xfrm>
          <a:prstGeom prst="rect">
            <a:avLst/>
          </a:prstGeom>
          <a:noFill/>
        </p:spPr>
      </p:pic>
      <p:pic>
        <p:nvPicPr>
          <p:cNvPr id="13" name="Picture 10" descr="http://www.playcast.ru/uploads/2015/03/14/12634883.jpg"/>
          <p:cNvPicPr>
            <a:picLocks noChangeAspect="1" noChangeArrowheads="1"/>
          </p:cNvPicPr>
          <p:nvPr/>
        </p:nvPicPr>
        <p:blipFill>
          <a:blip r:embed="rId6" cstate="print"/>
          <a:srcRect r="44828" b="-1"/>
          <a:stretch>
            <a:fillRect/>
          </a:stretch>
        </p:blipFill>
        <p:spPr bwMode="auto">
          <a:xfrm rot="5400000">
            <a:off x="5367139" y="4362053"/>
            <a:ext cx="1152129" cy="438151"/>
          </a:xfrm>
          <a:prstGeom prst="rect">
            <a:avLst/>
          </a:prstGeom>
          <a:noFill/>
        </p:spPr>
      </p:pic>
      <p:pic>
        <p:nvPicPr>
          <p:cNvPr id="14" name="Picture 10" descr="http://www.playcast.ru/uploads/2015/03/14/126348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2378809" y="2813880"/>
            <a:ext cx="2088232" cy="438151"/>
          </a:xfrm>
          <a:prstGeom prst="rect">
            <a:avLst/>
          </a:prstGeom>
          <a:noFill/>
        </p:spPr>
      </p:pic>
      <p:pic>
        <p:nvPicPr>
          <p:cNvPr id="15" name="Picture 10" descr="http://www.playcast.ru/uploads/2015/03/14/12634883.jpg"/>
          <p:cNvPicPr>
            <a:picLocks noChangeAspect="1" noChangeArrowheads="1"/>
          </p:cNvPicPr>
          <p:nvPr/>
        </p:nvPicPr>
        <p:blipFill>
          <a:blip r:embed="rId6" cstate="print"/>
          <a:srcRect l="37931" t="-1"/>
          <a:stretch>
            <a:fillRect/>
          </a:stretch>
        </p:blipFill>
        <p:spPr bwMode="auto">
          <a:xfrm rot="16200000">
            <a:off x="2774853" y="4434060"/>
            <a:ext cx="1296144" cy="438151"/>
          </a:xfrm>
          <a:prstGeom prst="rect">
            <a:avLst/>
          </a:prstGeom>
          <a:noFill/>
        </p:spPr>
      </p:pic>
      <p:pic>
        <p:nvPicPr>
          <p:cNvPr id="16" name="Picture 10" descr="http://www.playcast.ru/uploads/2015/03/14/126348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5157192"/>
            <a:ext cx="2160240" cy="438151"/>
          </a:xfrm>
          <a:prstGeom prst="rect">
            <a:avLst/>
          </a:prstGeom>
          <a:noFill/>
        </p:spPr>
      </p:pic>
      <p:pic>
        <p:nvPicPr>
          <p:cNvPr id="17" name="Picture 10" descr="http://www.playcast.ru/uploads/2015/03/14/12634883.jpg"/>
          <p:cNvPicPr>
            <a:picLocks noChangeAspect="1" noChangeArrowheads="1"/>
          </p:cNvPicPr>
          <p:nvPr/>
        </p:nvPicPr>
        <p:blipFill>
          <a:blip r:embed="rId6" cstate="print"/>
          <a:srcRect r="44828" b="-1"/>
          <a:stretch>
            <a:fillRect/>
          </a:stretch>
        </p:blipFill>
        <p:spPr bwMode="auto">
          <a:xfrm rot="10800000">
            <a:off x="5292080" y="5157191"/>
            <a:ext cx="864096" cy="438151"/>
          </a:xfrm>
          <a:prstGeom prst="rect">
            <a:avLst/>
          </a:prstGeom>
          <a:noFill/>
        </p:spPr>
      </p:pic>
      <p:pic>
        <p:nvPicPr>
          <p:cNvPr id="30732" name="Picture 12" descr="http://www.coollady.ru/puc/3/bordur/16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V="1">
            <a:off x="6300192" y="1196750"/>
            <a:ext cx="2520280" cy="479871"/>
          </a:xfrm>
          <a:prstGeom prst="rect">
            <a:avLst/>
          </a:prstGeom>
          <a:noFill/>
        </p:spPr>
      </p:pic>
      <p:pic>
        <p:nvPicPr>
          <p:cNvPr id="22" name="Picture 12" descr="http://www.coollady.ru/puc/3/bordur/16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4584092" y="3272892"/>
            <a:ext cx="3672406" cy="384225"/>
          </a:xfrm>
          <a:prstGeom prst="rect">
            <a:avLst/>
          </a:prstGeom>
          <a:noFill/>
        </p:spPr>
      </p:pic>
      <p:pic>
        <p:nvPicPr>
          <p:cNvPr id="23" name="Picture 12" descr="http://www.coollady.ru/puc/3/bordur/16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>
            <a:off x="6960359" y="3272891"/>
            <a:ext cx="3672407" cy="384225"/>
          </a:xfrm>
          <a:prstGeom prst="rect">
            <a:avLst/>
          </a:prstGeom>
          <a:noFill/>
        </p:spPr>
      </p:pic>
      <p:pic>
        <p:nvPicPr>
          <p:cNvPr id="24" name="Picture 12" descr="http://www.coollady.ru/puc/3/bordur/16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5013176"/>
            <a:ext cx="2376264" cy="600249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971600" y="5661249"/>
            <a:ext cx="864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99992" y="5589241"/>
            <a:ext cx="5693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52320" y="5517233"/>
            <a:ext cx="5693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0" name="Picture 20" descr="http://kartinki.info/uploads/posts/2016-03/1458822009_774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016" y="-7948264"/>
            <a:ext cx="9145016" cy="7375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8 0.75319 L 0.00798 1.151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74317s010.edusite.ru/images/i-flag-hor.png"/>
          <p:cNvPicPr>
            <a:picLocks noChangeAspect="1" noChangeArrowheads="1"/>
          </p:cNvPicPr>
          <p:nvPr/>
        </p:nvPicPr>
        <p:blipFill>
          <a:blip r:embed="rId2" cstate="print"/>
          <a:srcRect r="44145"/>
          <a:stretch>
            <a:fillRect/>
          </a:stretch>
        </p:blipFill>
        <p:spPr bwMode="auto">
          <a:xfrm>
            <a:off x="755577" y="476672"/>
            <a:ext cx="1512168" cy="2134217"/>
          </a:xfrm>
          <a:prstGeom prst="rect">
            <a:avLst/>
          </a:prstGeom>
          <a:noFill/>
        </p:spPr>
      </p:pic>
      <p:pic>
        <p:nvPicPr>
          <p:cNvPr id="4" name="Picture 4" descr="http://animashki.info/uploads/posts/2016-06/1465583321_171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708920"/>
            <a:ext cx="2016224" cy="1042874"/>
          </a:xfrm>
          <a:prstGeom prst="rect">
            <a:avLst/>
          </a:prstGeom>
          <a:noFill/>
        </p:spPr>
      </p:pic>
      <p:pic>
        <p:nvPicPr>
          <p:cNvPr id="5" name="Picture 4" descr="http://jobbsurf.mattiasp.se/index.php?q=aHR0cHM6Ly91cGxvYWQud2lraW1lZGlhLm9yZy93aWtpcGVkaWEvY29tbW9ucy9jL2NmL0FuaW1hdGVkLUZsYWctS2F6YWtoc3Rhbi5naWY%3D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4653136"/>
            <a:ext cx="1312670" cy="864096"/>
          </a:xfrm>
          <a:prstGeom prst="rect">
            <a:avLst/>
          </a:prstGeom>
          <a:noFill/>
        </p:spPr>
      </p:pic>
      <p:pic>
        <p:nvPicPr>
          <p:cNvPr id="32770" name="Picture 2" descr="http://justclickit.ru/flash/flag/flag%20(534)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332656"/>
            <a:ext cx="1143000" cy="819151"/>
          </a:xfrm>
          <a:prstGeom prst="rect">
            <a:avLst/>
          </a:prstGeom>
          <a:noFill/>
        </p:spPr>
      </p:pic>
      <p:pic>
        <p:nvPicPr>
          <p:cNvPr id="32772" name="Picture 4" descr="http://smiles24.ru/data/smiles/anime-flagi-34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548680"/>
            <a:ext cx="762000" cy="647700"/>
          </a:xfrm>
          <a:prstGeom prst="rect">
            <a:avLst/>
          </a:prstGeom>
          <a:noFill/>
        </p:spPr>
      </p:pic>
      <p:pic>
        <p:nvPicPr>
          <p:cNvPr id="32774" name="Picture 6" descr="http://smayli.ru/data/smiles/flaga-11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4725144"/>
            <a:ext cx="1512168" cy="936104"/>
          </a:xfrm>
          <a:prstGeom prst="rect">
            <a:avLst/>
          </a:prstGeom>
          <a:noFill/>
        </p:spPr>
      </p:pic>
      <p:pic>
        <p:nvPicPr>
          <p:cNvPr id="32776" name="Picture 8" descr="http://justclickit.ru/flash/flag/flag%20(510)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944" y="4797152"/>
            <a:ext cx="1905000" cy="1428750"/>
          </a:xfrm>
          <a:prstGeom prst="rect">
            <a:avLst/>
          </a:prstGeom>
          <a:noFill/>
        </p:spPr>
      </p:pic>
      <p:pic>
        <p:nvPicPr>
          <p:cNvPr id="32778" name="Picture 10" descr="http://www.globalappointments.com/flags/eu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6216" y="2348880"/>
            <a:ext cx="1952625" cy="1409700"/>
          </a:xfrm>
          <a:prstGeom prst="rect">
            <a:avLst/>
          </a:prstGeom>
          <a:noFill/>
        </p:spPr>
      </p:pic>
      <p:pic>
        <p:nvPicPr>
          <p:cNvPr id="32780" name="Picture 12" descr="http://sunveter.ru/uploads/posts/2014-06/1404156939_belarus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5576" y="3068960"/>
            <a:ext cx="1257300" cy="94297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827584" y="1916832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20" y="1556792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64288" y="1484784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1720" y="3861048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99992" y="3717032"/>
            <a:ext cx="441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08304" y="3717032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31640" y="5877272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88024" y="6021288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40352" y="5661248"/>
            <a:ext cx="5131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previews.123rf.com/images/dazdraperma/dazdraperma1406/dazdraperma140600003/29139501-Boy-and-Girl-in-Ukrainian-folk-costumes--Stock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556792"/>
            <a:ext cx="2508538" cy="2592288"/>
          </a:xfrm>
          <a:prstGeom prst="rect">
            <a:avLst/>
          </a:prstGeom>
          <a:noFill/>
        </p:spPr>
      </p:pic>
      <p:pic>
        <p:nvPicPr>
          <p:cNvPr id="30726" name="Picture 6" descr="http://img0.liveinternet.ru/images/attach/c/6/92/475/92475502_Kaz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340768"/>
            <a:ext cx="2058503" cy="2952328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Угадай национальное блюдо.</a:t>
            </a:r>
            <a:endParaRPr lang="ru-RU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www.playcast.ru/uploads/2014/05/15/859985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340768"/>
            <a:ext cx="2286769" cy="3240360"/>
          </a:xfrm>
          <a:prstGeom prst="rect">
            <a:avLst/>
          </a:prstGeom>
          <a:noFill/>
        </p:spPr>
      </p:pic>
      <p:pic>
        <p:nvPicPr>
          <p:cNvPr id="30740" name="Picture 20" descr="http://kartinki.info/uploads/posts/2016-03/1458822009_77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016" y="-7948264"/>
            <a:ext cx="9145016" cy="7375226"/>
          </a:xfrm>
          <a:prstGeom prst="rect">
            <a:avLst/>
          </a:prstGeom>
          <a:noFill/>
        </p:spPr>
      </p:pic>
      <p:pic>
        <p:nvPicPr>
          <p:cNvPr id="30" name="Рисунок 29" descr="бешбармак с курицей рецепт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7029400"/>
            <a:ext cx="1440160" cy="1171289"/>
          </a:xfrm>
          <a:prstGeom prst="rect">
            <a:avLst/>
          </a:prstGeom>
          <a:noFill/>
        </p:spPr>
      </p:pic>
      <p:pic>
        <p:nvPicPr>
          <p:cNvPr id="32" name="Рисунок 31" descr="http://galerey-room.ru/images/230424_1457391864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7029400"/>
            <a:ext cx="1584176" cy="1224136"/>
          </a:xfrm>
          <a:prstGeom prst="rect">
            <a:avLst/>
          </a:prstGeom>
          <a:noFill/>
        </p:spPr>
      </p:pic>
      <p:pic>
        <p:nvPicPr>
          <p:cNvPr id="33" name="Рисунок 32" descr="http://previews.123rf.com/images/olegtoka/olegtoka1108/olegtoka110800007/10104247-borscht-soup-and-garlic-with-ham-Stock-Photo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6858000"/>
            <a:ext cx="1547664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1 -0.07888 C 0.04513 -0.08467 0.05121 -0.08374 0.05763 -0.08744 C 0.08888 -0.10525 0.12604 -0.11081 0.15937 -0.11428 C 0.17586 -0.12399 0.19843 -0.12492 0.21579 -0.12677 C 0.23159 -0.13556 0.24739 -0.13695 0.26388 -0.13926 C 0.28541 -0.14481 0.30729 -0.14944 0.32899 -0.1536 C 0.33836 -0.15545 0.35729 -0.158 0.35729 -0.15753 C 0.37083 -0.16216 0.38472 -0.16424 0.39826 -0.16817 C 0.40573 -0.17234 0.41336 -0.17627 0.421 -0.18067 C 0.4276 -0.1846 0.43507 -0.1839 0.44201 -0.18691 C 0.45711 -0.19362 0.47152 -0.20148 0.48732 -0.20542 C 0.50763 -0.21745 0.52795 -0.22392 0.54948 -0.22832 C 0.56614 -0.24382 0.59201 -0.23873 0.61163 -0.24081 C 0.61388 -0.24127 0.61632 -0.24197 0.61875 -0.24289 C 0.62257 -0.24405 0.6302 -0.24705 0.6302 -0.24682 C 0.63298 -0.24983 0.63576 -0.25261 0.63854 -0.25515 C 0.6401 -0.25654 0.6427 -0.25955 0.6427 -0.25885 C 0.64583 -0.26602 0.65173 -0.27551 0.65694 -0.27782 C 0.65989 -0.28476 0.65816 -0.2843 0.66145 -0.2843 " pathEditMode="relative" rAng="0" ptsTypes="ffffffffffffffffff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" y="-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18714 C -0.00104 -0.18922 -0.00174 -0.19154 -0.0033 -0.19316 C -0.00573 -0.1957 -0.01354 -0.19709 -0.01615 -0.19755 C -0.0257 -0.19917 -0.03525 -0.20056 -0.04479 -0.20171 C -0.08681 -0.21837 -0.13386 -0.21074 -0.17743 -0.21212 C -0.20382 -0.21536 -0.2316 -0.2186 -0.25712 -0.22832 C -0.26979 -0.24104 -0.28212 -0.2533 -0.29861 -0.25631 C -0.30972 -0.26371 -0.32413 -0.2607 -0.33663 -0.26209 C -0.34445 -0.26486 -0.35156 -0.26672 -0.35972 -0.2681 C -0.3691 -0.27204 -0.37882 -0.27828 -0.3875 -0.2843 C -0.38959 -0.28591 -0.39549 -0.29309 -0.39879 -0.29309 " pathEditMode="relative" rAng="0" ptsTypes="ffffffffffA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88 -0.13833 C -0.07361 -0.14596 -0.1007 -0.15475 -0.12795 -0.15729 C -0.12917 -0.15753 -0.13872 -0.15984 -0.13976 -0.1603 C -0.14115 -0.16099 -0.14184 -0.16308 -0.14323 -0.16354 C -0.14757 -0.1647 -0.15191 -0.1647 -0.15625 -0.16516 C -0.16598 -0.16909 -0.16927 -0.17025 -0.18091 -0.1714 C -0.19306 -0.1758 -0.20486 -0.18135 -0.21736 -0.1839 C -0.22448 -0.18713 -0.23125 -0.1913 -0.23854 -0.19338 C -0.24966 -0.20425 -0.26025 -0.21582 -0.27153 -0.22623 C -0.27813 -0.23224 -0.28368 -0.2408 -0.29028 -0.24658 C -0.29271 -0.2489 -0.29584 -0.24936 -0.29861 -0.25121 C -0.30209 -0.25607 -0.30434 -0.25861 -0.3092 -0.26069 C -0.31302 -0.2644 -0.31268 -0.26416 -0.31736 -0.26694 C -0.31841 -0.26763 -0.32084 -0.26856 -0.32084 -0.26833 " pathEditMode="relative" rAng="0" ptsTypes="fffffffffffffA">
                                      <p:cBhvr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" y="-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usskievesti.ru/assets/images/2016-03-25847475757484783838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517232"/>
            <a:ext cx="8507288" cy="108012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Карта мира</a:t>
            </a:r>
            <a:endParaRPr lang="ru-RU" sz="8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arnasse.ru/upload/comments/c81d12fbbcef0541ebc580673929fd7d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На чём ты хочешь совершить полёт?</a:t>
            </a:r>
            <a:endParaRPr lang="ru-RU" sz="4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7414" name="Picture 6" descr="http://mirgif.com/lubov/pro-lubov13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268761"/>
            <a:ext cx="1584176" cy="2246220"/>
          </a:xfrm>
          <a:prstGeom prst="rect">
            <a:avLst/>
          </a:prstGeom>
          <a:noFill/>
        </p:spPr>
      </p:pic>
      <p:pic>
        <p:nvPicPr>
          <p:cNvPr id="17416" name="Picture 8" descr="http://www.playcast.ru/uploads/2014/04/08/815848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1268760"/>
            <a:ext cx="2000250" cy="1457326"/>
          </a:xfrm>
          <a:prstGeom prst="rect">
            <a:avLst/>
          </a:prstGeom>
          <a:noFill/>
        </p:spPr>
      </p:pic>
      <p:pic>
        <p:nvPicPr>
          <p:cNvPr id="17418" name="Picture 10" descr="http://priroda.inc.ru/animation/samolet/1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2924944"/>
            <a:ext cx="2695575" cy="1714500"/>
          </a:xfrm>
          <a:prstGeom prst="rect">
            <a:avLst/>
          </a:prstGeom>
          <a:noFill/>
        </p:spPr>
      </p:pic>
      <p:pic>
        <p:nvPicPr>
          <p:cNvPr id="17424" name="Picture 16" descr="http://heliograph.ru/images/323587_kover-samolet-animaci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4149080"/>
            <a:ext cx="2857500" cy="1809751"/>
          </a:xfrm>
          <a:prstGeom prst="rect">
            <a:avLst/>
          </a:prstGeom>
          <a:noFill/>
        </p:spPr>
      </p:pic>
      <p:pic>
        <p:nvPicPr>
          <p:cNvPr id="8" name="Gruppa_Spejs_-_Volshebnyj_polet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676456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6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usskievesti.ru/assets/images/2016-03-25847475757484783838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517232"/>
            <a:ext cx="8507288" cy="108012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Карта мира</a:t>
            </a:r>
            <a:endParaRPr lang="ru-RU" sz="8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http://forex-noob.ru/wp-content/uploads/2015/03/%D0%A1%D0%BA%D0%BE%D0%BB%D1%8C%D0%BA%D0%BE-%D0%B7%D0%B0%D1%80%D0%B0%D0%B1%D0%B0%D1%82%D1%8B%D0%B2%D0%B0%D1%8E%D1%82-%D1%82%D1%80%D0%B5%D0%B9%D0%B4%D0%B5%D1%80%D1%8B-%D0%B2-%D0%A0%D0%BE%D1%81%D1%81%D0%B8%D0%B8.png"/>
          <p:cNvPicPr>
            <a:picLocks noChangeAspect="1" noChangeArrowheads="1"/>
          </p:cNvPicPr>
          <p:nvPr/>
        </p:nvPicPr>
        <p:blipFill>
          <a:blip r:embed="rId3" cstate="print"/>
          <a:srcRect l="1407" t="14634" r="2902"/>
          <a:stretch>
            <a:fillRect/>
          </a:stretch>
        </p:blipFill>
        <p:spPr bwMode="auto">
          <a:xfrm>
            <a:off x="6084168" y="7245424"/>
            <a:ext cx="3384376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45 -0.12723 C -0.01823 -0.13278 -0.02014 -0.13602 -0.025 -0.1381 C -0.0276 -0.14041 -0.03055 -0.1418 -0.03316 -0.14435 C -0.03923 -0.15013 -0.04427 -0.15753 -0.05191 -0.16008 C -0.05416 -0.16447 -0.06458 -0.17396 -0.0684 -0.17581 C -0.07673 -0.18437 -0.08246 -0.19292 -0.08958 -0.20241 C -0.09548 -0.21027 -0.10243 -0.21675 -0.10729 -0.226 C -0.10833 -0.22785 -0.10885 -0.23017 -0.10972 -0.23248 C -0.11041 -0.23387 -0.11111 -0.23549 -0.11198 -0.23711 C -0.11458 -0.24173 -0.1184 -0.24543 -0.12014 -0.25099 C -0.12465 -0.26533 -0.13159 -0.28661 -0.13784 -0.29956 C -0.13958 -0.31367 -0.14444 -0.32825 -0.14843 -0.34189 C -0.15121 -0.36179 -0.15451 -0.38168 -0.15781 -0.40158 C -0.15729 -0.43928 -0.16198 -0.46033 -0.15434 -0.48948 C -0.14965 -0.52556 -0.13836 -0.55564 -0.11909 -0.58177 C -0.11718 -0.58432 -0.11423 -0.58455 -0.11198 -0.5864 C -0.10017 -0.58548 -0.08854 -0.58478 -0.07673 -0.58339 C -0.06545 -0.58201 -0.05451 -0.56165 -0.04843 -0.55032 C -0.04687 -0.5443 -0.04496 -0.53158 -0.04496 -0.53135 C -0.04618 -0.51261 -0.04514 -0.50845 -0.05312 -0.49549 C -0.05798 -0.48763 -0.05781 -0.48647 -0.06614 -0.48485 C -0.07326 -0.48555 -0.08038 -0.48601 -0.08732 -0.48763 C -0.08871 -0.48832 -0.08958 -0.48994 -0.0908 -0.49087 C -0.09618 -0.49457 -0.10191 -0.49827 -0.10729 -0.50174 C -0.11198 -0.50498 -0.11406 -0.51053 -0.11909 -0.51284 C -0.12448 -0.52001 -0.12899 -0.52765 -0.13437 -0.53482 C -0.13645 -0.54268 -0.14027 -0.54985 -0.14375 -0.55679 C -0.1467 -0.5716 -0.15503 -0.58455 -0.15902 -0.59889 C -0.16198 -0.61 -0.16319 -0.62156 -0.16736 -0.63197 C -0.16909 -0.64539 -0.17118 -0.65973 -0.1743 -0.67268 C -0.17569 -0.69512 -0.17795 -0.71779 -0.18142 -0.74 C -0.18507 -0.84502 -0.18264 -0.7629 -0.18264 -0.98612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-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4" name="Picture 12" descr="https://avatanplus.com/files/resources/original/579e07b2866fc156414e11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 descr="http://www.coollady.ru/pic/0002/018/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6858000"/>
            <a:ext cx="2093882" cy="2592288"/>
          </a:xfrm>
          <a:prstGeom prst="rect">
            <a:avLst/>
          </a:prstGeom>
          <a:noFill/>
        </p:spPr>
      </p:pic>
      <p:pic>
        <p:nvPicPr>
          <p:cNvPr id="18438" name="Picture 6" descr="http://www.playcast.ru/uploads/2016/05/30/18829837.png"/>
          <p:cNvPicPr>
            <a:picLocks noChangeAspect="1" noChangeArrowheads="1"/>
          </p:cNvPicPr>
          <p:nvPr/>
        </p:nvPicPr>
        <p:blipFill>
          <a:blip r:embed="rId4" cstate="print"/>
          <a:srcRect l="60920"/>
          <a:stretch>
            <a:fillRect/>
          </a:stretch>
        </p:blipFill>
        <p:spPr bwMode="auto">
          <a:xfrm>
            <a:off x="0" y="-4252707"/>
            <a:ext cx="2376264" cy="4081307"/>
          </a:xfrm>
          <a:prstGeom prst="rect">
            <a:avLst/>
          </a:prstGeom>
          <a:noFill/>
        </p:spPr>
      </p:pic>
      <p:pic>
        <p:nvPicPr>
          <p:cNvPr id="18440" name="Picture 8" descr="http://74317s010.edusite.ru/images/i-flag-hor.png"/>
          <p:cNvPicPr>
            <a:picLocks noChangeAspect="1" noChangeArrowheads="1"/>
          </p:cNvPicPr>
          <p:nvPr/>
        </p:nvPicPr>
        <p:blipFill>
          <a:blip r:embed="rId5" cstate="print"/>
          <a:srcRect r="44145"/>
          <a:stretch>
            <a:fillRect/>
          </a:stretch>
        </p:blipFill>
        <p:spPr bwMode="auto">
          <a:xfrm>
            <a:off x="6012160" y="-3051720"/>
            <a:ext cx="2232247" cy="3235265"/>
          </a:xfrm>
          <a:prstGeom prst="rect">
            <a:avLst/>
          </a:prstGeom>
          <a:noFill/>
        </p:spPr>
      </p:pic>
      <p:pic>
        <p:nvPicPr>
          <p:cNvPr id="18442" name="Picture 10" descr="http://www.mblshkoblud.ru/uploads/posts/2015-07/1438342094_portret-putin-premium-krasnoe-derevo_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-3024336"/>
            <a:ext cx="2192644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0.1189 L 0.00781 0.618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0.21559 L 0.004 0.5301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7.80708E-6 L 2.77778E-6 -0.4786 " pathEditMode="relative" ptsTypes="AA">
                                      <p:cBhvr>
                                        <p:cTn id="14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11127 L -0.00156 0.572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2" name="Picture 6" descr="http://galerey-room.ru/images/230424_145739186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arnasse.ru/upload/comments/c81d12fbbcef0541ebc580673929fd7d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На чём ты хочешь совершить полёт?</a:t>
            </a:r>
            <a:endParaRPr lang="ru-RU" sz="4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7414" name="Picture 6" descr="http://mirgif.com/lubov/pro-lubov13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268761"/>
            <a:ext cx="1584176" cy="2246220"/>
          </a:xfrm>
          <a:prstGeom prst="rect">
            <a:avLst/>
          </a:prstGeom>
          <a:noFill/>
        </p:spPr>
      </p:pic>
      <p:pic>
        <p:nvPicPr>
          <p:cNvPr id="17416" name="Picture 8" descr="http://www.playcast.ru/uploads/2014/04/08/815848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1268760"/>
            <a:ext cx="2000250" cy="1457326"/>
          </a:xfrm>
          <a:prstGeom prst="rect">
            <a:avLst/>
          </a:prstGeom>
          <a:noFill/>
        </p:spPr>
      </p:pic>
      <p:pic>
        <p:nvPicPr>
          <p:cNvPr id="17418" name="Picture 10" descr="http://priroda.inc.ru/animation/samolet/1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2924944"/>
            <a:ext cx="2695575" cy="1714500"/>
          </a:xfrm>
          <a:prstGeom prst="rect">
            <a:avLst/>
          </a:prstGeom>
          <a:noFill/>
        </p:spPr>
      </p:pic>
      <p:pic>
        <p:nvPicPr>
          <p:cNvPr id="17424" name="Picture 16" descr="http://heliograph.ru/images/323587_kover-samolet-animaci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4149080"/>
            <a:ext cx="2857500" cy="1809751"/>
          </a:xfrm>
          <a:prstGeom prst="rect">
            <a:avLst/>
          </a:prstGeom>
          <a:noFill/>
        </p:spPr>
      </p:pic>
      <p:pic>
        <p:nvPicPr>
          <p:cNvPr id="8" name="Gruppa_Spejs_-_Volshebnyj_polet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388424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6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usskievesti.ru/assets/images/2016-03-25847475757484783838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517232"/>
            <a:ext cx="8507288" cy="108012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Карта мира</a:t>
            </a:r>
            <a:endParaRPr lang="ru-RU" sz="8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adhesive-group.com.ua/img/ukraine_ma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6858000"/>
            <a:ext cx="504056" cy="344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1 -0.06292 L -0.04323 -0.77655 " pathEditMode="relative" ptsTypes="AA">
                                      <p:cBhvr>
                                        <p:cTn id="6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40" name="Picture 12" descr="http://333v.ru/uploads/e7/e7e04b70cd20d24f93c71c0eaadbe2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http://ruspravda.info/images/original/1454361773_rodina-mat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-2093771"/>
            <a:ext cx="2592288" cy="2093771"/>
          </a:xfrm>
          <a:prstGeom prst="rect">
            <a:avLst/>
          </a:prstGeom>
          <a:noFill/>
        </p:spPr>
      </p:pic>
      <p:pic>
        <p:nvPicPr>
          <p:cNvPr id="22532" name="Picture 4" descr="http://animashki.info/uploads/posts/2016-06/1465583321_171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-1905000"/>
            <a:ext cx="3048000" cy="1905000"/>
          </a:xfrm>
          <a:prstGeom prst="rect">
            <a:avLst/>
          </a:prstGeom>
          <a:noFill/>
        </p:spPr>
      </p:pic>
      <p:pic>
        <p:nvPicPr>
          <p:cNvPr id="22534" name="Picture 6" descr="http://www.playing-field.ru/img/2015/052223/253817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-2376264"/>
            <a:ext cx="2344245" cy="237626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763688" y="4293096"/>
            <a:ext cx="5688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Украина</a:t>
            </a:r>
            <a:endParaRPr lang="ru-RU" sz="8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0.03308 L 0.00018 0.548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2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5052E-6 L 2.77778E-7 0.60467 " pathEditMode="relative" ptsTypes="AA">
                                      <p:cBhvr>
                                        <p:cTn id="10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0.17303 L 0.00573 0.5468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64</Words>
  <Application>Microsoft Office PowerPoint</Application>
  <PresentationFormat>Экран (4:3)</PresentationFormat>
  <Paragraphs>26</Paragraphs>
  <Slides>19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Карта мира</vt:lpstr>
      <vt:lpstr>На чём ты хочешь совершить полёт?</vt:lpstr>
      <vt:lpstr>Карта мира</vt:lpstr>
      <vt:lpstr>Слайд 5</vt:lpstr>
      <vt:lpstr>Слайд 6</vt:lpstr>
      <vt:lpstr>На чём ты хочешь совершить полёт?</vt:lpstr>
      <vt:lpstr>Карта мира</vt:lpstr>
      <vt:lpstr>Слайд 9</vt:lpstr>
      <vt:lpstr>Слайд 10</vt:lpstr>
      <vt:lpstr>На чём ты хочешь совершить полёт?</vt:lpstr>
      <vt:lpstr>Карта мира</vt:lpstr>
      <vt:lpstr>Карта мира</vt:lpstr>
      <vt:lpstr>Слайд 14</vt:lpstr>
      <vt:lpstr>Слайд 15</vt:lpstr>
      <vt:lpstr>На чём ты хочешь совершить полёт?</vt:lpstr>
      <vt:lpstr>Угадай чей национальный костюм?</vt:lpstr>
      <vt:lpstr>Слайд 18</vt:lpstr>
      <vt:lpstr>Угадай национальное блюдо.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32</cp:revision>
  <dcterms:created xsi:type="dcterms:W3CDTF">2016-12-03T13:56:26Z</dcterms:created>
  <dcterms:modified xsi:type="dcterms:W3CDTF">2016-12-03T18:27:15Z</dcterms:modified>
</cp:coreProperties>
</file>