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4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7" r:id="rId21"/>
    <p:sldId id="276" r:id="rId22"/>
    <p:sldId id="278" r:id="rId23"/>
    <p:sldId id="280" r:id="rId24"/>
    <p:sldId id="281" r:id="rId25"/>
    <p:sldId id="257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5.png"/><Relationship Id="rId7" Type="http://schemas.microsoft.com/office/2007/relationships/hdphoto" Target="../media/hdphoto1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microsoft.com/office/2007/relationships/hdphoto" Target="../media/hdphoto11.wdp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microsoft.com/office/2007/relationships/hdphoto" Target="../media/hdphoto13.wdp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microsoft.com/office/2007/relationships/hdphoto" Target="../media/hdphoto14.wdp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microsoft.com/office/2007/relationships/hdphoto" Target="../media/hdphoto15.wdp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microsoft.com/office/2007/relationships/hdphoto" Target="../media/hdphoto16.wdp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7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8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Relationship Id="rId5" Type="http://schemas.microsoft.com/office/2007/relationships/hdphoto" Target="../media/hdphoto19.wdp"/><Relationship Id="rId4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microsoft.com/office/2007/relationships/hdphoto" Target="../media/hdphoto20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microsoft.com/office/2007/relationships/hdphoto" Target="../media/hdphoto2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png"/><Relationship Id="rId7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7.png"/><Relationship Id="rId9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5.png"/><Relationship Id="rId7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hdphoto4.wdp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microsoft.com/office/2007/relationships/hdphoto" Target="../media/hdphoto6.wdp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5.png"/><Relationship Id="rId7" Type="http://schemas.openxmlformats.org/officeDocument/2006/relationships/image" Target="../media/image1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image" Target="../media/image5.png"/><Relationship Id="rId7" Type="http://schemas.openxmlformats.org/officeDocument/2006/relationships/image" Target="../media/image2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microsoft.com/office/2007/relationships/hdphoto" Target="../media/hdphoto9.wdp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48750" y="2064379"/>
            <a:ext cx="583264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для детей старшего дошкольного возраста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«Профессий в мире много!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Выбирай свою 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дорогу!»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32926" y="4509120"/>
            <a:ext cx="42484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</a:t>
            </a:r>
          </a:p>
          <a:p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Неведрова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Алина Сергеевна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Учитель-логопед БКК 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МКДОУ Нововоронежский детский сад №8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9873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Интерактивный тренажёр по окружающему миру &amp;quot;Времена года с Незнайкой&amp;quot; -  презентация для начальной школ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018" y="4365104"/>
            <a:ext cx="1540883" cy="2461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Блок-схема: альтернативный процесс 6"/>
          <p:cNvSpPr/>
          <p:nvPr/>
        </p:nvSpPr>
        <p:spPr>
          <a:xfrm>
            <a:off x="1493085" y="548680"/>
            <a:ext cx="7478504" cy="5616624"/>
          </a:xfrm>
          <a:prstGeom prst="flowChartAlternateProcess">
            <a:avLst/>
          </a:prstGeom>
          <a:solidFill>
            <a:schemeClr val="accent5">
              <a:alpha val="82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4" name="Picture 4" descr="Мольберт клипарт (67 фото) » Рисунки для срисовки и не только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980728"/>
            <a:ext cx="2656034" cy="2563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Палитра - клипарт - ИЗО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70137" y1="16107" x2="85594" y2="2237"/>
                        <a14:foregroundMark x1="84227" y1="39150" x2="97581" y2="35459"/>
                        <a14:foregroundMark x1="47739" y1="77293" x2="39642" y2="98546"/>
                        <a14:foregroundMark x1="34700" y1="76174" x2="27024" y2="82886"/>
                        <a14:foregroundMark x1="77182" y1="41834" x2="82440" y2="388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535" y="3773215"/>
            <a:ext cx="1956356" cy="1839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Художник клипарт (70 фото) » Рисунки для срисовки и не только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0869" y="1291580"/>
            <a:ext cx="3345967" cy="4130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775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Развлечение по ПДД &amp;quot;Сказочные приключения в стране дорожных наук&amp;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708920"/>
            <a:ext cx="1560975" cy="3751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ьная выноска 2"/>
          <p:cNvSpPr/>
          <p:nvPr/>
        </p:nvSpPr>
        <p:spPr>
          <a:xfrm>
            <a:off x="755576" y="404664"/>
            <a:ext cx="3384374" cy="2448272"/>
          </a:xfrm>
          <a:prstGeom prst="wedgeEllipseCallout">
            <a:avLst>
              <a:gd name="adj1" fmla="val 51282"/>
              <a:gd name="adj2" fmla="val 52957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же вы молодцы!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вами так весело и мне совсем не хочется от вас так быстро уходить…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 поиграем вместе? </a:t>
            </a:r>
          </a:p>
        </p:txBody>
      </p:sp>
      <p:sp>
        <p:nvSpPr>
          <p:cNvPr id="5" name="Овальная выноска 4"/>
          <p:cNvSpPr/>
          <p:nvPr/>
        </p:nvSpPr>
        <p:spPr>
          <a:xfrm>
            <a:off x="5916950" y="404664"/>
            <a:ext cx="3047535" cy="2304256"/>
          </a:xfrm>
          <a:prstGeom prst="wedgeEllipseCallout">
            <a:avLst>
              <a:gd name="adj1" fmla="val -45770"/>
              <a:gd name="adj2" fmla="val 53447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Здорово! Я как раз знаю загадки, которым меня научил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Знайка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Готовы?</a:t>
            </a:r>
          </a:p>
        </p:txBody>
      </p:sp>
    </p:spTree>
    <p:extLst>
      <p:ext uri="{BB962C8B-B14F-4D97-AF65-F5344CB8AC3E}">
        <p14:creationId xmlns:p14="http://schemas.microsoft.com/office/powerpoint/2010/main" val="2669670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Блок-схема: альтернативный процесс 6"/>
          <p:cNvSpPr/>
          <p:nvPr/>
        </p:nvSpPr>
        <p:spPr>
          <a:xfrm>
            <a:off x="3569155" y="346059"/>
            <a:ext cx="5048873" cy="6120680"/>
          </a:xfrm>
          <a:prstGeom prst="flowChartAlternateProcess">
            <a:avLst/>
          </a:prstGeom>
          <a:solidFill>
            <a:schemeClr val="accent5">
              <a:alpha val="82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Развлечение по ПДД &amp;quot;Сказочные приключения в стране дорожных наук&amp;quot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7544" y="3858013"/>
            <a:ext cx="1141531" cy="2743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Вертикальный свиток 1"/>
          <p:cNvSpPr/>
          <p:nvPr/>
        </p:nvSpPr>
        <p:spPr>
          <a:xfrm>
            <a:off x="251520" y="378308"/>
            <a:ext cx="3240360" cy="3168352"/>
          </a:xfrm>
          <a:prstGeom prst="verticalScroll">
            <a:avLst/>
          </a:prstGeom>
          <a:solidFill>
            <a:srgbClr val="92D050">
              <a:alpha val="82000"/>
            </a:srgb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Умело кто ведет машину –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Ведь за рулем не первый год?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Слегка шуршат тугие шины,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нас по городу везет?</a:t>
            </a:r>
          </a:p>
        </p:txBody>
      </p:sp>
      <p:pic>
        <p:nvPicPr>
          <p:cNvPr id="13314" name="Picture 2" descr="Водитель автобуса Водительский транспорт, АВТОБУСНЫЙ ВОДИТЕЛЬ, png | PNGEgg"/>
          <p:cNvPicPr>
            <a:picLocks noChangeAspect="1" noChangeArrowheads="1"/>
          </p:cNvPicPr>
          <p:nvPr/>
        </p:nvPicPr>
        <p:blipFill rotWithShape="1">
          <a:blip r:embed="rId4">
            <a:biLevel thresh="7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50111" y1="62400" x2="76111" y2="53000"/>
                      </a14:backgroundRemoval>
                    </a14:imgEffect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708" r="16140"/>
          <a:stretch/>
        </p:blipFill>
        <p:spPr bwMode="auto">
          <a:xfrm>
            <a:off x="3785152" y="1469717"/>
            <a:ext cx="4681777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Водитель автобуса Водительский транспорт, АВТОБУСНЫЙ ВОДИТЕЛЬ, png | PNGEg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50111" y1="62400" x2="76111" y2="53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708" r="16140"/>
          <a:stretch/>
        </p:blipFill>
        <p:spPr bwMode="auto">
          <a:xfrm>
            <a:off x="3791292" y="1469717"/>
            <a:ext cx="4681777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2308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Блок-схема: альтернативный процесс 6"/>
          <p:cNvSpPr/>
          <p:nvPr/>
        </p:nvSpPr>
        <p:spPr>
          <a:xfrm>
            <a:off x="3569155" y="346059"/>
            <a:ext cx="5048873" cy="6120680"/>
          </a:xfrm>
          <a:prstGeom prst="flowChartAlternateProcess">
            <a:avLst/>
          </a:prstGeom>
          <a:solidFill>
            <a:schemeClr val="accent5">
              <a:alpha val="82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Развлечение по ПДД &amp;quot;Сказочные приключения в стране дорожных наук&amp;quot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7544" y="3858013"/>
            <a:ext cx="1141531" cy="2743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Вертикальный свиток 1"/>
          <p:cNvSpPr/>
          <p:nvPr/>
        </p:nvSpPr>
        <p:spPr>
          <a:xfrm>
            <a:off x="251520" y="378308"/>
            <a:ext cx="3240360" cy="3168352"/>
          </a:xfrm>
          <a:prstGeom prst="verticalScroll">
            <a:avLst/>
          </a:prstGeom>
          <a:solidFill>
            <a:srgbClr val="92D050">
              <a:alpha val="82000"/>
            </a:srgb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Разгребает снег лопатой,</a:t>
            </a:r>
            <a:b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Подметает двор метлой.</a:t>
            </a:r>
            <a:b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Догадались вы, ребята,</a:t>
            </a:r>
            <a:b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следит за чистотой? </a:t>
            </a:r>
          </a:p>
        </p:txBody>
      </p:sp>
      <p:pic>
        <p:nvPicPr>
          <p:cNvPr id="12290" name="Picture 2" descr="Worker Labor Day Sanitation Sanitation Worker, рабочий клипарт, работник,  День Труда PNG и PSD-файл пнг для бесплатной загрузки"/>
          <p:cNvPicPr>
            <a:picLocks noChangeAspect="1" noChangeArrowheads="1"/>
          </p:cNvPicPr>
          <p:nvPr/>
        </p:nvPicPr>
        <p:blipFill rotWithShape="1">
          <a:blip r:embed="rId4">
            <a:biLevel thresh="7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  <a14:imgEffect>
                      <a14:sharpenSoften amount="-500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607" t="9780" r="15812"/>
          <a:stretch/>
        </p:blipFill>
        <p:spPr bwMode="auto">
          <a:xfrm>
            <a:off x="4330765" y="1329597"/>
            <a:ext cx="3525652" cy="415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Worker Labor Day Sanitation Sanitation Worker, рабочий клипарт, работник,  День Труда PNG и PSD-файл пнг для бесплатной загрузки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607" t="9780" r="15812"/>
          <a:stretch/>
        </p:blipFill>
        <p:spPr bwMode="auto">
          <a:xfrm>
            <a:off x="4330765" y="1329597"/>
            <a:ext cx="3525652" cy="415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5814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Блок-схема: альтернативный процесс 6"/>
          <p:cNvSpPr/>
          <p:nvPr/>
        </p:nvSpPr>
        <p:spPr>
          <a:xfrm>
            <a:off x="3569155" y="346059"/>
            <a:ext cx="5048873" cy="6120680"/>
          </a:xfrm>
          <a:prstGeom prst="flowChartAlternateProcess">
            <a:avLst/>
          </a:prstGeom>
          <a:solidFill>
            <a:schemeClr val="accent5">
              <a:alpha val="82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Развлечение по ПДД &amp;quot;Сказочные приключения в стране дорожных наук&amp;quot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7544" y="3858013"/>
            <a:ext cx="1141531" cy="2743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Вертикальный свиток 1"/>
          <p:cNvSpPr/>
          <p:nvPr/>
        </p:nvSpPr>
        <p:spPr>
          <a:xfrm>
            <a:off x="251520" y="378308"/>
            <a:ext cx="3240360" cy="3168352"/>
          </a:xfrm>
          <a:prstGeom prst="verticalScroll">
            <a:avLst/>
          </a:prstGeom>
          <a:solidFill>
            <a:srgbClr val="92D050">
              <a:alpha val="82000"/>
            </a:srgb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9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в школе детей приучает к порядку</a:t>
            </a:r>
            <a:br>
              <a:rPr lang="ru-RU" sz="19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проверяет ребятам тетрадки,</a:t>
            </a:r>
            <a:br>
              <a:rPr lang="ru-RU" sz="19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Научит читать и писать, и считать,</a:t>
            </a:r>
            <a:br>
              <a:rPr lang="ru-RU" sz="19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Делить, </a:t>
            </a:r>
            <a:r>
              <a:rPr lang="ru-RU" sz="19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умножать </a:t>
            </a:r>
            <a:r>
              <a:rPr lang="ru-RU" sz="19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задачи решать?</a:t>
            </a:r>
          </a:p>
        </p:txBody>
      </p:sp>
      <p:pic>
        <p:nvPicPr>
          <p:cNvPr id="11266" name="Picture 2" descr="Учительница ведет урок ПНГ на Прозрачном Фоне • Скачать PNG Учительница  ведет урок"/>
          <p:cNvPicPr>
            <a:picLocks noChangeAspect="1" noChangeArrowheads="1"/>
          </p:cNvPicPr>
          <p:nvPr/>
        </p:nvPicPr>
        <p:blipFill>
          <a:blip r:embed="rId4">
            <a:biLevel thresh="7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9951" y="1124744"/>
            <a:ext cx="4858688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Учительница ведет урок ПНГ на Прозрачном Фоне • Скачать PNG Учительница  ведет урок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9951" y="1124744"/>
            <a:ext cx="4858688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5814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Блок-схема: альтернативный процесс 6"/>
          <p:cNvSpPr/>
          <p:nvPr/>
        </p:nvSpPr>
        <p:spPr>
          <a:xfrm>
            <a:off x="3569155" y="346059"/>
            <a:ext cx="5048873" cy="6120680"/>
          </a:xfrm>
          <a:prstGeom prst="flowChartAlternateProcess">
            <a:avLst/>
          </a:prstGeom>
          <a:solidFill>
            <a:schemeClr val="accent5">
              <a:alpha val="82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Развлечение по ПДД &amp;quot;Сказочные приключения в стране дорожных наук&amp;quot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7544" y="3858013"/>
            <a:ext cx="1141531" cy="2743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Вертикальный свиток 1"/>
          <p:cNvSpPr/>
          <p:nvPr/>
        </p:nvSpPr>
        <p:spPr>
          <a:xfrm>
            <a:off x="251520" y="378308"/>
            <a:ext cx="3240360" cy="3168352"/>
          </a:xfrm>
          <a:prstGeom prst="verticalScroll">
            <a:avLst/>
          </a:prstGeom>
          <a:solidFill>
            <a:srgbClr val="92D050">
              <a:alpha val="82000"/>
            </a:srgb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вьется пламя,</a:t>
            </a:r>
            <a:b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Дым валит столбом,</a:t>
            </a:r>
            <a:b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«01» мы набираем,</a:t>
            </a:r>
            <a:b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на помощь позовем. </a:t>
            </a:r>
          </a:p>
        </p:txBody>
      </p:sp>
      <p:pic>
        <p:nvPicPr>
          <p:cNvPr id="10242" name="Picture 2" descr="Пин на доске Povolania"/>
          <p:cNvPicPr>
            <a:picLocks noChangeAspect="1" noChangeArrowheads="1"/>
          </p:cNvPicPr>
          <p:nvPr/>
        </p:nvPicPr>
        <p:blipFill>
          <a:blip r:embed="rId4">
            <a:biLevel thresh="7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391" y="1262833"/>
            <a:ext cx="4312400" cy="4287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Пин на доске Povolani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391" y="1274039"/>
            <a:ext cx="4312400" cy="4287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5814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Развлечение по ПДД &amp;quot;Сказочные приключения в стране дорожных наук&amp;quot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5576" y="2684418"/>
            <a:ext cx="1584176" cy="3807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ьная выноска 4"/>
          <p:cNvSpPr/>
          <p:nvPr/>
        </p:nvSpPr>
        <p:spPr>
          <a:xfrm>
            <a:off x="4076328" y="116632"/>
            <a:ext cx="2952328" cy="2232248"/>
          </a:xfrm>
          <a:prstGeom prst="wedgeEllipseCallout">
            <a:avLst>
              <a:gd name="adj1" fmla="val 35376"/>
              <a:gd name="adj2" fmla="val 66546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Тревога!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Кто-то заколдовал жителей нашего города и теперь они забыли свои профессии!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НЕЗНАЙКА И ЕГО ДРУЗЬЯ&amp;lt;br&amp;gt;(Персонажи мультфильма &amp;quot;Незнайка на Луне&amp;quot;).  Скачать или распечатать картинку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252520" y="2693758"/>
            <a:ext cx="2047088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ьная выноска 5"/>
          <p:cNvSpPr/>
          <p:nvPr/>
        </p:nvSpPr>
        <p:spPr>
          <a:xfrm>
            <a:off x="1907704" y="1029190"/>
            <a:ext cx="2168624" cy="1664568"/>
          </a:xfrm>
          <a:prstGeom prst="wedgeEllipseCallout">
            <a:avLst>
              <a:gd name="adj1" fmla="val -41975"/>
              <a:gd name="adj2" fmla="val 55420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Молодцы, ребята!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Овальная выноска 1"/>
          <p:cNvSpPr/>
          <p:nvPr/>
        </p:nvSpPr>
        <p:spPr>
          <a:xfrm>
            <a:off x="2627784" y="3861048"/>
            <a:ext cx="3290558" cy="2630856"/>
          </a:xfrm>
          <a:prstGeom prst="wedgeEllipseCallout">
            <a:avLst>
              <a:gd name="adj1" fmla="val 56316"/>
              <a:gd name="adj2" fmla="val -18589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телескоп я увидел, как вы разносили посылки и понял, что вы знаете много профессий!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Поможете навести порядок в нашем городе?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011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14616E-6 L -0.32447 0.0020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33" y="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Продавец и дети картинки, стоковые фото Продавец и дети | Depositphoto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2" name="Picture 4" descr="Полицейский клипарт (69 фото) » Рисунки для срисовки и не только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backgroundMark x1="40833" y1="73180" x2="57833" y2="74138"/>
                        <a14:backgroundMark x1="40500" y1="68391" x2="37667" y2="70881"/>
                        <a14:backgroundMark x1="55833" y1="67050" x2="60333" y2="67050"/>
                        <a14:backgroundMark x1="41000" y1="64559" x2="37000" y2="626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521" r="27034" b="34950"/>
          <a:stretch/>
        </p:blipFill>
        <p:spPr bwMode="auto">
          <a:xfrm>
            <a:off x="5940152" y="155981"/>
            <a:ext cx="2736304" cy="3484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7401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строитель , строительство, работяге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6556" y1="26731" x2="54333" y2="2394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504" y="404664"/>
            <a:ext cx="5328592" cy="6157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4357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Кира-скрап - клипарт и рамки на прозрачном фоне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772"/>
          <a:stretch/>
        </p:blipFill>
        <p:spPr bwMode="auto">
          <a:xfrm>
            <a:off x="-244554" y="836709"/>
            <a:ext cx="3312368" cy="6021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8716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Развлечение по ПДД &amp;quot;Сказочные приключения в стране дорожных наук&amp;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0" y="1340768"/>
            <a:ext cx="1863441" cy="4478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посылка клипарт: 7 тыс изображений найдено в Яндекс.Картинках | Игровой  пользовательский интерфейс, Дизайн, Иконки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578280"/>
            <a:ext cx="2520280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ьная выноска 1"/>
          <p:cNvSpPr/>
          <p:nvPr/>
        </p:nvSpPr>
        <p:spPr>
          <a:xfrm>
            <a:off x="251520" y="116632"/>
            <a:ext cx="3888430" cy="2736304"/>
          </a:xfrm>
          <a:prstGeom prst="wedgeEllipseCallout">
            <a:avLst>
              <a:gd name="adj1" fmla="val 51282"/>
              <a:gd name="adj2" fmla="val 52957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Здравствуйте, ребята!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Меня попросили помочь отнести предметы из посылки жителям нашего города!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попросил меня об этом …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4665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8" name="Picture 14" descr="Доктор клипарт (68 фото) » Рисунки для срисовки и не только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0"/>
          <a:stretch/>
        </p:blipFill>
        <p:spPr bwMode="auto">
          <a:xfrm>
            <a:off x="2267744" y="260648"/>
            <a:ext cx="7200800" cy="659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0" name="Picture 16" descr="Градусник клипарт (69 фото) » Рисунки для срисовки и не только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11500" y1="11168" x2="1167" y2="27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09054">
            <a:off x="1925192" y="2633395"/>
            <a:ext cx="1887230" cy="1239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6070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" dur="20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астроном png | PNGEg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0805" y1="7873" x2="49425" y2="6492"/>
                        <a14:foregroundMark x1="56034" y1="10773" x2="68391" y2="8564"/>
                        <a14:foregroundMark x1="63506" y1="2624" x2="71264" y2="3315"/>
                        <a14:foregroundMark x1="84770" y1="8149" x2="93678" y2="13674"/>
                        <a14:foregroundMark x1="58908" y1="23619" x2="60057" y2="26934"/>
                        <a14:foregroundMark x1="70402" y1="62293" x2="81034" y2="62293"/>
                        <a14:foregroundMark x1="49138" y1="51657" x2="50287" y2="57044"/>
                        <a14:foregroundMark x1="37644" y1="58840" x2="34483" y2="63398"/>
                        <a14:foregroundMark x1="50000" y1="64641" x2="50287" y2="69061"/>
                        <a14:foregroundMark x1="41667" y1="74171" x2="36782" y2="76934"/>
                        <a14:foregroundMark x1="44540" y1="81906" x2="40805" y2="86326"/>
                        <a14:foregroundMark x1="20115" y1="83840" x2="17529" y2="877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52120" y="2636912"/>
            <a:ext cx="1855863" cy="3861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Развлечение по ПДД &amp;quot;Сказочные приключения в стране дорожных наук&amp;quot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1955" y="2712095"/>
            <a:ext cx="1584176" cy="3807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ьная выноска 3"/>
          <p:cNvSpPr/>
          <p:nvPr/>
        </p:nvSpPr>
        <p:spPr>
          <a:xfrm>
            <a:off x="2267745" y="692696"/>
            <a:ext cx="2922736" cy="2232248"/>
          </a:xfrm>
          <a:prstGeom prst="wedgeEllipseCallout">
            <a:avLst>
              <a:gd name="adj1" fmla="val 50540"/>
              <a:gd name="adj2" fmla="val 60691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вам!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Теперь жители спасены! 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Ой, а вот и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Знайка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идет, мне пора…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9633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Интерактивный тренажёр по окружающему миру &amp;quot;Времена года с Незнайкой&amp;quot; -  презентация для начальной школ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294" y="2593577"/>
            <a:ext cx="2493546" cy="3983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Знайка | Мультфильмы, Луна, Потерять друзей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1507" y="2420888"/>
            <a:ext cx="1980555" cy="3926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ьная выноска 4"/>
          <p:cNvSpPr/>
          <p:nvPr/>
        </p:nvSpPr>
        <p:spPr>
          <a:xfrm>
            <a:off x="6498212" y="174741"/>
            <a:ext cx="2379590" cy="2088232"/>
          </a:xfrm>
          <a:prstGeom prst="wedgeEllipseCallout">
            <a:avLst>
              <a:gd name="adj1" fmla="val -38171"/>
              <a:gd name="adj2" fmla="val 51180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Здравствуйте, ребята!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Незнайка, почему ты такой грустный? </a:t>
            </a:r>
          </a:p>
        </p:txBody>
      </p:sp>
      <p:sp>
        <p:nvSpPr>
          <p:cNvPr id="2" name="Овальная выноска 1"/>
          <p:cNvSpPr/>
          <p:nvPr/>
        </p:nvSpPr>
        <p:spPr>
          <a:xfrm>
            <a:off x="1691681" y="174741"/>
            <a:ext cx="4608512" cy="2504743"/>
          </a:xfrm>
          <a:prstGeom prst="wedgeEllipseCallout">
            <a:avLst>
              <a:gd name="adj1" fmla="val -40712"/>
              <a:gd name="adj2" fmla="val 53440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мы с ребятами разговаривали о разных профессиях.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тоже решил, что хочу выбрать себе профессию. Но я не смог понять, какая же самая важная и нужная профессия?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6590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Интерактивный тренажёр по окружающему миру &amp;quot;Времена года с Незнайкой&amp;quot; -  презентация для начальной школ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294" y="2593577"/>
            <a:ext cx="2493546" cy="3983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ьная выноска 4"/>
          <p:cNvSpPr/>
          <p:nvPr/>
        </p:nvSpPr>
        <p:spPr>
          <a:xfrm>
            <a:off x="6490557" y="403306"/>
            <a:ext cx="2232248" cy="1872208"/>
          </a:xfrm>
          <a:prstGeom prst="wedgeEllipseCallout">
            <a:avLst>
              <a:gd name="adj1" fmla="val -44278"/>
              <a:gd name="adj2" fmla="val 49600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Ребята, давайте поможем Незнайке разобраться?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Клипарт Отрисовка Коротышки из Цветочного города часть III. Обсуждение на 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24128" y="2348880"/>
            <a:ext cx="1582833" cy="4008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ьная выноска 1"/>
          <p:cNvSpPr/>
          <p:nvPr/>
        </p:nvSpPr>
        <p:spPr>
          <a:xfrm>
            <a:off x="1405183" y="31588"/>
            <a:ext cx="4320480" cy="2996952"/>
          </a:xfrm>
          <a:prstGeom prst="wedgeEllipseCallout">
            <a:avLst>
              <a:gd name="adj1" fmla="val 47214"/>
              <a:gd name="adj2" fmla="val 43582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 мои фразы:</a:t>
            </a:r>
          </a:p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 не было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учителей…</a:t>
            </a:r>
          </a:p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 не было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врачей…</a:t>
            </a:r>
          </a:p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 не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было дворников…</a:t>
            </a:r>
          </a:p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 не было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водителей…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1992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Развлечение по ПДД &amp;quot;Сказочные приключения в стране дорожных наук&amp;quot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1955" y="2712095"/>
            <a:ext cx="1584176" cy="3807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ьная выноска 2"/>
          <p:cNvSpPr/>
          <p:nvPr/>
        </p:nvSpPr>
        <p:spPr>
          <a:xfrm>
            <a:off x="1834043" y="287393"/>
            <a:ext cx="2664296" cy="2232248"/>
          </a:xfrm>
          <a:prstGeom prst="wedgeEllipseCallout">
            <a:avLst>
              <a:gd name="adj1" fmla="val -39442"/>
              <a:gd name="adj2" fmla="val 55731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Теперь я понял, что все профессии нужны, все профессии важны!</a:t>
            </a:r>
          </a:p>
        </p:txBody>
      </p:sp>
      <p:pic>
        <p:nvPicPr>
          <p:cNvPr id="4" name="Picture 2" descr="Знайка | Мультфильмы, Луна, Потерять друзей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9816" y="2712095"/>
            <a:ext cx="1980555" cy="3926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ьная выноска 5"/>
          <p:cNvSpPr/>
          <p:nvPr/>
        </p:nvSpPr>
        <p:spPr>
          <a:xfrm>
            <a:off x="5291749" y="57695"/>
            <a:ext cx="3816424" cy="2754821"/>
          </a:xfrm>
          <a:prstGeom prst="wedgeEllipseCallout">
            <a:avLst>
              <a:gd name="adj1" fmla="val -38171"/>
              <a:gd name="adj2" fmla="val 51180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вам ребята за помощь!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надеюсь, что однажды вы тоже выберете себе профессию, которая вам больше всего нравится!</a:t>
            </a:r>
          </a:p>
        </p:txBody>
      </p:sp>
      <p:sp>
        <p:nvSpPr>
          <p:cNvPr id="7" name="Овальная выноска 6"/>
          <p:cNvSpPr/>
          <p:nvPr/>
        </p:nvSpPr>
        <p:spPr>
          <a:xfrm>
            <a:off x="6516216" y="4293096"/>
            <a:ext cx="1872208" cy="1512168"/>
          </a:xfrm>
          <a:prstGeom prst="wedgeEllipseCallout">
            <a:avLst>
              <a:gd name="adj1" fmla="val -61475"/>
              <a:gd name="adj2" fmla="val -43389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скорой встречи!</a:t>
            </a:r>
          </a:p>
        </p:txBody>
      </p:sp>
    </p:spTree>
    <p:extLst>
      <p:ext uri="{BB962C8B-B14F-4D97-AF65-F5344CB8AC3E}">
        <p14:creationId xmlns:p14="http://schemas.microsoft.com/office/powerpoint/2010/main" val="1243448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86655" y="2067118"/>
            <a:ext cx="57987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Вы молодцы!</a:t>
            </a:r>
            <a:endParaRPr lang="ru-RU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смайлик класс - Создать мем - Meme-arsenal.com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2091" y="3140968"/>
            <a:ext cx="2527830" cy="2527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4485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посылка клипарт: 7 тыс изображений найдено в Яндекс.Картинках | Игровой  пользовательский интерфейс, Дизайн, Иконк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578280"/>
            <a:ext cx="2520280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Интерактивный тренажёр по окружающему миру &amp;quot;Времена года с Незнайкой&amp;quot; -  презентация для начальной школы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0" y="1052736"/>
            <a:ext cx="2981325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ьная выноска 3"/>
          <p:cNvSpPr/>
          <p:nvPr/>
        </p:nvSpPr>
        <p:spPr>
          <a:xfrm>
            <a:off x="611560" y="260648"/>
            <a:ext cx="3168350" cy="2088232"/>
          </a:xfrm>
          <a:prstGeom prst="wedgeEllipseCallout">
            <a:avLst>
              <a:gd name="adj1" fmla="val 51282"/>
              <a:gd name="adj2" fmla="val 52957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Забыл… Как же называется человек, который разносит посылки, вы знаете?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1422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Развлечение по ПДД &amp;quot;Сказочные приключения в стране дорожных наук&amp;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0" y="1340768"/>
            <a:ext cx="1863441" cy="4478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посылка клипарт: 7 тыс изображений найдено в Яндекс.Картинках | Игровой  пользовательский интерфейс, Дизайн, Иконки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828" y="3580358"/>
            <a:ext cx="2520280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ьная выноска 3"/>
          <p:cNvSpPr/>
          <p:nvPr/>
        </p:nvSpPr>
        <p:spPr>
          <a:xfrm>
            <a:off x="251520" y="260648"/>
            <a:ext cx="3816424" cy="3024336"/>
          </a:xfrm>
          <a:prstGeom prst="wedgeEllipseCallout">
            <a:avLst>
              <a:gd name="adj1" fmla="val 51282"/>
              <a:gd name="adj2" fmla="val 29441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Точно, почтальон!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Что-то совсем позабыл я о профессиях…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 поможете мне отнести предметы людям разных профессий?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вас мне не справиться!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2011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Интерактивный тренажёр по окружающему миру &amp;quot;Времена года с Незнайкой&amp;quot; -  презентация для начальной школ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018" y="4365104"/>
            <a:ext cx="1540883" cy="2461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Блок-схема: альтернативный процесс 6"/>
          <p:cNvSpPr/>
          <p:nvPr/>
        </p:nvSpPr>
        <p:spPr>
          <a:xfrm>
            <a:off x="1493085" y="548680"/>
            <a:ext cx="7478504" cy="5616624"/>
          </a:xfrm>
          <a:prstGeom prst="flowChartAlternateProcess">
            <a:avLst/>
          </a:prstGeom>
          <a:solidFill>
            <a:schemeClr val="accent5">
              <a:alpha val="82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82" name="Picture 10" descr="Vitamin CISSP | Wentz W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22442" y1="19793" x2="41628" y2="18464"/>
                        <a14:foregroundMark x1="26860" y1="10487" x2="43953" y2="9453"/>
                        <a14:foregroundMark x1="46047" y1="12112" x2="64767" y2="11521"/>
                        <a14:foregroundMark x1="25465" y1="54801" x2="46395" y2="75775"/>
                        <a14:foregroundMark x1="40000" y1="57903" x2="42209" y2="59084"/>
                        <a14:foregroundMark x1="51628" y1="47120" x2="59070" y2="70162"/>
                        <a14:foregroundMark x1="53488" y1="57312" x2="53721" y2="680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0488" y="886932"/>
            <a:ext cx="2870713" cy="2259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Шприц | Wiki | 🔪~Yandere Simulator Amino~❤ Amino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53955" y1="52148" x2="37525" y2="66602"/>
                        <a14:foregroundMark x1="2434" y1="83203" x2="17444" y2="97070"/>
                        <a14:foregroundMark x1="13387" y1="90234" x2="32860" y2="70313"/>
                        <a14:foregroundMark x1="40771" y1="70117" x2="46450" y2="74805"/>
                        <a14:foregroundMark x1="91886" y1="9570" x2="97769" y2="21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168573"/>
            <a:ext cx="2304256" cy="2393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Плакат Плакат фигурный 499x342мм &amp;quot;Айболит&amp;quot; купить оптом в издательстве  ФоксКард с доставкой по Москве и всей России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12387" y1="22708" x2="16012" y2="30000"/>
                        <a14:foregroundMark x1="14502" y1="24167" x2="7553" y2="23125"/>
                        <a14:foregroundMark x1="10272" y1="27917" x2="7251" y2="26458"/>
                        <a14:foregroundMark x1="35045" y1="5833" x2="48338" y2="11875"/>
                        <a14:foregroundMark x1="33233" y1="92083" x2="66163" y2="92500"/>
                        <a14:backgroundMark x1="29909" y1="76250" x2="33837" y2="752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914615"/>
            <a:ext cx="3228095" cy="4681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1097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Интерактивный тренажёр по окружающему миру &amp;quot;Времена года с Незнайкой&amp;quot; -  презентация для начальной школ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018" y="4365104"/>
            <a:ext cx="1540883" cy="2461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Блок-схема: альтернативный процесс 6"/>
          <p:cNvSpPr/>
          <p:nvPr/>
        </p:nvSpPr>
        <p:spPr>
          <a:xfrm>
            <a:off x="1493085" y="548680"/>
            <a:ext cx="7478504" cy="5616624"/>
          </a:xfrm>
          <a:prstGeom prst="flowChartAlternateProcess">
            <a:avLst/>
          </a:prstGeom>
          <a:solidFill>
            <a:schemeClr val="accent5">
              <a:alpha val="82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8" name="Picture 2" descr="свисток картинки Клипарт | Бесплатные картинки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221325"/>
            <a:ext cx="1872208" cy="1171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Жезл регулировщика — Альм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346282"/>
            <a:ext cx="2009825" cy="200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М5: Задачи инспектора ГИБДД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16881" y1="17541" x2="23319" y2="24404"/>
                        <a14:foregroundMark x1="22031" y1="30887" x2="28469" y2="30219"/>
                        <a14:foregroundMark x1="49070" y1="14776" x2="58083" y2="14776"/>
                        <a14:foregroundMark x1="52933" y1="18208" x2="53219" y2="19066"/>
                        <a14:foregroundMark x1="85265" y1="13441" x2="87840" y2="47855"/>
                        <a14:foregroundMark x1="44921" y1="52336" x2="63948" y2="51954"/>
                        <a14:foregroundMark x1="38770" y1="78932" x2="47210" y2="92088"/>
                        <a14:foregroundMark x1="42918" y1="86082" x2="24893" y2="91420"/>
                        <a14:foregroundMark x1="50644" y1="80267" x2="73247" y2="91897"/>
                        <a14:foregroundMark x1="51645" y1="92088" x2="70100" y2="927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632626"/>
            <a:ext cx="3456384" cy="5187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775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Интерактивный тренажёр по окружающему миру &amp;quot;Времена года с Незнайкой&amp;quot; -  презентация для начальной школ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018" y="4365104"/>
            <a:ext cx="1540883" cy="2461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Блок-схема: альтернативный процесс 6"/>
          <p:cNvSpPr/>
          <p:nvPr/>
        </p:nvSpPr>
        <p:spPr>
          <a:xfrm>
            <a:off x="1493085" y="548680"/>
            <a:ext cx="7478504" cy="5616624"/>
          </a:xfrm>
          <a:prstGeom prst="flowChartAlternateProcess">
            <a:avLst/>
          </a:prstGeom>
          <a:solidFill>
            <a:schemeClr val="accent5">
              <a:alpha val="82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 descr="ножницы PNG, векторы, PSD и пнг для бесплатной загрузки | Pngtree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98050">
            <a:off x="2110265" y="591148"/>
            <a:ext cx="2348880" cy="2348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Расческа клипарт (68 фото) » Рисунки для срисовки и не только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356993"/>
            <a:ext cx="2520279" cy="2238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Клипарт парикмахер (66 фото) » Рисунки для срисовки и не только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914317"/>
            <a:ext cx="2304256" cy="4885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775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Интерактивный тренажёр по окружающему миру &amp;quot;Времена года с Незнайкой&amp;quot; -  презентация для начальной школ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018" y="4365104"/>
            <a:ext cx="1540883" cy="2461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Блок-схема: альтернативный процесс 6"/>
          <p:cNvSpPr/>
          <p:nvPr/>
        </p:nvSpPr>
        <p:spPr>
          <a:xfrm>
            <a:off x="1493085" y="548680"/>
            <a:ext cx="7478504" cy="5616624"/>
          </a:xfrm>
          <a:prstGeom prst="flowChartAlternateProcess">
            <a:avLst/>
          </a:prstGeom>
          <a:solidFill>
            <a:schemeClr val="accent5">
              <a:alpha val="82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 descr="Кастрюля PNG клипарт изображения (картинки) с альфа каналом и прозрачным  фоном. Скачать бесплатно.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039363"/>
            <a:ext cx="2004522" cy="1616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половник png | PNGEg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17529" y1="97741" x2="98276" y2="5339"/>
                        <a14:foregroundMark x1="71839" y1="32649" x2="60057" y2="43737"/>
                        <a14:foregroundMark x1="89368" y1="15811" x2="77874" y2="31417"/>
                        <a14:foregroundMark x1="4885" y1="75770" x2="1437" y2="81314"/>
                        <a14:foregroundMark x1="4023" y1="82752" x2="3161" y2="87269"/>
                        <a14:foregroundMark x1="1437" y1="81520" x2="1437" y2="839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434" y="3205435"/>
            <a:ext cx="1657350" cy="2319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Поваренок клипарт (69 фото) » Рисунки для срисовки и не только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38833" y1="96000" x2="59167" y2="97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114524"/>
            <a:ext cx="4508041" cy="4508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775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Интерактивный тренажёр по окружающему миру &amp;quot;Времена года с Незнайкой&amp;quot; -  презентация для начальной школ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018" y="4365104"/>
            <a:ext cx="1540883" cy="2461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Блок-схема: альтернативный процесс 6"/>
          <p:cNvSpPr/>
          <p:nvPr/>
        </p:nvSpPr>
        <p:spPr>
          <a:xfrm>
            <a:off x="1493085" y="548680"/>
            <a:ext cx="7478504" cy="5616624"/>
          </a:xfrm>
          <a:prstGeom prst="flowChartAlternateProcess">
            <a:avLst/>
          </a:prstGeom>
          <a:solidFill>
            <a:schemeClr val="accent5">
              <a:alpha val="82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Картинки швейной машинки для детского сада и для школы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77429" y1="2286" x2="67857" y2="10143"/>
                        <a14:foregroundMark x1="31714" y1="11429" x2="67857" y2="6857"/>
                        <a14:foregroundMark x1="12714" y1="70143" x2="32286" y2="71143"/>
                        <a14:foregroundMark x1="68714" y1="2000" x2="76857" y2="2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3" y="1052736"/>
            <a:ext cx="1944216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Sewing Needlework Clip Art - Рисунок Иголка С Ниткой - (1500x1500) Png  Clipart Downloa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414369" y="3356992"/>
            <a:ext cx="1943190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требуется швея png | Klipartz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40000" y1="20128" x2="53243" y2="22364"/>
                        <a14:foregroundMark x1="13784" y1="80192" x2="13514" y2="731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4000" y="1424709"/>
            <a:ext cx="4486005" cy="3794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775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346</Words>
  <Application>Microsoft Office PowerPoint</Application>
  <PresentationFormat>Экран (4:3)</PresentationFormat>
  <Paragraphs>47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Alina</dc:creator>
  <cp:lastModifiedBy>Пользователь Windows</cp:lastModifiedBy>
  <cp:revision>60</cp:revision>
  <dcterms:created xsi:type="dcterms:W3CDTF">2022-02-15T14:08:01Z</dcterms:created>
  <dcterms:modified xsi:type="dcterms:W3CDTF">2022-03-11T17:38:22Z</dcterms:modified>
</cp:coreProperties>
</file>