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8064896" cy="1470025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Щетинин Сергей Евгеньевич,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педагогический стаж-6 лет,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учитель истории и обществознания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КК,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классный руководитель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класса МБОУ «СОШ№102»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88840"/>
            <a:ext cx="3528392" cy="4543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ПРОГРАММА </a:t>
            </a:r>
            <a:br>
              <a:rPr lang="ru-RU" dirty="0" smtClean="0"/>
            </a:br>
            <a:r>
              <a:rPr lang="ru-RU" dirty="0" smtClean="0"/>
              <a:t>ВОЕННО-ПАТРИОТИЧЕСКОГО </a:t>
            </a:r>
            <a:br>
              <a:rPr lang="ru-RU" dirty="0" smtClean="0"/>
            </a:br>
            <a:r>
              <a:rPr lang="ru-RU" dirty="0" smtClean="0"/>
              <a:t>ВОСПИТАНИЯ «ПАМЯТЬ»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http://uploads.likengo.ru/uploads/albums/65/ca/3e98693f98d0591197c73eaf1smr-75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123728"/>
            <a:ext cx="7073199" cy="4715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229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u="sng" dirty="0" smtClean="0"/>
              <a:t>Цель</a:t>
            </a:r>
            <a:r>
              <a:rPr lang="ru-RU" dirty="0" smtClean="0"/>
              <a:t>: гражданско-патриотическое воспитание через музейную деятельность</a:t>
            </a:r>
            <a:br>
              <a:rPr lang="ru-RU" dirty="0" smtClean="0"/>
            </a:br>
            <a:r>
              <a:rPr lang="ru-RU" u="sng" dirty="0" smtClean="0"/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организация мероприятий, направленных на патриотическое воспитание;</a:t>
            </a:r>
            <a:br>
              <a:rPr lang="ru-RU" dirty="0" smtClean="0"/>
            </a:br>
            <a:r>
              <a:rPr lang="ru-RU" dirty="0" smtClean="0"/>
              <a:t>- подготовка к реализации социального проекта.</a:t>
            </a:r>
            <a:br>
              <a:rPr lang="ru-RU" dirty="0" smtClean="0"/>
            </a:br>
            <a:r>
              <a:rPr lang="ru-RU" dirty="0" smtClean="0"/>
              <a:t>Срок реализации-2 года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22920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Формы работы:</a:t>
            </a:r>
            <a:br>
              <a:rPr lang="ru-RU" sz="3200" dirty="0" smtClean="0"/>
            </a:br>
            <a:r>
              <a:rPr lang="ru-RU" sz="3200" dirty="0" smtClean="0"/>
              <a:t>-встреча с ветеранами;</a:t>
            </a:r>
            <a:br>
              <a:rPr lang="ru-RU" sz="3200" dirty="0" smtClean="0"/>
            </a:br>
            <a:r>
              <a:rPr lang="ru-RU" sz="3200" dirty="0" smtClean="0"/>
              <a:t>-организация </a:t>
            </a:r>
            <a:r>
              <a:rPr lang="ru-RU" sz="3200" dirty="0" err="1" smtClean="0"/>
              <a:t>юноармейского</a:t>
            </a:r>
            <a:r>
              <a:rPr lang="ru-RU" sz="3200" dirty="0" smtClean="0"/>
              <a:t> движения в школе.</a:t>
            </a:r>
            <a:br>
              <a:rPr lang="ru-RU" sz="3200" dirty="0" smtClean="0"/>
            </a:br>
            <a:r>
              <a:rPr lang="ru-RU" sz="3200" u="sng" dirty="0" smtClean="0"/>
              <a:t>Прогнозируемые результаты: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- воспитание у обучающихся гражданственности, патриотизма и любви к Родине; </a:t>
            </a:r>
            <a:br>
              <a:rPr lang="ru-RU" sz="3200" dirty="0" smtClean="0"/>
            </a:br>
            <a:r>
              <a:rPr lang="ru-RU" sz="3200" dirty="0" smtClean="0"/>
              <a:t>-реализация социального проекта - установление мемориальной доски почетному гражданину Воронежской области Федору Кузьмичу Сушкову.</a:t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u="sng" dirty="0" smtClean="0">
                <a:latin typeface="Times New Roman" pitchFamily="18" charset="0"/>
                <a:cs typeface="Times New Roman" pitchFamily="18" charset="0"/>
              </a:rPr>
              <a:t>Программа реализуется через: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работу музейной экспозиции «Дальняя авиация – край Воронежский»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изучение истории своей  малой родины;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встречи с ветеранами и участниками Великой Отечественной войны, ветеранами трудового тыла;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участие в проведении мероприятий к Дню Победы, Дню освобождения Воронежа, 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организацию  митингов, военно-спортивных праздников.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789040"/>
            <a:ext cx="8229600" cy="2304256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>В период проведения занятий из числа обучающихся  9 класса </a:t>
            </a:r>
            <a:r>
              <a:rPr lang="ru-RU" dirty="0"/>
              <a:t>будет создана лекторская </a:t>
            </a:r>
            <a:r>
              <a:rPr lang="ru-RU" dirty="0" smtClean="0"/>
              <a:t>группа для организации экскурсионной работы в рамках  выставочных экспозиций, а также группа обучающихся, популяризирующих </a:t>
            </a:r>
            <a:r>
              <a:rPr lang="ru-RU" dirty="0" err="1" smtClean="0"/>
              <a:t>юноармейское</a:t>
            </a:r>
            <a:r>
              <a:rPr lang="ru-RU" dirty="0" smtClean="0"/>
              <a:t> движение.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Встреча с ветераном ВОВ,</a:t>
            </a:r>
            <a:r>
              <a:rPr lang="en-US" dirty="0" smtClean="0"/>
              <a:t> </a:t>
            </a:r>
            <a:r>
              <a:rPr lang="ru-RU" dirty="0" smtClean="0"/>
              <a:t>почетным гражданином Воронежской области</a:t>
            </a:r>
            <a:r>
              <a:rPr lang="en-US" dirty="0" smtClean="0"/>
              <a:t> </a:t>
            </a:r>
            <a:r>
              <a:rPr lang="ru-RU" dirty="0" smtClean="0"/>
              <a:t>-</a:t>
            </a:r>
            <a:r>
              <a:rPr lang="en-US" dirty="0" smtClean="0"/>
              <a:t> </a:t>
            </a:r>
            <a:r>
              <a:rPr lang="ru-RU" dirty="0" smtClean="0"/>
              <a:t>Николаем Николаевичем Борисовым.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420888"/>
            <a:ext cx="5519936" cy="413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40968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Интервью актива класса с Татьяной Федоровной Сушковой по реализации социального проекта по установлению мемориальной доски почетному гражданину Воронежской области Федору Кузьмичу Сушкову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4302"/>
            <a:ext cx="8568952" cy="6156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19 мая-прием учеников 9-В в отряд </a:t>
            </a:r>
            <a:r>
              <a:rPr lang="ru-RU" dirty="0" err="1"/>
              <a:t>ю</a:t>
            </a:r>
            <a:r>
              <a:rPr lang="ru-RU" dirty="0" err="1" smtClean="0"/>
              <a:t>ноармейцев</a:t>
            </a:r>
            <a:r>
              <a:rPr lang="ru-RU" dirty="0" smtClean="0"/>
              <a:t> Воронежской области</a:t>
            </a:r>
            <a:endParaRPr lang="ru-RU" dirty="0"/>
          </a:p>
        </p:txBody>
      </p:sp>
      <p:pic>
        <p:nvPicPr>
          <p:cNvPr id="17410" name="Picture 2" descr="http://uploads.likengo.ru/uploads/albums/4d/f9/af4da7260e8c2107e2e1a5f66smr-75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714375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Открытие мемориала лётчикам, погибшим при защите города Воронежа в годы Великой Отечественной войны</a:t>
            </a:r>
            <a:endParaRPr lang="ru-RU" sz="3600" dirty="0"/>
          </a:p>
        </p:txBody>
      </p:sp>
      <p:pic>
        <p:nvPicPr>
          <p:cNvPr id="23554" name="Picture 2" descr="http://uploads.likengo.ru/uploads/albums/49/27/d72fd024f91d685e060317b4csmr-75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746247"/>
            <a:ext cx="4536504" cy="4716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Открытие  музейной экспозиции «Дальняя авиация – край Воронежский».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16832"/>
            <a:ext cx="6480720" cy="4390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352927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1490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Прогнозируемые результаты: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воспитание у обучающихся гражданственности, патриотизма и любви к Родине;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-реализация социального проекта-установка мемориальной доски почетному гражданину Воронежской области Федору Кузьмичу Сушкову.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19 апреля 2019 года социальный проект был реализован.</a:t>
            </a:r>
            <a:br>
              <a:rPr lang="ru-RU" dirty="0" smtClean="0"/>
            </a:br>
            <a:r>
              <a:rPr lang="ru-RU" dirty="0" smtClean="0"/>
              <a:t>Была открыта мемориальная доска Федору Кузьмичу Сушкову.</a:t>
            </a:r>
            <a:endParaRPr lang="ru-RU" dirty="0"/>
          </a:p>
        </p:txBody>
      </p:sp>
      <p:pic>
        <p:nvPicPr>
          <p:cNvPr id="1026" name="Picture 2" descr="https://psv4.userapi.com/c848016/u81080908/docs/d1/4a7e55355d24/SZOCA2qf1c4.jpg?extra=6mtbb7bJ87RiZ868gzEr9sn4UUt7wLB08Sv-zxXfNPT6KPTF6bABMbnc578ipsCPYgzVIIS3eKEZpTsfoVN3swskjCAnpXxt0SCaksK2cqEV-iTWElq47MiUteX7IVC8HcLjRA7J-1gXisKNoW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03984"/>
            <a:ext cx="676875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331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sv4.userapi.com/c848328/u81080908/docs/d4/7910883faf77/Wn-6z-cL-eM.jpg?extra=iUPgP2aqnmeMzBe_XcKQQy0INLZAGNJ_Khjf4aiF8Qu032D3F9t1TzGHvzKEUW8jqgQV6hCrDoMY5So1rKfWEVmCtE_O4FKqwyImrCWLAtEg5MRgj9KTUoKpNftFya3Tf7neYtUmRSs7TcmyjW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352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sv4.userapi.com/c848328/u81080908/docs/d8/af1072636d24/FIYWfy_jUBk.jpg?extra=LqVoOEitEU84nrJn9TOQXK4XorvvI4F7nQtU5bax_K7GuyXfHkkGflAJnmG3MtqZIBDKgwRdSZ9TmbSmIbSLy4stH_jUO2-GSKkybFsdM-888TqhEu_XbJVtzEF5PzKdF0sRifMP358ZRcd5HV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2493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9895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501</TotalTime>
  <Words>131</Words>
  <Application>Microsoft Office PowerPoint</Application>
  <PresentationFormat>Экран (4:3)</PresentationFormat>
  <Paragraphs>13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Constantia</vt:lpstr>
      <vt:lpstr>Times New Roman</vt:lpstr>
      <vt:lpstr>Wingdings 2</vt:lpstr>
      <vt:lpstr>Бумажная</vt:lpstr>
      <vt:lpstr>Щетинин Сергей Евгеньевич,  педагогический стаж-6 лет, учитель истории и обществознания 1 КК, классный руководитель 9-В класса МБОУ «СОШ№102»</vt:lpstr>
      <vt:lpstr>ПРОГРАММА  ВОЕННО-ПАТРИОТИЧЕСКОГО  ВОСПИТАНИЯ «ПАМЯТЬ» </vt:lpstr>
      <vt:lpstr>Цель: гражданско-патриотическое воспитание через музейную деятельность Задачи: - организация мероприятий, направленных на патриотическое воспитание; - подготовка к реализации социального проекта. Срок реализации-2 года </vt:lpstr>
      <vt:lpstr>Формы работы: -встреча с ветеранами; -организация юноармейского движения в школе. Прогнозируемые результаты: - воспитание у обучающихся гражданственности, патриотизма и любви к Родине;  -реализация социального проекта - установление мемориальной доски почетному гражданину Воронежской области Федору Кузьмичу Сушкову. </vt:lpstr>
      <vt:lpstr>Программа реализуется через: - работу музейной экспозиции «Дальняя авиация – край Воронежский» - изучение истории своей  малой родины; - встречи с ветеранами и участниками Великой Отечественной войны, ветеранами трудового тыла; - участие в проведении мероприятий к Дню Победы, Дню освобождения Воронежа,   - организацию  митингов, военно-спортивных праздников. </vt:lpstr>
      <vt:lpstr>В период проведения занятий из числа обучающихся  9 класса будет создана лекторская группа для организации экскурсионной работы в рамках  выставочных экспозиций, а также группа обучающихся, популяризирующих юноармейское движение. </vt:lpstr>
      <vt:lpstr>Встреча с ветераном ВОВ, почетным гражданином Воронежской области - Николаем Николаевичем Борисовым. </vt:lpstr>
      <vt:lpstr>Интервью актива класса с Татьяной Федоровной Сушковой по реализации социального проекта по установлению мемориальной доски почетному гражданину Воронежской области Федору Кузьмичу Сушкову</vt:lpstr>
      <vt:lpstr>Презентация PowerPoint</vt:lpstr>
      <vt:lpstr>19 мая-прием учеников 9-В в отряд юноармейцев Воронежской области</vt:lpstr>
      <vt:lpstr>Открытие мемориала лётчикам, погибшим при защите города Воронежа в годы Великой Отечественной войны</vt:lpstr>
      <vt:lpstr>Открытие  музейной экспозиции «Дальняя авиация – край Воронежский».</vt:lpstr>
      <vt:lpstr>Презентация PowerPoint</vt:lpstr>
      <vt:lpstr>Прогнозируемые результаты: - воспитание у обучающихся гражданственности, патриотизма и любви к Родине;  -реализация социального проекта-установка мемориальной доски почетному гражданину Воронежской области Федору Кузьмичу Сушкову. </vt:lpstr>
      <vt:lpstr>19 апреля 2019 года социальный проект был реализован. Была открыта мемориальная доска Федору Кузьмичу Сушкову.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Щетинин Сергей Евгеньевич,педагогический стаж-6 лет,учитель истории и обществознания,1 КК,классный руководитель 9 В класса МБОУ «СОШ№102»</dc:title>
  <cp:lastModifiedBy>Admin</cp:lastModifiedBy>
  <cp:revision>58</cp:revision>
  <dcterms:modified xsi:type="dcterms:W3CDTF">2020-10-29T18:49:46Z</dcterms:modified>
</cp:coreProperties>
</file>