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17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18.02.2021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2910" y="785794"/>
            <a:ext cx="8215370" cy="200026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Нравственно-патриотическое воспитание у дошкольников через проектную деятельность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285984" y="3429000"/>
            <a:ext cx="6500858" cy="3071834"/>
          </a:xfrm>
        </p:spPr>
        <p:txBody>
          <a:bodyPr>
            <a:normAutofit/>
          </a:bodyPr>
          <a:lstStyle/>
          <a:p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ЦЫПЛЕНКОВА НАТАЛЬЯ ЛЕОНИДОВНА,</a:t>
            </a:r>
          </a:p>
          <a:p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ВОСПИТАТЕЛЬ,ПЕРВОЙ КВАЛИФИКАЦИОННОЙ КАТЕГОРИИ</a:t>
            </a:r>
          </a:p>
          <a:p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МОУ  «МОНДОМСКАЯ ШКОЛА»</a:t>
            </a:r>
            <a:endParaRPr lang="ru-RU" sz="2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БЕЛОЗЕРСКОГО МУНИЦИПАЛЬНОГО 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РАЙОНА;</a:t>
            </a:r>
          </a:p>
          <a:p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ВОЛОГОДСКАЯ ОБЛАСТЬ;</a:t>
            </a:r>
          </a:p>
          <a:p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П. 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НИЖНЯЯ МОНДОМА</a:t>
            </a:r>
            <a:endParaRPr lang="ru-RU" sz="2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3108" y="1714488"/>
            <a:ext cx="7000892" cy="4625989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     « Детство- каждодневное открытие мира и,</a:t>
            </a:r>
          </a:p>
          <a:p>
            <a:pPr>
              <a:buNone/>
            </a:pPr>
            <a:r>
              <a:rPr lang="ru-RU" dirty="0" smtClean="0"/>
              <a:t>      Поэтому надо делать так,</a:t>
            </a:r>
          </a:p>
          <a:p>
            <a:pPr>
              <a:buNone/>
            </a:pPr>
            <a:r>
              <a:rPr lang="ru-RU" dirty="0" smtClean="0"/>
              <a:t>      чтобы оно стало, прежде всего,</a:t>
            </a:r>
          </a:p>
          <a:p>
            <a:pPr>
              <a:buNone/>
            </a:pPr>
            <a:r>
              <a:rPr lang="ru-RU" dirty="0" smtClean="0"/>
              <a:t>      познанием человека и Отечества,</a:t>
            </a:r>
          </a:p>
          <a:p>
            <a:pPr>
              <a:buNone/>
            </a:pPr>
            <a:r>
              <a:rPr lang="ru-RU" dirty="0" smtClean="0"/>
              <a:t>      их красоты и величия…»</a:t>
            </a:r>
          </a:p>
          <a:p>
            <a:pPr>
              <a:buNone/>
            </a:pPr>
            <a:r>
              <a:rPr lang="ru-RU" dirty="0" smtClean="0"/>
              <a:t>                    В.А. Сухомлинский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14290"/>
            <a:ext cx="8186766" cy="1203348"/>
          </a:xfrm>
        </p:spPr>
        <p:txBody>
          <a:bodyPr>
            <a:noAutofit/>
          </a:bodyPr>
          <a:lstStyle/>
          <a:p>
            <a:r>
              <a:rPr lang="ru-RU" sz="2800" dirty="0" smtClean="0"/>
              <a:t>Цель работы : создание системы работы по нравственно-патриотическому воспитанию детей дошкольного возраста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214546" y="1643050"/>
            <a:ext cx="6472254" cy="4483113"/>
          </a:xfrm>
        </p:spPr>
        <p:txBody>
          <a:bodyPr>
            <a:normAutofit/>
          </a:bodyPr>
          <a:lstStyle/>
          <a:p>
            <a:pPr lvl="1">
              <a:buNone/>
            </a:pPr>
            <a:r>
              <a:rPr lang="ru-RU" dirty="0" smtClean="0"/>
              <a:t>Задачи:</a:t>
            </a:r>
          </a:p>
          <a:p>
            <a:pPr marL="971550" lvl="1" indent="-514350">
              <a:buAutoNum type="arabicPeriod"/>
            </a:pPr>
            <a:r>
              <a:rPr lang="ru-RU" sz="2000" dirty="0" smtClean="0"/>
              <a:t>Изучить методическую литературу и опыт передовых педагогов по данной теме.</a:t>
            </a:r>
          </a:p>
          <a:p>
            <a:pPr marL="971550" lvl="1" indent="-514350">
              <a:buNone/>
            </a:pPr>
            <a:r>
              <a:rPr lang="ru-RU" sz="2000" dirty="0" smtClean="0"/>
              <a:t>2.     Создать предметно-развивающую среду в группах.</a:t>
            </a:r>
          </a:p>
          <a:p>
            <a:pPr marL="971550" lvl="1" indent="-514350">
              <a:buNone/>
            </a:pPr>
            <a:r>
              <a:rPr lang="ru-RU" sz="2000" dirty="0" smtClean="0"/>
              <a:t>3.     Провести мониторинг с целью определения уровня нравственно-патриотического воспитания дошкольников</a:t>
            </a:r>
          </a:p>
          <a:p>
            <a:pPr marL="971550" lvl="1" indent="-514350">
              <a:buNone/>
            </a:pPr>
            <a:r>
              <a:rPr lang="ru-RU" sz="2000" dirty="0" smtClean="0"/>
              <a:t>4.      Повысить педагогическую компетентность родителей и педагогов в нравственно-патриотическом воспитании детей дошкольного возраста</a:t>
            </a:r>
            <a:endParaRPr lang="ru-RU" sz="20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71604" y="571480"/>
            <a:ext cx="8229600" cy="1143000"/>
          </a:xfrm>
        </p:spPr>
        <p:txBody>
          <a:bodyPr>
            <a:normAutofit/>
          </a:bodyPr>
          <a:lstStyle/>
          <a:p>
            <a:r>
              <a:rPr lang="ru-RU" sz="2400" dirty="0" smtClean="0"/>
              <a:t>Целевые ориентиры</a:t>
            </a: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285984" y="1643050"/>
            <a:ext cx="6400816" cy="5214950"/>
          </a:xfrm>
        </p:spPr>
        <p:txBody>
          <a:bodyPr/>
          <a:lstStyle/>
          <a:p>
            <a:pPr>
              <a:buNone/>
            </a:pPr>
            <a:r>
              <a:rPr lang="ru-RU" sz="2000" dirty="0" smtClean="0"/>
              <a:t>-     ребенок овладевает основными культурными способами деятельности, проявляет инициативу и самостоятельность в разных видах деятельности;</a:t>
            </a:r>
          </a:p>
          <a:p>
            <a:pPr>
              <a:buNone/>
            </a:pPr>
            <a:r>
              <a:rPr lang="ru-RU" sz="2000" dirty="0" smtClean="0"/>
              <a:t>      способен выбирать себе род занятий, участников по совместной деятельности;</a:t>
            </a:r>
          </a:p>
          <a:p>
            <a:pPr>
              <a:buFontTx/>
              <a:buChar char="-"/>
            </a:pPr>
            <a:r>
              <a:rPr lang="ru-RU" sz="2000" dirty="0" smtClean="0"/>
              <a:t>ребенок способен договариваться, учитывать интересы и чувства других, сопереживать неудачам и радоваться успехам других, адекватно проявлять свои чувства, в том числе веры в себя;</a:t>
            </a:r>
          </a:p>
          <a:p>
            <a:pPr>
              <a:buNone/>
            </a:pPr>
            <a:r>
              <a:rPr lang="ru-RU" sz="2000" dirty="0" smtClean="0"/>
              <a:t>-     ребенок может выражать свои мысли и желания, может использовать речь для выражения своих мыслей и чувств, проявлять любознательность, задавать вопросы взрослым и сверстникам.</a:t>
            </a:r>
            <a:endParaRPr lang="ru-RU" sz="20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3108" y="214290"/>
            <a:ext cx="6543692" cy="1203348"/>
          </a:xfrm>
        </p:spPr>
        <p:txBody>
          <a:bodyPr>
            <a:normAutofit/>
          </a:bodyPr>
          <a:lstStyle/>
          <a:p>
            <a:r>
              <a:rPr lang="ru-RU" sz="3200" dirty="0" smtClean="0"/>
              <a:t>Принцип « от простого к сложному»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214546" y="1285860"/>
            <a:ext cx="6472254" cy="5429288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  </a:t>
            </a:r>
          </a:p>
          <a:p>
            <a:pPr>
              <a:buNone/>
            </a:pPr>
            <a:r>
              <a:rPr lang="ru-RU" dirty="0" smtClean="0"/>
              <a:t>                        «Моя семья. Мой дом»</a:t>
            </a:r>
          </a:p>
          <a:p>
            <a:pPr>
              <a:buNone/>
            </a:pPr>
            <a:r>
              <a:rPr lang="ru-RU" dirty="0" smtClean="0"/>
              <a:t>           « Мой родной край»</a:t>
            </a:r>
          </a:p>
          <a:p>
            <a:pPr>
              <a:buNone/>
            </a:pPr>
            <a:r>
              <a:rPr lang="ru-RU" dirty="0" smtClean="0"/>
              <a:t>      « Родная страна»</a:t>
            </a:r>
          </a:p>
          <a:p>
            <a:pPr>
              <a:buNone/>
            </a:pPr>
            <a:r>
              <a:rPr lang="ru-RU" dirty="0" smtClean="0"/>
              <a:t>« Наша Армия»</a:t>
            </a:r>
            <a:endParaRPr lang="ru-RU" dirty="0"/>
          </a:p>
        </p:txBody>
      </p:sp>
      <p:cxnSp>
        <p:nvCxnSpPr>
          <p:cNvPr id="5" name="Прямая со стрелкой 4"/>
          <p:cNvCxnSpPr/>
          <p:nvPr/>
        </p:nvCxnSpPr>
        <p:spPr>
          <a:xfrm rot="5400000">
            <a:off x="3786182" y="1643050"/>
            <a:ext cx="1214446" cy="64294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 rot="5400000">
            <a:off x="5500694" y="1571612"/>
            <a:ext cx="785818" cy="21431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 rot="5400000">
            <a:off x="2285984" y="2071678"/>
            <a:ext cx="1928826" cy="21431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 rot="16200000" flipH="1">
            <a:off x="1428728" y="2357430"/>
            <a:ext cx="2643206" cy="7143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Первый блок- Моя </a:t>
            </a:r>
            <a:r>
              <a:rPr lang="ru-RU" sz="3200" dirty="0" err="1" smtClean="0"/>
              <a:t>семья.Мой</a:t>
            </a:r>
            <a:r>
              <a:rPr lang="ru-RU" sz="3200" dirty="0" smtClean="0"/>
              <a:t> дом.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428860" y="1214422"/>
            <a:ext cx="6400816" cy="5411807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400" dirty="0" smtClean="0"/>
              <a:t>Цель: воспитание у детей любви к матери, близким людям.</a:t>
            </a:r>
          </a:p>
          <a:p>
            <a:pPr>
              <a:buNone/>
            </a:pPr>
            <a:r>
              <a:rPr lang="ru-RU" sz="2400" dirty="0" smtClean="0"/>
              <a:t>Реализация проектов:</a:t>
            </a:r>
          </a:p>
          <a:p>
            <a:pPr>
              <a:buFontTx/>
              <a:buChar char="-"/>
            </a:pPr>
            <a:r>
              <a:rPr lang="ru-RU" sz="2400" dirty="0" smtClean="0"/>
              <a:t>Долгожители в моей семье</a:t>
            </a:r>
          </a:p>
          <a:p>
            <a:pPr>
              <a:buFontTx/>
              <a:buChar char="-"/>
            </a:pPr>
            <a:r>
              <a:rPr lang="ru-RU" sz="2400" dirty="0" smtClean="0"/>
              <a:t>Генеалогическое древо моей семьи</a:t>
            </a:r>
          </a:p>
          <a:p>
            <a:pPr>
              <a:buFontTx/>
              <a:buChar char="-"/>
            </a:pPr>
            <a:r>
              <a:rPr lang="ru-RU" sz="2400" dirty="0" smtClean="0"/>
              <a:t>Наши любимые питомцы</a:t>
            </a:r>
          </a:p>
          <a:p>
            <a:pPr>
              <a:buFontTx/>
              <a:buChar char="-"/>
            </a:pPr>
            <a:r>
              <a:rPr lang="ru-RU" sz="2400" dirty="0" smtClean="0"/>
              <a:t>Моя семья</a:t>
            </a:r>
          </a:p>
          <a:p>
            <a:pPr>
              <a:buNone/>
            </a:pPr>
            <a:r>
              <a:rPr lang="ru-RU" sz="2400" dirty="0" smtClean="0"/>
              <a:t>-    Игры </a:t>
            </a:r>
            <a:r>
              <a:rPr lang="ru-RU" sz="2400" smtClean="0"/>
              <a:t>нашего детства</a:t>
            </a:r>
            <a:endParaRPr lang="ru-RU" sz="24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даня.MICROSOFT-PC\Desktop\CAM0635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14480" y="1714488"/>
            <a:ext cx="4071966" cy="45259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95</TotalTime>
  <Words>283</Words>
  <Application>Microsoft Office PowerPoint</Application>
  <PresentationFormat>Экран (4:3)</PresentationFormat>
  <Paragraphs>38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Нравственно-патриотическое воспитание у дошкольников через проектную деятельность</vt:lpstr>
      <vt:lpstr>Презентация PowerPoint</vt:lpstr>
      <vt:lpstr>Цель работы : создание системы работы по нравственно-патриотическому воспитанию детей дошкольного возраста</vt:lpstr>
      <vt:lpstr>Целевые ориентиры</vt:lpstr>
      <vt:lpstr>Принцип « от простого к сложному»</vt:lpstr>
      <vt:lpstr>Первый блок- Моя семья.Мой дом.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даня</dc:creator>
  <cp:lastModifiedBy>RGB</cp:lastModifiedBy>
  <cp:revision>13</cp:revision>
  <dcterms:created xsi:type="dcterms:W3CDTF">2016-05-07T17:42:05Z</dcterms:created>
  <dcterms:modified xsi:type="dcterms:W3CDTF">2021-02-18T13:07:33Z</dcterms:modified>
</cp:coreProperties>
</file>