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13"/>
  </p:notesMasterIdLst>
  <p:sldIdLst>
    <p:sldId id="256" r:id="rId2"/>
    <p:sldId id="299" r:id="rId3"/>
    <p:sldId id="298" r:id="rId4"/>
    <p:sldId id="300" r:id="rId5"/>
    <p:sldId id="304" r:id="rId6"/>
    <p:sldId id="301" r:id="rId7"/>
    <p:sldId id="305" r:id="rId8"/>
    <p:sldId id="303" r:id="rId9"/>
    <p:sldId id="306" r:id="rId10"/>
    <p:sldId id="302" r:id="rId11"/>
    <p:sldId id="30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00"/>
    <a:srgbClr val="0000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F78989-61B0-4DAF-8E79-518AC26CC30F}" type="datetimeFigureOut">
              <a:rPr lang="ru-RU" smtClean="0"/>
              <a:pPr/>
              <a:t>13.02.2020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3ECC72-F99C-4B3F-94E1-997E8E58FC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614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13.02.2020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13.02.2020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13.02.2020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13.02.2020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13.02.2020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13.02.2020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13.02.2020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13.02.2020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611560" y="980728"/>
            <a:ext cx="7920880" cy="1296145"/>
          </a:xfrm>
        </p:spPr>
        <p:txBody>
          <a:bodyPr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ru-RU" sz="4000" b="1" dirty="0" smtClean="0">
                <a:solidFill>
                  <a:srgbClr val="0070C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Береги своё здоровье !</a:t>
            </a:r>
            <a:endParaRPr lang="ru-RU" sz="4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815580"/>
            <a:ext cx="2870118" cy="404242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506690"/>
            <a:ext cx="5016932" cy="335131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796571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0" y="307665"/>
            <a:ext cx="8820000" cy="624267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900420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79087" y="0"/>
            <a:ext cx="41858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СРЕДСТВА ЛИЧНОЙ  ГИГИЕНЫ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998" y="620300"/>
            <a:ext cx="2880320" cy="2171761"/>
          </a:xfrm>
          <a:prstGeom prst="round2DiagRect">
            <a:avLst>
              <a:gd name="adj1" fmla="val 16667"/>
              <a:gd name="adj2" fmla="val 572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465" y="1340768"/>
            <a:ext cx="2342813" cy="15790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99" y="3661731"/>
            <a:ext cx="2664192" cy="26695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416" y="3661731"/>
            <a:ext cx="2457854" cy="26482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254" y="620300"/>
            <a:ext cx="2684016" cy="21717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332" r="9622"/>
          <a:stretch/>
        </p:blipFill>
        <p:spPr>
          <a:xfrm>
            <a:off x="3700771" y="3668124"/>
            <a:ext cx="2049676" cy="29077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26647618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0" y="326161"/>
            <a:ext cx="8820000" cy="62769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196097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55606" y="0"/>
            <a:ext cx="36327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СРЕДСТВА ЗАКАЛИВАНИЯ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39" y="620687"/>
            <a:ext cx="2724181" cy="272418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636535"/>
            <a:ext cx="3713436" cy="27083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3990" y="3669945"/>
            <a:ext cx="2520280" cy="28857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4734336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0" y="621983"/>
            <a:ext cx="8820000" cy="623601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59315" y="71859"/>
            <a:ext cx="32253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ЗАНИМАЙСЯ СПОРТОМ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2624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36685" y="0"/>
            <a:ext cx="34706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СПОРТИВНЫЕ СНАРЯДЫ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7" y="3783323"/>
            <a:ext cx="2127653" cy="27900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900" y="1120007"/>
            <a:ext cx="2453200" cy="19810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851" y="4442970"/>
            <a:ext cx="3066232" cy="20393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545" y="1120007"/>
            <a:ext cx="2356743" cy="22048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7" y="836712"/>
            <a:ext cx="2657872" cy="19934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945" y="3992970"/>
            <a:ext cx="2370742" cy="23707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6413952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1" descr="ANd9GcSbpbrq2X2m9RY5GgidbRcaScyNQxDBq7I4bCH8ozElCkCf0mDdi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3517" y="865720"/>
            <a:ext cx="2382787" cy="15843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3" descr="ANd9GcR9k8l0H1pvryH2KE-Oq7BkFQhgtoF0lMCCrZMpPvvIgJJGCEk7R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8824" y="4909668"/>
            <a:ext cx="2198677" cy="16471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9" descr="ANd9GcRMcIChx6dYfGYllcmLkOKrhPtITCHF9-3R0B4YeOuhqYuK82B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957" y="794341"/>
            <a:ext cx="2358553" cy="16840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3" descr="ANd9GcTZ4TgFpxBehdhZJDRFQtngsVMinNSSUcF6KNZmKjeWFlrum6T_4Q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89512" y="692697"/>
            <a:ext cx="2248043" cy="16860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3" descr="ANd9GcTduRWAcDJEUTP2eYN99A2eWBZmwFnxx98aAMeCG1ZvgX524wsxfQ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958" y="2852936"/>
            <a:ext cx="2358553" cy="16941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7" descr="ANd9GcRlt9cgUDd5kbK5itrSlEAzolX_-HxtE8FVaHni25ilHpUiBvR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957" y="4941168"/>
            <a:ext cx="2389598" cy="15841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5" descr="ANd9GcRY2wEzGTjZaaQPo9KP1X4FAsA-O8qjhqRjjXz1K44zHtrWaLwa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55282" y="4799661"/>
            <a:ext cx="2557782" cy="17256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ANd9GcR1GkG6wRJOpfHxwVXHBdrNX6E_23DZYmiefcZImHHCPEI8NX8Whw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72274" y="2826090"/>
            <a:ext cx="1485275" cy="17478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7" descr="ANd9GcRFPVMagzjRI-WHeJPwgHPlpHkWP4RU83Ov8DPM6-cMVI3vnI-44A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84273" y="2826090"/>
            <a:ext cx="2272650" cy="159651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000224" y="0"/>
            <a:ext cx="31435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ПРАВИЛЬНО ПИТАЙСЯ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700202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50815" y="0"/>
            <a:ext cx="30423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ВРЕДНЫЕ ПРОДУКТЫ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647" t="7272" r="15253" b="7878"/>
          <a:stretch/>
        </p:blipFill>
        <p:spPr>
          <a:xfrm>
            <a:off x="6708706" y="400110"/>
            <a:ext cx="1906060" cy="23070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884" y="692696"/>
            <a:ext cx="2871302" cy="27612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745" r="13408" b="4000"/>
          <a:stretch/>
        </p:blipFill>
        <p:spPr>
          <a:xfrm>
            <a:off x="496067" y="4018197"/>
            <a:ext cx="2995811" cy="25371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273" t="5454" r="10073" b="6545"/>
          <a:stretch/>
        </p:blipFill>
        <p:spPr>
          <a:xfrm>
            <a:off x="496069" y="470388"/>
            <a:ext cx="2009580" cy="23070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557" y="4581127"/>
            <a:ext cx="2828394" cy="19742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9567" y="4277011"/>
            <a:ext cx="1764784" cy="20195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020616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52" t="16566" r="3788" b="3838"/>
          <a:stretch/>
        </p:blipFill>
        <p:spPr>
          <a:xfrm>
            <a:off x="162000" y="908720"/>
            <a:ext cx="8820000" cy="578216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72657" y="0"/>
            <a:ext cx="33986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СОБЛЮДАЙ РЕЖИМ ДНЯ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238102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0" y="134634"/>
            <a:ext cx="8820000" cy="6615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963100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118000"/>
    </mc:Choice>
    <mc:Fallback>
      <p:transition advTm="118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1183</TotalTime>
  <Words>20</Words>
  <Application>Microsoft Office PowerPoint</Application>
  <PresentationFormat>Экран (4:3)</PresentationFormat>
  <Paragraphs>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Трек</vt:lpstr>
      <vt:lpstr>Береги своё здоровье !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Здоровый образ жизни</dc:title>
  <dc:creator>1</dc:creator>
  <cp:lastModifiedBy>User</cp:lastModifiedBy>
  <cp:revision>72</cp:revision>
  <dcterms:created xsi:type="dcterms:W3CDTF">2013-05-30T08:52:29Z</dcterms:created>
  <dcterms:modified xsi:type="dcterms:W3CDTF">2020-02-13T15:53:59Z</dcterms:modified>
</cp:coreProperties>
</file>