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71" r:id="rId3"/>
    <p:sldId id="257" r:id="rId4"/>
    <p:sldId id="265" r:id="rId5"/>
    <p:sldId id="258" r:id="rId6"/>
    <p:sldId id="259" r:id="rId7"/>
    <p:sldId id="275" r:id="rId8"/>
    <p:sldId id="276" r:id="rId9"/>
    <p:sldId id="260" r:id="rId10"/>
    <p:sldId id="264" r:id="rId11"/>
    <p:sldId id="279" r:id="rId12"/>
    <p:sldId id="262" r:id="rId13"/>
    <p:sldId id="268" r:id="rId14"/>
    <p:sldId id="278" r:id="rId15"/>
    <p:sldId id="270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3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4.jpe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vk.com/agrodozo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872208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Исследовательская работа на тему: «Мини огород на окошке» </a:t>
            </a:r>
            <a:b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8024" y="3284984"/>
            <a:ext cx="3960440" cy="3240359"/>
          </a:xfrm>
        </p:spPr>
        <p:txBody>
          <a:bodyPr/>
          <a:lstStyle/>
          <a:p>
            <a:pPr algn="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 ученик 3-Б класса МБОУ «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Кольчугинская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школа №2 с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крымскотатарским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языком обучения» </a:t>
            </a:r>
          </a:p>
          <a:p>
            <a:pPr algn="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Муратов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Айдер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Азимович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Классный </a:t>
            </a:r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руководитель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Чурки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Ленура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Айдеровна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12976"/>
            <a:ext cx="3048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4848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338328"/>
            <a:ext cx="8496944" cy="618134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Введение</a:t>
            </a:r>
            <a:b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Состав растений.</a:t>
            </a:r>
            <a:b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Подготовка и высадка семян.</a:t>
            </a:r>
            <a:b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Первые всходы и наблюдения.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Королева сада.</a:t>
            </a:r>
            <a:b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5. Интересные факты о растениях.</a:t>
            </a:r>
            <a:b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6. Выводы.</a:t>
            </a:r>
            <a:b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b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Литература</a:t>
            </a:r>
          </a:p>
          <a:p>
            <a:pPr marL="0" indent="0">
              <a:buNone/>
            </a:pP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100" dirty="0">
                <a:solidFill>
                  <a:srgbClr val="C00000"/>
                </a:solidFill>
                <a:latin typeface="Times New Roman"/>
                <a:ea typeface="Times New Roman"/>
              </a:rPr>
              <a:t>Словарь основных понятий: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6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Исследование</a:t>
            </a:r>
            <a:r>
              <a:rPr lang="ru-RU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поиск новых знаний или систематическое расследование с целью установления фактов.</a:t>
            </a:r>
            <a:b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Фазы роста растений 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этапы роста 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6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Микроб 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мельчайшее живое существо, одноклеточный организм.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600" b="1" u="sng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Бутонизация</a:t>
            </a:r>
            <a:r>
              <a:rPr lang="ru-RU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 фаза развития растения, когда у него образуются бутоны.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6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Культивируемый вид 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домашний вид (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cultivated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species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domestic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species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[лат. </a:t>
            </a:r>
            <a:r>
              <a:rPr lang="ru-RU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cultus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— возделывание, обрабатывание] — вид организма, используемый человеком в своей практике.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6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Азот</a:t>
            </a:r>
            <a:r>
              <a:rPr lang="ru-RU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химический элемент , газ без цвета, вкуса и запаха.                                                                                           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338328"/>
            <a:ext cx="3816424" cy="354368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СОДЕРЖАНИЕ</a:t>
            </a:r>
          </a:p>
        </p:txBody>
      </p:sp>
      <p:pic>
        <p:nvPicPr>
          <p:cNvPr id="1027" name="Picture 3" descr="C:\Users\ACER\AppData\Local\Temp\Rar$DRa8112.46865\IMG_13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80000">
            <a:off x="3923306" y="665669"/>
            <a:ext cx="2484000" cy="186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CER\AppData\Local\Temp\Rar$DRa8112.12242\IMG_13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40000">
            <a:off x="6199610" y="943123"/>
            <a:ext cx="2627783" cy="197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1280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251521" y="1124744"/>
            <a:ext cx="8496944" cy="573325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Актуальность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Мини огород на окошке в классе является очень приятным занятием, особенно зимой и весной, когда хочется не только отведать свежие дары природы, но и посмотреть на цвета зелени. Но нет ничего приятнее, когда первая весенняя зелень поспевает прямо у тебя на подоконнике.  Мы расширили представления о том, как ухаживать за растениями в комнатных условиях, обобщили представления о необходимости света, тепла, влаги почвы для роста растений, развития познавательных и творческих способностей.</a:t>
            </a:r>
          </a:p>
          <a:p>
            <a:pPr algn="just"/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Гипотеза: мы предполагаем, что возможно вырастить овощи в домашних условиях независимо от времени года.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Исследовательская работа</a:t>
            </a:r>
            <a:b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«Растения вокруг нас» (</a:t>
            </a:r>
            <a:r>
              <a:rPr lang="ru-RU" sz="36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агропроекты</a:t>
            </a: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1026" name="Picture 2" descr="C:\Users\ACER\Desktop\IMG_13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97152"/>
            <a:ext cx="249627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CER\AppData\Local\Temp\Rar$DRa3256.3938\IMG_13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72305" y="4873086"/>
            <a:ext cx="1800199" cy="1640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CER\Desktop\IMG_136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25146"/>
            <a:ext cx="2400267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714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1" y="1196752"/>
            <a:ext cx="7668840" cy="4929412"/>
          </a:xfrm>
        </p:spPr>
        <p:txBody>
          <a:bodyPr>
            <a:normAutofit fontScale="92500"/>
          </a:bodyPr>
          <a:lstStyle/>
          <a:p>
            <a:pPr algn="just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Цель исследования: 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определить опытным путем, наилучшие условия роста растения; выяснить прорастут ли нами семена, какие из них быстрее, а какие медленнее.</a:t>
            </a:r>
          </a:p>
          <a:p>
            <a:pPr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Для достижения поставленной цели мы решали следующие 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Прорастить и высадить семена в цветочные горшочки, осуществлять уход за всходами растений.</a:t>
            </a:r>
          </a:p>
          <a:p>
            <a:pPr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Наблюдать за процессом роста.</a:t>
            </a:r>
          </a:p>
          <a:p>
            <a:pPr algn="just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Объект исследования – 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семена культурных растений.</a:t>
            </a:r>
          </a:p>
          <a:p>
            <a:pPr algn="just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Предмет исследования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– условия роста .</a:t>
            </a:r>
          </a:p>
          <a:p>
            <a:pPr algn="just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Методы и приемы исследования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практическая работа, наблюдение, беседа, работа с литературными источниками и интернет – ресурсами, анализ.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74448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все начиналось.</a:t>
            </a:r>
          </a:p>
        </p:txBody>
      </p:sp>
    </p:spTree>
    <p:extLst>
      <p:ext uri="{BB962C8B-B14F-4D97-AF65-F5344CB8AC3E}">
        <p14:creationId xmlns:p14="http://schemas.microsoft.com/office/powerpoint/2010/main" val="1336599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38328"/>
            <a:ext cx="7355160" cy="1252728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Подготовка и высадка семян</a:t>
            </a:r>
          </a:p>
        </p:txBody>
      </p:sp>
      <p:pic>
        <p:nvPicPr>
          <p:cNvPr id="2052" name="Picture 4" descr="C:\Users\ACER\Desktop\IMG_10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7387303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0000">
            <a:off x="307432" y="585738"/>
            <a:ext cx="2048414" cy="1379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4351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Первые всходы</a:t>
            </a:r>
          </a:p>
        </p:txBody>
      </p:sp>
      <p:pic>
        <p:nvPicPr>
          <p:cNvPr id="2050" name="Picture 2" descr="C:\Users\ACER\AppData\Local\Temp\Rar$DRa5380.15628\IMG_10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38" y="1549090"/>
            <a:ext cx="374441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CER\AppData\Local\Temp\Rar$DRa10408.37250\IMG_109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52336"/>
            <a:ext cx="3362401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221089"/>
            <a:ext cx="2664296" cy="2118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 descr="C:\Users\ACER\AppData\Local\Temp\Rar$DRa8112.12242\IMG_13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4738" y="4052159"/>
            <a:ext cx="262778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CER\AppData\Local\Temp\Rar$DRa8916.7380\IMG_133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56111" y="4080541"/>
            <a:ext cx="2516507" cy="199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6202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412776"/>
            <a:ext cx="8208912" cy="4713387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глубине тысячелетий затерялась его родословная. Лук считают выходцем из Юго-западной Азии. А в России эту культуру возделывают с 19 века. На Руси был даже такой праздник День Луки. В этот день лук высаживали на грядки. А 20 сентября называли «Луков день» (луковица предвестник окончания бабьего лета). У него есть еще и научное название: по - латыни «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Алиум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остропахнущий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779096" cy="1074448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лук попал к людям?</a:t>
            </a:r>
          </a:p>
        </p:txBody>
      </p:sp>
      <p:pic>
        <p:nvPicPr>
          <p:cNvPr id="2050" name="Picture 2" descr="https://avatars.mds.yandex.net/i?id=c4cecc5eb537bbb9e0ff8eba9e90a1ca4494b112-9712020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293095"/>
            <a:ext cx="5472608" cy="223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2351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1" y="1196752"/>
            <a:ext cx="7920880" cy="492941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Употребление в пищу, лука очень полезно при атеросклерозе и болезнях сердца, особенно если основу питания составляют продукты с высоким содержанием жира. Вещества, содержащиеся в этом растении, подавляют синтез холестерина и тем самым уменьшают риск развития сердечно-сосудистых заболеваний.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Регулярное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употребление лука препятствует повышению содержания сахара в крови. Кроме того, лук насыщает наш организм витаминами, подавляет вредные микробы и является отличным профилактическим средством против гриппа, насморка и простуды. Помогает он и при кашле: для этого рекомендуют съесть луковицу, отваренную в молоке. Что очень актуально в наше время.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Кто ест </a:t>
            </a: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лук, тот избавлен от мук!</a:t>
            </a:r>
          </a:p>
        </p:txBody>
      </p:sp>
    </p:spTree>
    <p:extLst>
      <p:ext uri="{BB962C8B-B14F-4D97-AF65-F5344CB8AC3E}">
        <p14:creationId xmlns:p14="http://schemas.microsoft.com/office/powerpoint/2010/main" val="596076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CER\AppData\Local\Temp\Rar$DRa10408.22937\IMG_12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68" y="3933056"/>
            <a:ext cx="2884026" cy="2162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9704"/>
            <a:ext cx="8229600" cy="1252728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Первые листочки</a:t>
            </a:r>
          </a:p>
        </p:txBody>
      </p:sp>
      <p:pic>
        <p:nvPicPr>
          <p:cNvPr id="3074" name="Picture 2" descr="C:\Users\ACER\AppData\Local\Temp\Rar$DRa10408.48230\IMG_10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02879"/>
            <a:ext cx="2853730" cy="1863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CER\AppData\Local\Temp\Rar$DRa10408.7729\IMG_11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05064"/>
            <a:ext cx="3144652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ACER\AppData\Local\Temp\Rar$DRa10408.30656\IMG_11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387375"/>
            <a:ext cx="2952328" cy="205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5656" y="3105835"/>
            <a:ext cx="619268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Наша Маша-F1», «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Маринда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и «Комнатное чудо».   </a:t>
            </a:r>
          </a:p>
        </p:txBody>
      </p:sp>
    </p:spTree>
    <p:extLst>
      <p:ext uri="{BB962C8B-B14F-4D97-AF65-F5344CB8AC3E}">
        <p14:creationId xmlns:p14="http://schemas.microsoft.com/office/powerpoint/2010/main" val="488294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17720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Первые цветочки и плоды</a:t>
            </a:r>
          </a:p>
        </p:txBody>
      </p:sp>
      <p:pic>
        <p:nvPicPr>
          <p:cNvPr id="3075" name="Picture 3" descr="C:\Users\ACER\AppData\Local\Temp\Rar$DRa10204.43094\IMG_13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49652" y="902664"/>
            <a:ext cx="2724215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CER\AppData\Local\Temp\Rar$DRa8112.19057\IMG_13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992" y="1356048"/>
            <a:ext cx="3904456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CER\Desktop\IMG_1356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68" y="4365781"/>
            <a:ext cx="361189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992" y="4422408"/>
            <a:ext cx="3849888" cy="2311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92562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412776"/>
            <a:ext cx="8568953" cy="471338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Огурцы относят к семейству тыквенных, но на самом деле они 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фрукты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а не овощи. По сути, огурец — это ползучая лоза, врастающая корнями в землю и цепляющаяся за решётки или другие несущие конструкции, обвиваясь вокруг опор тонкими спиралевидными завитками.</a:t>
            </a:r>
          </a:p>
          <a:p>
            <a:pPr algn="just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Лук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Allium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cepa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L., от латинского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cepa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лук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"), также известный как луковичный 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лук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или обыкновенный 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лук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является 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овощем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который является наиболее широко культивируемым видом рода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Allium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Напрашивается вывод: огурец пророс и зацвел быстрее чем лук, но ему не хватало воздуха и солнца, не все цветы и плоды сохранились. При этом перья лука дольше прорастали, но комфортнее чувствовали себя на окне и зеленели все больше и больше, их смело можно употреблять в салат.</a:t>
            </a:r>
          </a:p>
          <a:p>
            <a:pPr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Мне одинаково было интересно наблюдать и за луком, и за огурцами.</a:t>
            </a:r>
          </a:p>
          <a:p>
            <a:pPr algn="just"/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0244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быстрее взошло и за чем  интереснее было наблюдать?</a:t>
            </a:r>
          </a:p>
        </p:txBody>
      </p:sp>
    </p:spTree>
    <p:extLst>
      <p:ext uri="{BB962C8B-B14F-4D97-AF65-F5344CB8AC3E}">
        <p14:creationId xmlns:p14="http://schemas.microsoft.com/office/powerpoint/2010/main" val="2619648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472" y="1430485"/>
            <a:ext cx="2732121" cy="2412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474424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Королева нашего сада «МАНГО»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272802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C:\Users\ACER\AppData\Local\Temp\Rar$DRa10204.19704\IMG_12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83431" y="2597288"/>
            <a:ext cx="3493767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CER\AppData\Local\Temp\Rar$DRa6772.44019\IMG_136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48" y="4221088"/>
            <a:ext cx="2747797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ACER\AppData\Local\Temp\Rar$DRa6772.993\IMG_136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472" y="4221088"/>
            <a:ext cx="2843808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59182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689" y="1529820"/>
            <a:ext cx="1902942" cy="142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Интересные факты о растениях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67573"/>
            <a:ext cx="1821987" cy="1366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985" y="1484784"/>
            <a:ext cx="1938305" cy="1453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642709"/>
            <a:ext cx="1992384" cy="1377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67572"/>
            <a:ext cx="1878362" cy="1305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581025"/>
            <a:ext cx="1826939" cy="1370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1939278" cy="145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689" y="1511306"/>
            <a:ext cx="1902942" cy="142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985" y="1466270"/>
            <a:ext cx="1938305" cy="1453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624195"/>
            <a:ext cx="1992384" cy="1377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49058"/>
            <a:ext cx="1878362" cy="1305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562511"/>
            <a:ext cx="1826939" cy="1370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19271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«Найди лишнее в цепочке»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95537" y="1556792"/>
            <a:ext cx="7884864" cy="4569371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СВЕТ            ВОДА                САХАР                  ПОЧВА</a:t>
            </a:r>
          </a:p>
          <a:p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АЗОТ            КИСЛОРОД        ПЕРЕГНОЙ        УКСУС</a:t>
            </a:r>
          </a:p>
          <a:p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КОРЕНЬ     СТЕБЕЛЬ      СЕМЯ      БУТОН     ПАЛКА</a:t>
            </a:r>
          </a:p>
          <a:p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ОВЕС      ВАСИЛЕК        ПШЕНИЦА              ЯЧМЕНЬ </a:t>
            </a:r>
          </a:p>
          <a:p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ПЕРСИК      ЯБЛОНЯ      СМОРОДИНА        ГРУША</a:t>
            </a:r>
          </a:p>
        </p:txBody>
      </p:sp>
    </p:spTree>
    <p:extLst>
      <p:ext uri="{BB962C8B-B14F-4D97-AF65-F5344CB8AC3E}">
        <p14:creationId xmlns:p14="http://schemas.microsoft.com/office/powerpoint/2010/main" val="6327455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85750" y="1052736"/>
            <a:ext cx="8318698" cy="47853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Мы наблюдали все фазы роста растений: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Прорастание и всходы;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ветвление стебля;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бутонизация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  цветение;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образование стручков;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созревание;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полная спелость.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Растения живые, как и мы. Они питаются, дышат, пьют воду. Им нужны хорошие условия.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В таких условиях они не болеют, не вянут, а радуют нас. На них приятно смотреть, ими мы любуемся. Живые организмы похожи между собой: растения, животные, человек – все питаются, двигаются, дышат воздухом, растут и размножаются, чувствуют, не могут жить без хороших природных условий.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Выводы:</a:t>
            </a:r>
          </a:p>
        </p:txBody>
      </p:sp>
    </p:spTree>
    <p:extLst>
      <p:ext uri="{BB962C8B-B14F-4D97-AF65-F5344CB8AC3E}">
        <p14:creationId xmlns:p14="http://schemas.microsoft.com/office/powerpoint/2010/main" val="34214743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484784"/>
            <a:ext cx="8136904" cy="4713387"/>
          </a:xfrm>
        </p:spPr>
        <p:txBody>
          <a:bodyPr>
            <a:no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Мы научились сажать и ухаживать за растениями, познакомились с условиями роста , научились подмечать пользу и красоту их зимой.</a:t>
            </a:r>
          </a:p>
          <a:p>
            <a:pPr algn="just"/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У нас сформировались знания и представления о росте растений в комнатных условиях.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Реализация данного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проекта научила нас сравнивать, анализировать, делать выводы. Мы приобрели новый опыт поисково-исследовательской деятельности. В процессе работы над проектом мы рассматривали рост растений, то как они менялись.</a:t>
            </a:r>
          </a:p>
          <a:p>
            <a:pPr algn="just"/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4. Мы пришли к выводу что не всем растениям комфортно на окошке, не хватало воздуха и солнца.</a:t>
            </a:r>
          </a:p>
          <a:p>
            <a:pPr algn="just"/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5. Полученные нами результаты, мы учтем при выращивании растений на огороде летом.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</a:p>
        </p:txBody>
      </p:sp>
    </p:spTree>
    <p:extLst>
      <p:ext uri="{BB962C8B-B14F-4D97-AF65-F5344CB8AC3E}">
        <p14:creationId xmlns:p14="http://schemas.microsoft.com/office/powerpoint/2010/main" val="4629949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591056"/>
            <a:ext cx="7408333" cy="43582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dirty="0"/>
          </a:p>
          <a:p>
            <a:pPr lvl="0"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Большая энциклопедия начальной школы, изд. ОЛМА медиа групп, Москва, 2010 г., стр. 66., 74, 75.</a:t>
            </a:r>
          </a:p>
          <a:p>
            <a:pPr lvl="0"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Томилин А. Хочу всё знать. М.: Детская литература, 1976.- 124с.</a:t>
            </a:r>
          </a:p>
          <a:p>
            <a:pPr lvl="0"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Интернет-магазин </a:t>
            </a:r>
            <a:r>
              <a:rPr lang="ru-RU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https://www.ruscemena.ru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Сеть Интернет. </a:t>
            </a:r>
            <a:r>
              <a:rPr lang="ru-RU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https://vk.com/agrodozor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Брунс Ф. Новая детская энциклопедия.- М.:ЗАО «РОСМЭН-ПРЕСС», 2006. – 158с.</a:t>
            </a:r>
          </a:p>
          <a:p>
            <a:pPr lvl="0"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Источник: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www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.http://salatnica.info./ Всё о луке. ПРОДУКТЫ ПИТАНИЯ - ФРУКТЫ И     ОВОЩИ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СПИСОК ЛИТЕРАТУРЫ</a:t>
            </a:r>
          </a:p>
        </p:txBody>
      </p:sp>
    </p:spTree>
    <p:extLst>
      <p:ext uri="{BB962C8B-B14F-4D97-AF65-F5344CB8AC3E}">
        <p14:creationId xmlns:p14="http://schemas.microsoft.com/office/powerpoint/2010/main" val="21074744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588</TotalTime>
  <Words>586</Words>
  <Application>Microsoft Office PowerPoint</Application>
  <PresentationFormat>Экран (4:3)</PresentationFormat>
  <Paragraphs>80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Волна</vt:lpstr>
      <vt:lpstr>Исследовательская работа на тему: «Мини огород на окошке»  </vt:lpstr>
      <vt:lpstr>СОДЕРЖАНИЕ</vt:lpstr>
      <vt:lpstr>Исследовательская работа «Растения вокруг нас» (агропроекты)</vt:lpstr>
      <vt:lpstr>Как все начиналось.</vt:lpstr>
      <vt:lpstr>       Подготовка и высадка семян</vt:lpstr>
      <vt:lpstr>Первые всходы</vt:lpstr>
      <vt:lpstr>          Как лук попал к людям?</vt:lpstr>
      <vt:lpstr>Кто ест лук, тот избавлен от мук!</vt:lpstr>
      <vt:lpstr>Первые листочки</vt:lpstr>
      <vt:lpstr>Первые цветочки и плоды</vt:lpstr>
      <vt:lpstr>Что быстрее взошло и за чем  интереснее было наблюдать?</vt:lpstr>
      <vt:lpstr>Королева нашего сада «МАНГО»</vt:lpstr>
      <vt:lpstr>Интересные факты о растениях</vt:lpstr>
      <vt:lpstr>ИГРА «Найди лишнее в цепочке»</vt:lpstr>
      <vt:lpstr>Выводы:</vt:lpstr>
      <vt:lpstr>Заключение</vt:lpstr>
      <vt:lpstr>СПИСОК ЛИТЕРАТУРЫ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ACER</cp:lastModifiedBy>
  <cp:revision>70</cp:revision>
  <dcterms:created xsi:type="dcterms:W3CDTF">2024-01-31T16:52:37Z</dcterms:created>
  <dcterms:modified xsi:type="dcterms:W3CDTF">2024-02-12T16:19:51Z</dcterms:modified>
</cp:coreProperties>
</file>