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1" r:id="rId3"/>
    <p:sldId id="259" r:id="rId4"/>
    <p:sldId id="261" r:id="rId5"/>
    <p:sldId id="263" r:id="rId6"/>
    <p:sldId id="264" r:id="rId7"/>
    <p:sldId id="268" r:id="rId8"/>
    <p:sldId id="267" r:id="rId9"/>
    <p:sldId id="266" r:id="rId10"/>
    <p:sldId id="270" r:id="rId11"/>
    <p:sldId id="274" r:id="rId12"/>
    <p:sldId id="27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7E06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10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5B6F-C3A5-4819-AC4F-925FEC2F91D5}" type="datetimeFigureOut">
              <a:rPr lang="ru-RU" smtClean="0"/>
              <a:t>31.10.2018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7FBFA-F45C-46A7-87CC-D06006AA18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2758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5B6F-C3A5-4819-AC4F-925FEC2F91D5}" type="datetimeFigureOut">
              <a:rPr lang="ru-RU" smtClean="0"/>
              <a:t>31.10.2018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7FBFA-F45C-46A7-87CC-D06006AA18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8199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5B6F-C3A5-4819-AC4F-925FEC2F91D5}" type="datetimeFigureOut">
              <a:rPr lang="ru-RU" smtClean="0"/>
              <a:t>31.10.2018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7FBFA-F45C-46A7-87CC-D06006AA18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6712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5B6F-C3A5-4819-AC4F-925FEC2F91D5}" type="datetimeFigureOut">
              <a:rPr lang="ru-RU" smtClean="0"/>
              <a:t>31.10.2018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7FBFA-F45C-46A7-87CC-D06006AA18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61043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5B6F-C3A5-4819-AC4F-925FEC2F91D5}" type="datetimeFigureOut">
              <a:rPr lang="ru-RU" smtClean="0"/>
              <a:t>31.10.2018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7FBFA-F45C-46A7-87CC-D06006AA18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2185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5B6F-C3A5-4819-AC4F-925FEC2F91D5}" type="datetimeFigureOut">
              <a:rPr lang="ru-RU" smtClean="0"/>
              <a:t>31.10.2018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7FBFA-F45C-46A7-87CC-D06006AA18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0358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5B6F-C3A5-4819-AC4F-925FEC2F91D5}" type="datetimeFigureOut">
              <a:rPr lang="ru-RU" smtClean="0"/>
              <a:t>31.10.2018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7FBFA-F45C-46A7-87CC-D06006AA18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0920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5B6F-C3A5-4819-AC4F-925FEC2F91D5}" type="datetimeFigureOut">
              <a:rPr lang="ru-RU" smtClean="0"/>
              <a:t>31.10.2018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7FBFA-F45C-46A7-87CC-D06006AA18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3420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5B6F-C3A5-4819-AC4F-925FEC2F91D5}" type="datetimeFigureOut">
              <a:rPr lang="ru-RU" smtClean="0"/>
              <a:t>31.10.2018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7FBFA-F45C-46A7-87CC-D06006AA18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686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5B6F-C3A5-4819-AC4F-925FEC2F91D5}" type="datetimeFigureOut">
              <a:rPr lang="ru-RU" smtClean="0"/>
              <a:t>31.10.2018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7FBFA-F45C-46A7-87CC-D06006AA18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535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5B6F-C3A5-4819-AC4F-925FEC2F91D5}" type="datetimeFigureOut">
              <a:rPr lang="ru-RU" smtClean="0"/>
              <a:t>31.10.2018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7FBFA-F45C-46A7-87CC-D06006AA18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516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075B6F-C3A5-4819-AC4F-925FEC2F91D5}" type="datetimeFigureOut">
              <a:rPr lang="ru-RU" smtClean="0"/>
              <a:t>31.10.2018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7FBFA-F45C-46A7-87CC-D06006AA18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4759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WordArt 2"/>
          <p:cNvSpPr>
            <a:spLocks noChangeArrowheads="1" noChangeShapeType="1" noTextEdit="1"/>
          </p:cNvSpPr>
          <p:nvPr/>
        </p:nvSpPr>
        <p:spPr bwMode="auto">
          <a:xfrm>
            <a:off x="1547664" y="692696"/>
            <a:ext cx="5234136" cy="1136104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Ребусы </a:t>
            </a:r>
          </a:p>
        </p:txBody>
      </p:sp>
      <p:pic>
        <p:nvPicPr>
          <p:cNvPr id="31749" name="Picture 7" descr="http://www.mistpage.narod.ru/obit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133600"/>
            <a:ext cx="44958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185311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sus\Documents\квест-игра\img1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7" t="11089" r="64848" b="67930"/>
          <a:stretch/>
        </p:blipFill>
        <p:spPr bwMode="auto">
          <a:xfrm>
            <a:off x="899592" y="897401"/>
            <a:ext cx="7321802" cy="4085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23331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sus\Documents\квест-игра\img1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5128" r="2885" b="71538"/>
          <a:stretch/>
        </p:blipFill>
        <p:spPr bwMode="auto">
          <a:xfrm>
            <a:off x="217452" y="1628800"/>
            <a:ext cx="8672796" cy="3077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>
              <a:spcBef>
                <a:spcPct val="50000"/>
              </a:spcBef>
            </a:pPr>
            <a:r>
              <a:rPr lang="ru-RU" altLang="ru-RU" sz="2800" b="1" i="1" u="sng" dirty="0">
                <a:solidFill>
                  <a:schemeClr val="folHlink"/>
                </a:solidFill>
              </a:rPr>
              <a:t>Вопрос:</a:t>
            </a:r>
            <a:br>
              <a:rPr lang="ru-RU" altLang="ru-RU" sz="2800" b="1" i="1" u="sng" dirty="0">
                <a:solidFill>
                  <a:schemeClr val="folHlink"/>
                </a:solidFill>
              </a:rPr>
            </a:br>
            <a:r>
              <a:rPr lang="ru-RU" altLang="ru-RU" sz="2800" b="1" i="1" dirty="0"/>
              <a:t> </a:t>
            </a:r>
            <a:r>
              <a:rPr lang="ru-RU" altLang="ru-RU" sz="2800" b="1" i="1" dirty="0" smtClean="0"/>
              <a:t>То, что есть у каждой страны, края, города?</a:t>
            </a:r>
            <a:r>
              <a:rPr lang="ru-RU" altLang="ru-RU" sz="2800" b="1" i="1" dirty="0"/>
              <a:t/>
            </a:r>
            <a:br>
              <a:rPr lang="ru-RU" altLang="ru-RU" sz="2800" b="1" i="1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66325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FF"/>
                </a:solidFill>
              </a:rPr>
              <a:t>Ответы:</a:t>
            </a:r>
            <a:endParaRPr lang="ru-RU" dirty="0">
              <a:solidFill>
                <a:srgbClr val="FF00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Шкот</a:t>
            </a:r>
          </a:p>
          <a:p>
            <a:pPr marL="514350" indent="-514350">
              <a:buAutoNum type="arabicPeriod"/>
            </a:pPr>
            <a:r>
              <a:rPr lang="ru-RU" dirty="0" smtClean="0"/>
              <a:t>Владивосток</a:t>
            </a:r>
          </a:p>
          <a:p>
            <a:pPr marL="514350" indent="-514350">
              <a:buAutoNum type="arabicPeriod"/>
            </a:pPr>
            <a:r>
              <a:rPr lang="ru-RU" dirty="0" smtClean="0"/>
              <a:t>Муравьев-Амурский</a:t>
            </a:r>
          </a:p>
          <a:p>
            <a:pPr marL="514350" indent="-514350">
              <a:buAutoNum type="arabicPeriod"/>
            </a:pPr>
            <a:r>
              <a:rPr lang="ru-RU" dirty="0" smtClean="0"/>
              <a:t>Филин</a:t>
            </a:r>
          </a:p>
          <a:p>
            <a:pPr marL="514350" indent="-514350">
              <a:buAutoNum type="arabicPeriod"/>
            </a:pPr>
            <a:r>
              <a:rPr lang="ru-RU" dirty="0" smtClean="0"/>
              <a:t>Осина</a:t>
            </a:r>
          </a:p>
          <a:p>
            <a:pPr marL="514350" indent="-514350">
              <a:buAutoNum type="arabicPeriod"/>
            </a:pPr>
            <a:r>
              <a:rPr lang="ru-RU" dirty="0" smtClean="0"/>
              <a:t>Лиса</a:t>
            </a:r>
          </a:p>
          <a:p>
            <a:pPr marL="514350" indent="-514350">
              <a:buAutoNum type="arabicPeriod"/>
            </a:pPr>
            <a:r>
              <a:rPr lang="ru-RU" dirty="0" smtClean="0"/>
              <a:t>Россия</a:t>
            </a:r>
          </a:p>
          <a:p>
            <a:pPr marL="514350" indent="-514350">
              <a:buAutoNum type="arabicPeriod"/>
            </a:pPr>
            <a:r>
              <a:rPr lang="ru-RU" dirty="0" smtClean="0"/>
              <a:t>Родина</a:t>
            </a:r>
          </a:p>
          <a:p>
            <a:pPr marL="514350" indent="-514350">
              <a:buAutoNum type="arabicPeriod"/>
            </a:pPr>
            <a:r>
              <a:rPr lang="ru-RU" dirty="0" smtClean="0"/>
              <a:t>Герб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26664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E065F"/>
                </a:solidFill>
              </a:rPr>
              <a:t>Задание</a:t>
            </a:r>
            <a:endParaRPr lang="ru-RU" b="1" dirty="0">
              <a:solidFill>
                <a:srgbClr val="7E065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	В течение установленного времени (5 минут) необходимо разгадать как можно большее количество ребусов.</a:t>
            </a:r>
          </a:p>
          <a:p>
            <a:pPr marL="0" indent="0">
              <a:buNone/>
            </a:pPr>
            <a:r>
              <a:rPr lang="ru-RU" dirty="0"/>
              <a:t>	</a:t>
            </a:r>
            <a:r>
              <a:rPr lang="ru-RU" dirty="0" smtClean="0"/>
              <a:t>Один правильно угаданный ребус – 1 балл.</a:t>
            </a:r>
          </a:p>
          <a:p>
            <a:pPr marL="0" indent="0">
              <a:buNone/>
            </a:pPr>
            <a:r>
              <a:rPr lang="ru-RU" dirty="0"/>
              <a:t>	</a:t>
            </a:r>
            <a:r>
              <a:rPr lang="ru-RU" dirty="0" smtClean="0"/>
              <a:t>Максимальное количество баллов за этап – 8 баллов.</a:t>
            </a:r>
          </a:p>
          <a:p>
            <a:pPr marL="0" indent="0">
              <a:buNone/>
            </a:pPr>
            <a:r>
              <a:rPr lang="ru-RU" dirty="0"/>
              <a:t>	</a:t>
            </a:r>
            <a:r>
              <a:rPr lang="ru-RU" b="1" i="1" dirty="0" smtClean="0">
                <a:solidFill>
                  <a:srgbClr val="FF00FF"/>
                </a:solidFill>
                <a:latin typeface="Monotype Corsiva" panose="03010101010201010101" pitchFamily="66" charset="0"/>
              </a:rPr>
              <a:t>УДАЧИ!</a:t>
            </a:r>
            <a:endParaRPr lang="ru-RU" b="1" i="1" dirty="0">
              <a:solidFill>
                <a:srgbClr val="FF00FF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1811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Documents and Settings\site110\Мои документы\tany\cat4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794355"/>
            <a:ext cx="2514600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3483318" y="1759527"/>
            <a:ext cx="198194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9600" b="1" i="1" dirty="0">
                <a:solidFill>
                  <a:schemeClr val="folHlink"/>
                </a:solidFill>
              </a:rPr>
              <a:t>Ш</a:t>
            </a: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3200400" cy="482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4000" b="1" i="1" u="sng">
                <a:solidFill>
                  <a:schemeClr val="folHlink"/>
                </a:solidFill>
              </a:rPr>
              <a:t>Вопрос:</a:t>
            </a:r>
          </a:p>
          <a:p>
            <a:pPr eaLnBrk="1" hangingPunct="1">
              <a:spcBef>
                <a:spcPct val="50000"/>
              </a:spcBef>
            </a:pPr>
            <a:r>
              <a:rPr lang="ru-RU" altLang="ru-RU" sz="3600" b="1" i="1"/>
              <a:t>Угадай ребус и узнаешь фамилию одного из основателей Приморского края.</a:t>
            </a:r>
          </a:p>
        </p:txBody>
      </p:sp>
    </p:spTree>
    <p:extLst>
      <p:ext uri="{BB962C8B-B14F-4D97-AF65-F5344CB8AC3E}">
        <p14:creationId xmlns:p14="http://schemas.microsoft.com/office/powerpoint/2010/main" val="27760650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Documents and Settings\site110\Мои документы\tany\mal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819400"/>
            <a:ext cx="2133600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2438400" y="3352800"/>
            <a:ext cx="20574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9600" b="1"/>
              <a:t>ив</a:t>
            </a:r>
          </a:p>
        </p:txBody>
      </p:sp>
      <p:pic>
        <p:nvPicPr>
          <p:cNvPr id="33796" name="Picture 4" descr="C:\Documents and Settings\site110\Мои документы\tany\osa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3200400"/>
            <a:ext cx="1325563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5486400" y="1752600"/>
            <a:ext cx="12192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9600" b="1"/>
              <a:t>,</a:t>
            </a:r>
          </a:p>
        </p:txBody>
      </p:sp>
      <p:pic>
        <p:nvPicPr>
          <p:cNvPr id="33798" name="Picture 6" descr="C:\Documents and Settings\site110\Мои документы\tany\kot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3048000"/>
            <a:ext cx="1981200" cy="221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6019800" y="1447800"/>
            <a:ext cx="762000" cy="143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8800" b="1"/>
              <a:t>к</a:t>
            </a:r>
          </a:p>
        </p:txBody>
      </p:sp>
      <p:sp>
        <p:nvSpPr>
          <p:cNvPr id="33800" name="AutoShape 8"/>
          <p:cNvSpPr>
            <a:spLocks noChangeArrowheads="1"/>
          </p:cNvSpPr>
          <p:nvPr/>
        </p:nvSpPr>
        <p:spPr bwMode="auto">
          <a:xfrm>
            <a:off x="6858000" y="2209800"/>
            <a:ext cx="762000" cy="3048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7620000" y="1447800"/>
            <a:ext cx="1066800" cy="143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8800" b="1"/>
              <a:t>т</a:t>
            </a:r>
          </a:p>
        </p:txBody>
      </p:sp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228600" y="2743200"/>
            <a:ext cx="2362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1">
                <a:solidFill>
                  <a:schemeClr val="bg2"/>
                </a:solidFill>
              </a:rPr>
              <a:t>Имя мальчика</a:t>
            </a:r>
          </a:p>
        </p:txBody>
      </p:sp>
      <p:sp>
        <p:nvSpPr>
          <p:cNvPr id="33804" name="Text Box 12"/>
          <p:cNvSpPr txBox="1">
            <a:spLocks noChangeArrowheads="1"/>
          </p:cNvSpPr>
          <p:nvPr/>
        </p:nvSpPr>
        <p:spPr bwMode="auto">
          <a:xfrm>
            <a:off x="304800" y="0"/>
            <a:ext cx="8229600" cy="207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4000" b="1" i="1" u="sng">
                <a:solidFill>
                  <a:schemeClr val="folHlink"/>
                </a:solidFill>
              </a:rPr>
              <a:t>Вопрос:</a:t>
            </a:r>
          </a:p>
          <a:p>
            <a:pPr eaLnBrk="1" hangingPunct="1">
              <a:spcBef>
                <a:spcPct val="50000"/>
              </a:spcBef>
            </a:pPr>
            <a:r>
              <a:rPr lang="ru-RU" altLang="ru-RU" sz="3600" i="1"/>
              <a:t>Название какого города здесь зашифровано?</a:t>
            </a:r>
          </a:p>
        </p:txBody>
      </p:sp>
    </p:spTree>
    <p:extLst>
      <p:ext uri="{BB962C8B-B14F-4D97-AF65-F5344CB8AC3E}">
        <p14:creationId xmlns:p14="http://schemas.microsoft.com/office/powerpoint/2010/main" val="34515071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Documents and Settings\site110\Мои документы\tany\mu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3033713"/>
            <a:ext cx="1279525" cy="191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1371600" y="1752600"/>
            <a:ext cx="11430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9600" b="1">
                <a:solidFill>
                  <a:schemeClr val="folHlink"/>
                </a:solidFill>
              </a:rPr>
              <a:t>,,</a:t>
            </a: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676400" y="3124200"/>
            <a:ext cx="9144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9600" b="1" dirty="0">
                <a:solidFill>
                  <a:schemeClr val="folHlink"/>
                </a:solidFill>
              </a:rPr>
              <a:t>ь</a:t>
            </a:r>
          </a:p>
        </p:txBody>
      </p:sp>
      <p:pic>
        <p:nvPicPr>
          <p:cNvPr id="34821" name="Picture 5" descr="C:\Documents and Settings\site110\Мои документы\tany\leo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438400"/>
            <a:ext cx="27432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2" name="Picture 6" descr="C:\Documents and Settings\site110\Мои документы\tany\amur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2743200"/>
            <a:ext cx="3048000" cy="216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2667000" y="1828800"/>
            <a:ext cx="533400" cy="143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8800" b="1">
                <a:solidFill>
                  <a:schemeClr val="folHlink"/>
                </a:solidFill>
              </a:rPr>
              <a:t>,</a:t>
            </a: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4267200" y="2819400"/>
            <a:ext cx="6858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9600" b="1">
                <a:solidFill>
                  <a:schemeClr val="folHlink"/>
                </a:solidFill>
              </a:rPr>
              <a:t>-</a:t>
            </a:r>
          </a:p>
        </p:txBody>
      </p:sp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3048000" y="2209800"/>
            <a:ext cx="14478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4800" b="1">
                <a:solidFill>
                  <a:schemeClr val="folHlink"/>
                </a:solidFill>
              </a:rPr>
              <a:t>Е=Ё</a:t>
            </a:r>
          </a:p>
        </p:txBody>
      </p:sp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6019800" y="2743200"/>
            <a:ext cx="31242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9600" b="1">
                <a:solidFill>
                  <a:schemeClr val="folHlink"/>
                </a:solidFill>
              </a:rPr>
              <a:t>ский</a:t>
            </a:r>
          </a:p>
        </p:txBody>
      </p:sp>
      <p:sp>
        <p:nvSpPr>
          <p:cNvPr id="34828" name="Text Box 12"/>
          <p:cNvSpPr txBox="1">
            <a:spLocks noChangeArrowheads="1"/>
          </p:cNvSpPr>
          <p:nvPr/>
        </p:nvSpPr>
        <p:spPr bwMode="auto">
          <a:xfrm>
            <a:off x="0" y="0"/>
            <a:ext cx="1143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/>
          </a:p>
        </p:txBody>
      </p:sp>
      <p:sp>
        <p:nvSpPr>
          <p:cNvPr id="34829" name="Text Box 13"/>
          <p:cNvSpPr txBox="1">
            <a:spLocks noChangeArrowheads="1"/>
          </p:cNvSpPr>
          <p:nvPr/>
        </p:nvSpPr>
        <p:spPr bwMode="auto">
          <a:xfrm>
            <a:off x="0" y="0"/>
            <a:ext cx="8686800" cy="207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4000" b="1" i="1" u="sng" dirty="0">
                <a:solidFill>
                  <a:schemeClr val="folHlink"/>
                </a:solidFill>
              </a:rPr>
              <a:t>Вопрос:</a:t>
            </a:r>
          </a:p>
          <a:p>
            <a:pPr eaLnBrk="1" hangingPunct="1">
              <a:spcBef>
                <a:spcPct val="50000"/>
              </a:spcBef>
            </a:pPr>
            <a:r>
              <a:rPr lang="ru-RU" altLang="ru-RU" sz="3600" b="1" i="1" dirty="0"/>
              <a:t>Фамилия какого основателя Приморского края здесь зашифрована?</a:t>
            </a:r>
          </a:p>
        </p:txBody>
      </p:sp>
    </p:spTree>
    <p:extLst>
      <p:ext uri="{BB962C8B-B14F-4D97-AF65-F5344CB8AC3E}">
        <p14:creationId xmlns:p14="http://schemas.microsoft.com/office/powerpoint/2010/main" val="41967650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3"/>
          <p:cNvSpPr txBox="1">
            <a:spLocks noChangeArrowheads="1"/>
          </p:cNvSpPr>
          <p:nvPr/>
        </p:nvSpPr>
        <p:spPr bwMode="auto">
          <a:xfrm>
            <a:off x="0" y="0"/>
            <a:ext cx="8686800" cy="15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4000" b="1" i="1" u="sng" dirty="0">
                <a:solidFill>
                  <a:schemeClr val="folHlink"/>
                </a:solidFill>
              </a:rPr>
              <a:t>Вопрос:</a:t>
            </a:r>
          </a:p>
          <a:p>
            <a:pPr eaLnBrk="1" hangingPunct="1">
              <a:spcBef>
                <a:spcPct val="50000"/>
              </a:spcBef>
            </a:pPr>
            <a:r>
              <a:rPr lang="ru-RU" altLang="ru-RU" sz="3600" b="1" i="1" dirty="0" smtClean="0"/>
              <a:t> Название птицы?</a:t>
            </a:r>
            <a:endParaRPr lang="ru-RU" altLang="ru-RU" sz="3600" b="1" i="1" dirty="0"/>
          </a:p>
        </p:txBody>
      </p:sp>
      <p:pic>
        <p:nvPicPr>
          <p:cNvPr id="3" name="Picture 2" descr="C:\Users\Asus\Documents\квест-игра\afdut06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06"/>
          <a:stretch/>
        </p:blipFill>
        <p:spPr bwMode="auto">
          <a:xfrm>
            <a:off x="467544" y="1538883"/>
            <a:ext cx="8388424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71984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sus\Documents\квест-игра\img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" t="6044" r="5942" b="28546"/>
          <a:stretch/>
        </p:blipFill>
        <p:spPr bwMode="auto">
          <a:xfrm>
            <a:off x="1043608" y="1700808"/>
            <a:ext cx="7439891" cy="415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0"/>
            <a:ext cx="8686800" cy="15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4000" b="1" i="1" u="sng" dirty="0">
                <a:solidFill>
                  <a:schemeClr val="folHlink"/>
                </a:solidFill>
              </a:rPr>
              <a:t>Вопрос:</a:t>
            </a:r>
          </a:p>
          <a:p>
            <a:pPr eaLnBrk="1" hangingPunct="1">
              <a:spcBef>
                <a:spcPct val="50000"/>
              </a:spcBef>
            </a:pPr>
            <a:r>
              <a:rPr lang="ru-RU" altLang="ru-RU" sz="3600" b="1" i="1" dirty="0" smtClean="0"/>
              <a:t> Название  дерева?</a:t>
            </a:r>
            <a:endParaRPr lang="ru-RU" alt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val="21122801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sus\Documents\квест-игра\img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5" t="31919" r="28662" b="19192"/>
          <a:stretch/>
        </p:blipFill>
        <p:spPr bwMode="auto">
          <a:xfrm>
            <a:off x="611560" y="908720"/>
            <a:ext cx="7351267" cy="4005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22801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sus\Documents\квест-игра\img1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18" t="39192" r="29697" b="37374"/>
          <a:stretch/>
        </p:blipFill>
        <p:spPr bwMode="auto">
          <a:xfrm>
            <a:off x="611560" y="1628800"/>
            <a:ext cx="8321486" cy="3016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228011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71</Words>
  <Application>Microsoft Office PowerPoint</Application>
  <PresentationFormat>Экран (4:3)</PresentationFormat>
  <Paragraphs>39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Задание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Вопрос:  То, что есть у каждой страны, края, города? </vt:lpstr>
      <vt:lpstr>Ответы: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Asus</cp:lastModifiedBy>
  <cp:revision>4</cp:revision>
  <dcterms:created xsi:type="dcterms:W3CDTF">2018-10-30T01:21:51Z</dcterms:created>
  <dcterms:modified xsi:type="dcterms:W3CDTF">2018-10-31T01:29:34Z</dcterms:modified>
</cp:coreProperties>
</file>