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81" r:id="rId4"/>
    <p:sldId id="282" r:id="rId5"/>
    <p:sldId id="258" r:id="rId6"/>
    <p:sldId id="259" r:id="rId7"/>
    <p:sldId id="260" r:id="rId8"/>
    <p:sldId id="261" r:id="rId9"/>
    <p:sldId id="276" r:id="rId10"/>
    <p:sldId id="262" r:id="rId11"/>
    <p:sldId id="263" r:id="rId12"/>
    <p:sldId id="277" r:id="rId13"/>
    <p:sldId id="264" r:id="rId14"/>
    <p:sldId id="265" r:id="rId15"/>
    <p:sldId id="275" r:id="rId16"/>
    <p:sldId id="266" r:id="rId17"/>
    <p:sldId id="267" r:id="rId18"/>
    <p:sldId id="274" r:id="rId19"/>
    <p:sldId id="268" r:id="rId20"/>
    <p:sldId id="269" r:id="rId21"/>
    <p:sldId id="270" r:id="rId22"/>
    <p:sldId id="272" r:id="rId23"/>
    <p:sldId id="273" r:id="rId24"/>
    <p:sldId id="271" r:id="rId25"/>
    <p:sldId id="28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8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770DC-F6A0-4D1B-A325-D10BDD94A7D9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D5B087-83F3-40CD-A2B6-D8C0FAB6FE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«Городской краеведческий музей».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D5B087-83F3-40CD-A2B6-D8C0FAB6FEF0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Художественный отдел краеведческого музея 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D5B087-83F3-40CD-A2B6-D8C0FAB6FEF0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литературно-мемориальный музей И. А. Бунина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D5B087-83F3-40CD-A2B6-D8C0FAB6FEF0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Жуков Н.Н.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D5B087-83F3-40CD-A2B6-D8C0FAB6FEF0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Дом – музей Н.Н. Жукова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D5B087-83F3-40CD-A2B6-D8C0FAB6FEF0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дом-музей Т. Н. Хренникова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D5B087-83F3-40CD-A2B6-D8C0FAB6FEF0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Музей народных ремесел и промыслов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D5B087-83F3-40CD-A2B6-D8C0FAB6FEF0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Елецкие кружева.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D5B087-83F3-40CD-A2B6-D8C0FAB6FEF0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Елецкие</a:t>
            </a:r>
            <a:r>
              <a:rPr lang="ru-RU" baseline="0" dirty="0" smtClean="0"/>
              <a:t> валенки.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D5B087-83F3-40CD-A2B6-D8C0FAB6FEF0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Елецкая рояльная гармонь.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D5B087-83F3-40CD-A2B6-D8C0FAB6FEF0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Картинки по запросу елец фото герб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0"/>
            <a:ext cx="785818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Картинки по запросу елец фото город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то мы из ельц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Картинки по запросу стелла елец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0"/>
            <a:ext cx="97536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Картинки по запросу елец городской краеведческ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412" name="Picture 4" descr="Картинки по запросу елец городской краеведческий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2735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Картинки по запросу книга почета липецкой области елецкий муз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59" name="Picture 3" descr="C:\Users\123\Desktop\3e71923c500c03ceb93077d9cba735b64ea70e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123\Desktop\40cfea1f35d9b52f76638e2617f705ea9385cb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Картинки по запросу елецкий музей фото экспозиц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AutoShape 2" descr="Картинки по запросу фото площадь ленина елец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7107" name="Picture 3" descr="C:\Users\123\Desktop\Без названия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Картинки по запросу елецкий музей художественный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14290"/>
            <a:ext cx="8953500" cy="66437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Картинки по запросу елецкий музей художественны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0"/>
            <a:ext cx="942978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Картинки по запросу фото бунина ивана алексеевич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 descr="Картинки по запросу елецкий музей буни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579" name="Picture 3" descr="C:\Users\123\Desktop\Без названи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123\Desktop\Без названия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Картинки по запросу фото Жукова Н.Н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572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2" descr="Картинки по запросу елецкий музей жуков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627" name="Picture 3" descr="C:\Users\123\Desktop\Без названия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123\Desktop\572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AutoShape 2" descr="Картинки по запросу ФОТО хРЕННИКОВ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9940" name="Picture 4" descr="Картинки по запросу ФОТО хРЕННИКОВ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6437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123\Desktop\Elets_Hrennikov_museum_940x290_head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85728"/>
            <a:ext cx="9144000" cy="62865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123\Desktop\im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Картинки по запросу музей народных ремесел и промыслов елец фот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0"/>
            <a:ext cx="97536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123\Desktop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123\Desktop\e4195afd3ed054946878d1081876c25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AutoShape 2" descr="Картинки по запросу музей народных ремесел и промыслов елец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6868" name="AutoShape 4" descr="Картинки по запросу музей народных ремесел и промыслов елец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6869" name="Picture 5" descr="C:\Users\123\Desktop\Muzey_narodnyih_promyislov_(5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Картинки по запросу слайд спасибо за внима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76"/>
            <a:ext cx="9144000" cy="71437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57</Words>
  <PresentationFormat>Экран (4:3)</PresentationFormat>
  <Paragraphs>20</Paragraphs>
  <Slides>25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123</dc:creator>
  <cp:lastModifiedBy>123</cp:lastModifiedBy>
  <cp:revision>11</cp:revision>
  <dcterms:created xsi:type="dcterms:W3CDTF">2019-10-05T08:39:21Z</dcterms:created>
  <dcterms:modified xsi:type="dcterms:W3CDTF">2019-10-05T15:03:47Z</dcterms:modified>
</cp:coreProperties>
</file>