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Masters/slideMaster6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theme/theme3.xml" ContentType="application/vnd.openxmlformats-officedocument.theme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theme/theme4.xml" ContentType="application/vnd.openxmlformats-officedocument.theme+xml"/>
  <Override PartName="/ppt/slideLayouts/slideLayout45.xml" ContentType="application/vnd.openxmlformats-officedocument.presentationml.slideLayout+xml"/>
  <Override PartName="/ppt/slideLayouts/slideLayout46.xml" ContentType="application/vnd.openxmlformats-officedocument.presentationml.slideLayout+xml"/>
  <Override PartName="/ppt/slideLayouts/slideLayout47.xml" ContentType="application/vnd.openxmlformats-officedocument.presentationml.slideLayout+xml"/>
  <Override PartName="/ppt/slideLayouts/slideLayout48.xml" ContentType="application/vnd.openxmlformats-officedocument.presentationml.slideLayout+xml"/>
  <Override PartName="/ppt/slideLayouts/slideLayout49.xml" ContentType="application/vnd.openxmlformats-officedocument.presentationml.slideLayout+xml"/>
  <Override PartName="/ppt/slideLayouts/slideLayout50.xml" ContentType="application/vnd.openxmlformats-officedocument.presentationml.slideLayout+xml"/>
  <Override PartName="/ppt/slideLayouts/slideLayout51.xml" ContentType="application/vnd.openxmlformats-officedocument.presentationml.slideLayout+xml"/>
  <Override PartName="/ppt/slideLayouts/slideLayout52.xml" ContentType="application/vnd.openxmlformats-officedocument.presentationml.slideLayout+xml"/>
  <Override PartName="/ppt/slideLayouts/slideLayout53.xml" ContentType="application/vnd.openxmlformats-officedocument.presentationml.slideLayout+xml"/>
  <Override PartName="/ppt/slideLayouts/slideLayout54.xml" ContentType="application/vnd.openxmlformats-officedocument.presentationml.slideLayout+xml"/>
  <Override PartName="/ppt/slideLayouts/slideLayout55.xml" ContentType="application/vnd.openxmlformats-officedocument.presentationml.slideLayout+xml"/>
  <Override PartName="/ppt/theme/theme5.xml" ContentType="application/vnd.openxmlformats-officedocument.theme+xml"/>
  <Override PartName="/ppt/slideLayouts/slideLayout56.xml" ContentType="application/vnd.openxmlformats-officedocument.presentationml.slideLayout+xml"/>
  <Override PartName="/ppt/slideLayouts/slideLayout57.xml" ContentType="application/vnd.openxmlformats-officedocument.presentationml.slideLayout+xml"/>
  <Override PartName="/ppt/slideLayouts/slideLayout58.xml" ContentType="application/vnd.openxmlformats-officedocument.presentationml.slideLayout+xml"/>
  <Override PartName="/ppt/slideLayouts/slideLayout59.xml" ContentType="application/vnd.openxmlformats-officedocument.presentationml.slideLayout+xml"/>
  <Override PartName="/ppt/slideLayouts/slideLayout60.xml" ContentType="application/vnd.openxmlformats-officedocument.presentationml.slideLayout+xml"/>
  <Override PartName="/ppt/slideLayouts/slideLayout61.xml" ContentType="application/vnd.openxmlformats-officedocument.presentationml.slideLayout+xml"/>
  <Override PartName="/ppt/slideLayouts/slideLayout62.xml" ContentType="application/vnd.openxmlformats-officedocument.presentationml.slideLayout+xml"/>
  <Override PartName="/ppt/slideLayouts/slideLayout63.xml" ContentType="application/vnd.openxmlformats-officedocument.presentationml.slideLayout+xml"/>
  <Override PartName="/ppt/slideLayouts/slideLayout64.xml" ContentType="application/vnd.openxmlformats-officedocument.presentationml.slideLayout+xml"/>
  <Override PartName="/ppt/slideLayouts/slideLayout65.xml" ContentType="application/vnd.openxmlformats-officedocument.presentationml.slideLayout+xml"/>
  <Override PartName="/ppt/slideLayouts/slideLayout66.xml" ContentType="application/vnd.openxmlformats-officedocument.presentationml.slideLayout+xml"/>
  <Override PartName="/ppt/theme/theme6.xml" ContentType="application/vnd.openxmlformats-officedocument.theme+xml"/>
  <Override PartName="/ppt/theme/theme7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  <p:sldMasterId id="2147483672" r:id="rId3"/>
    <p:sldMasterId id="2147483684" r:id="rId4"/>
    <p:sldMasterId id="2147483696" r:id="rId5"/>
    <p:sldMasterId id="2147483708" r:id="rId6"/>
  </p:sldMasterIdLst>
  <p:notesMasterIdLst>
    <p:notesMasterId r:id="rId24"/>
  </p:notesMasterIdLst>
  <p:sldIdLst>
    <p:sldId id="258" r:id="rId7"/>
    <p:sldId id="259" r:id="rId8"/>
    <p:sldId id="260" r:id="rId9"/>
    <p:sldId id="261" r:id="rId10"/>
    <p:sldId id="262" r:id="rId11"/>
    <p:sldId id="263" r:id="rId12"/>
    <p:sldId id="265" r:id="rId13"/>
    <p:sldId id="264" r:id="rId14"/>
    <p:sldId id="266" r:id="rId15"/>
    <p:sldId id="267" r:id="rId16"/>
    <p:sldId id="275" r:id="rId17"/>
    <p:sldId id="268" r:id="rId18"/>
    <p:sldId id="269" r:id="rId19"/>
    <p:sldId id="270" r:id="rId20"/>
    <p:sldId id="271" r:id="rId21"/>
    <p:sldId id="274" r:id="rId22"/>
    <p:sldId id="272" r:id="rId23"/>
  </p:sldIdLst>
  <p:sldSz cx="9906000" cy="6858000" type="A4"/>
  <p:notesSz cx="6888163" cy="100203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339" autoAdjust="0"/>
    <p:restoredTop sz="94660"/>
  </p:normalViewPr>
  <p:slideViewPr>
    <p:cSldViewPr>
      <p:cViewPr varScale="1">
        <p:scale>
          <a:sx n="69" d="100"/>
          <a:sy n="69" d="100"/>
        </p:scale>
        <p:origin x="-1230" y="-90"/>
      </p:cViewPr>
      <p:guideLst>
        <p:guide orient="horz" pos="2160"/>
        <p:guide pos="312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2.xml"/><Relationship Id="rId13" Type="http://schemas.openxmlformats.org/officeDocument/2006/relationships/slide" Target="slides/slide7.xml"/><Relationship Id="rId18" Type="http://schemas.openxmlformats.org/officeDocument/2006/relationships/slide" Target="slides/slide12.xml"/><Relationship Id="rId26" Type="http://schemas.openxmlformats.org/officeDocument/2006/relationships/viewProps" Target="viewProps.xml"/><Relationship Id="rId3" Type="http://schemas.openxmlformats.org/officeDocument/2006/relationships/slideMaster" Target="slideMasters/slideMaster3.xml"/><Relationship Id="rId21" Type="http://schemas.openxmlformats.org/officeDocument/2006/relationships/slide" Target="slides/slide15.xml"/><Relationship Id="rId7" Type="http://schemas.openxmlformats.org/officeDocument/2006/relationships/slide" Target="slides/slide1.xml"/><Relationship Id="rId12" Type="http://schemas.openxmlformats.org/officeDocument/2006/relationships/slide" Target="slides/slide6.xml"/><Relationship Id="rId17" Type="http://schemas.openxmlformats.org/officeDocument/2006/relationships/slide" Target="slides/slide11.xml"/><Relationship Id="rId25" Type="http://schemas.openxmlformats.org/officeDocument/2006/relationships/presProps" Target="presProp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0.xml"/><Relationship Id="rId20" Type="http://schemas.openxmlformats.org/officeDocument/2006/relationships/slide" Target="slides/slide14.xml"/><Relationship Id="rId1" Type="http://schemas.openxmlformats.org/officeDocument/2006/relationships/slideMaster" Target="slideMasters/slideMaster1.xml"/><Relationship Id="rId6" Type="http://schemas.openxmlformats.org/officeDocument/2006/relationships/slideMaster" Target="slideMasters/slideMaster6.xml"/><Relationship Id="rId11" Type="http://schemas.openxmlformats.org/officeDocument/2006/relationships/slide" Target="slides/slide5.xml"/><Relationship Id="rId24" Type="http://schemas.openxmlformats.org/officeDocument/2006/relationships/notesMaster" Target="notesMasters/notesMaster1.xml"/><Relationship Id="rId5" Type="http://schemas.openxmlformats.org/officeDocument/2006/relationships/slideMaster" Target="slideMasters/slideMaster5.xml"/><Relationship Id="rId15" Type="http://schemas.openxmlformats.org/officeDocument/2006/relationships/slide" Target="slides/slide9.xml"/><Relationship Id="rId23" Type="http://schemas.openxmlformats.org/officeDocument/2006/relationships/slide" Target="slides/slide17.xml"/><Relationship Id="rId28" Type="http://schemas.openxmlformats.org/officeDocument/2006/relationships/tableStyles" Target="tableStyles.xml"/><Relationship Id="rId10" Type="http://schemas.openxmlformats.org/officeDocument/2006/relationships/slide" Target="slides/slide4.xml"/><Relationship Id="rId19" Type="http://schemas.openxmlformats.org/officeDocument/2006/relationships/slide" Target="slides/slide13.xml"/><Relationship Id="rId4" Type="http://schemas.openxmlformats.org/officeDocument/2006/relationships/slideMaster" Target="slideMasters/slideMaster4.xml"/><Relationship Id="rId9" Type="http://schemas.openxmlformats.org/officeDocument/2006/relationships/slide" Target="slides/slide3.xml"/><Relationship Id="rId14" Type="http://schemas.openxmlformats.org/officeDocument/2006/relationships/slide" Target="slides/slide8.xml"/><Relationship Id="rId22" Type="http://schemas.openxmlformats.org/officeDocument/2006/relationships/slide" Target="slides/slide16.xml"/><Relationship Id="rId27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7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84871" cy="501015"/>
          </a:xfrm>
          <a:prstGeom prst="rect">
            <a:avLst/>
          </a:prstGeom>
        </p:spPr>
        <p:txBody>
          <a:bodyPr vert="horz" lIns="96616" tIns="48308" rIns="96616" bIns="48308" rtlCol="0"/>
          <a:lstStyle>
            <a:lvl1pPr algn="l">
              <a:defRPr sz="13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901698" y="0"/>
            <a:ext cx="2984871" cy="501015"/>
          </a:xfrm>
          <a:prstGeom prst="rect">
            <a:avLst/>
          </a:prstGeom>
        </p:spPr>
        <p:txBody>
          <a:bodyPr vert="horz" lIns="96616" tIns="48308" rIns="96616" bIns="48308" rtlCol="0"/>
          <a:lstStyle>
            <a:lvl1pPr algn="r">
              <a:defRPr sz="1300"/>
            </a:lvl1pPr>
          </a:lstStyle>
          <a:p>
            <a:fld id="{82E3ED0A-67E3-41E2-B413-D7BD2810A840}" type="datetimeFigureOut">
              <a:rPr lang="ru-RU" smtClean="0"/>
              <a:t>09.09.2021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730250" y="750888"/>
            <a:ext cx="5427663" cy="3757612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6616" tIns="48308" rIns="96616" bIns="48308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8817" y="4759643"/>
            <a:ext cx="5510530" cy="4509135"/>
          </a:xfrm>
          <a:prstGeom prst="rect">
            <a:avLst/>
          </a:prstGeom>
        </p:spPr>
        <p:txBody>
          <a:bodyPr vert="horz" lIns="96616" tIns="48308" rIns="96616" bIns="48308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9517546"/>
            <a:ext cx="2984871" cy="501015"/>
          </a:xfrm>
          <a:prstGeom prst="rect">
            <a:avLst/>
          </a:prstGeom>
        </p:spPr>
        <p:txBody>
          <a:bodyPr vert="horz" lIns="96616" tIns="48308" rIns="96616" bIns="48308" rtlCol="0" anchor="b"/>
          <a:lstStyle>
            <a:lvl1pPr algn="l">
              <a:defRPr sz="13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901698" y="9517546"/>
            <a:ext cx="2984871" cy="501015"/>
          </a:xfrm>
          <a:prstGeom prst="rect">
            <a:avLst/>
          </a:prstGeom>
        </p:spPr>
        <p:txBody>
          <a:bodyPr vert="horz" lIns="96616" tIns="48308" rIns="96616" bIns="48308" rtlCol="0" anchor="b"/>
          <a:lstStyle>
            <a:lvl1pPr algn="r">
              <a:defRPr sz="1300"/>
            </a:lvl1pPr>
          </a:lstStyle>
          <a:p>
            <a:fld id="{450C00A5-F39A-4863-9E76-BCAB49065B4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6705476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50C00A5-F39A-4863-9E76-BCAB49065B4E}" type="slidenum">
              <a:rPr lang="ru-RU" smtClean="0"/>
              <a:t>8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85990099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5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5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5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742950" y="2130426"/>
            <a:ext cx="84201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485900" y="3886200"/>
            <a:ext cx="69342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09.09.2021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09.09.2021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82506" y="4406901"/>
            <a:ext cx="84201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82506" y="2906713"/>
            <a:ext cx="84201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09.09.2021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95300" y="1600201"/>
            <a:ext cx="437515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5035550" y="1600201"/>
            <a:ext cx="437515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09.09.2021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95300" y="1535113"/>
            <a:ext cx="4376870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95300" y="2174875"/>
            <a:ext cx="4376870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5032111" y="1535113"/>
            <a:ext cx="4378590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5032111" y="2174875"/>
            <a:ext cx="4378590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09.09.2021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09.09.2021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09.09.2021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95300" y="273050"/>
            <a:ext cx="3259006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872971" y="273051"/>
            <a:ext cx="5537729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95300" y="1435101"/>
            <a:ext cx="3259006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09.09.2021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941645" y="4800600"/>
            <a:ext cx="59436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941645" y="612775"/>
            <a:ext cx="59436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941645" y="5367338"/>
            <a:ext cx="59436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09.09.2021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09.09.2021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7181850" y="274639"/>
            <a:ext cx="222885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95300" y="274639"/>
            <a:ext cx="652145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09.09.2021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742950" y="2130426"/>
            <a:ext cx="84201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485900" y="3886200"/>
            <a:ext cx="69342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09.09.2021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3073404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09.09.2021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29458753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82506" y="4406901"/>
            <a:ext cx="84201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82506" y="2906713"/>
            <a:ext cx="84201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09.09.2021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73196261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95300" y="1600201"/>
            <a:ext cx="437515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5035550" y="1600201"/>
            <a:ext cx="437515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09.09.2021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07933765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95300" y="1535113"/>
            <a:ext cx="4376870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95300" y="2174875"/>
            <a:ext cx="4376870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5032111" y="1535113"/>
            <a:ext cx="4378590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5032111" y="2174875"/>
            <a:ext cx="4378590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09.09.2021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10007332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09.09.2021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67220950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09.09.2021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58622292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95300" y="273050"/>
            <a:ext cx="3259006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872971" y="273051"/>
            <a:ext cx="5537729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95300" y="1435101"/>
            <a:ext cx="3259006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09.09.2021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52954139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941645" y="4800600"/>
            <a:ext cx="59436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941645" y="612775"/>
            <a:ext cx="59436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941645" y="5367338"/>
            <a:ext cx="59436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09.09.2021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89330051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09.09.2021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02335679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7181850" y="274639"/>
            <a:ext cx="222885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95300" y="274639"/>
            <a:ext cx="652145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09.09.2021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04876193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742950" y="2130426"/>
            <a:ext cx="84201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485900" y="3886200"/>
            <a:ext cx="69342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09.09.2021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3073404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09.09.2021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29458753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82506" y="4406901"/>
            <a:ext cx="84201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82506" y="2906713"/>
            <a:ext cx="84201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09.09.2021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73196261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95300" y="1600201"/>
            <a:ext cx="437515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5035550" y="1600201"/>
            <a:ext cx="437515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09.09.2021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07933765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95300" y="1535113"/>
            <a:ext cx="4376870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95300" y="2174875"/>
            <a:ext cx="4376870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5032111" y="1535113"/>
            <a:ext cx="4378590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5032111" y="2174875"/>
            <a:ext cx="4378590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09.09.2021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10007332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09.09.2021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67220950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09.09.2021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58622292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95300" y="273050"/>
            <a:ext cx="3259006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872971" y="273051"/>
            <a:ext cx="5537729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95300" y="1435101"/>
            <a:ext cx="3259006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09.09.2021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52954139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941645" y="4800600"/>
            <a:ext cx="59436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941645" y="612775"/>
            <a:ext cx="59436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941645" y="5367338"/>
            <a:ext cx="59436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09.09.2021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89330051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09.09.2021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02335679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7181850" y="274639"/>
            <a:ext cx="222885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95300" y="274639"/>
            <a:ext cx="652145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09.09.2021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04876193"/>
      </p:ext>
    </p:extLst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742950" y="2130426"/>
            <a:ext cx="84201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485900" y="3886200"/>
            <a:ext cx="69342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09.09.2021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3073404"/>
      </p:ext>
    </p:extLst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09.09.2021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29458753"/>
      </p:ext>
    </p:extLst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82506" y="4406901"/>
            <a:ext cx="84201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82506" y="2906713"/>
            <a:ext cx="84201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09.09.2021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73196261"/>
      </p:ext>
    </p:extLst>
  </p:cSld>
  <p:clrMapOvr>
    <a:masterClrMapping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95300" y="1600201"/>
            <a:ext cx="437515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5035550" y="1600201"/>
            <a:ext cx="437515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09.09.2021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07933765"/>
      </p:ext>
    </p:extLst>
  </p:cSld>
  <p:clrMapOvr>
    <a:masterClrMapping/>
  </p:clrMapOvr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95300" y="1535113"/>
            <a:ext cx="4376870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95300" y="2174875"/>
            <a:ext cx="4376870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5032111" y="1535113"/>
            <a:ext cx="4378590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5032111" y="2174875"/>
            <a:ext cx="4378590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09.09.2021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10007332"/>
      </p:ext>
    </p:extLst>
  </p:cSld>
  <p:clrMapOvr>
    <a:masterClrMapping/>
  </p:clrMapOvr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09.09.2021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67220950"/>
      </p:ext>
    </p:extLst>
  </p:cSld>
  <p:clrMapOvr>
    <a:masterClrMapping/>
  </p:clrMapOvr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09.09.2021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58622292"/>
      </p:ext>
    </p:extLst>
  </p:cSld>
  <p:clrMapOvr>
    <a:masterClrMapping/>
  </p:clrMapOvr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95300" y="273050"/>
            <a:ext cx="3259006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872971" y="273051"/>
            <a:ext cx="5537729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95300" y="1435101"/>
            <a:ext cx="3259006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09.09.2021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52954139"/>
      </p:ext>
    </p:extLst>
  </p:cSld>
  <p:clrMapOvr>
    <a:masterClrMapping/>
  </p:clrMapOvr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941645" y="4800600"/>
            <a:ext cx="59436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941645" y="612775"/>
            <a:ext cx="59436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941645" y="5367338"/>
            <a:ext cx="59436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09.09.2021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89330051"/>
      </p:ext>
    </p:extLst>
  </p:cSld>
  <p:clrMapOvr>
    <a:masterClrMapping/>
  </p:clrMapOvr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09.09.2021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02335679"/>
      </p:ext>
    </p:extLst>
  </p:cSld>
  <p:clrMapOvr>
    <a:masterClrMapping/>
  </p:clrMapOvr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7181850" y="274639"/>
            <a:ext cx="222885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95300" y="274639"/>
            <a:ext cx="652145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09.09.2021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04876193"/>
      </p:ext>
    </p:extLst>
  </p:cSld>
  <p:clrMapOvr>
    <a:masterClrMapping/>
  </p:clrMapOvr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742950" y="2130426"/>
            <a:ext cx="84201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485900" y="3886200"/>
            <a:ext cx="69342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09.09.2021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3073404"/>
      </p:ext>
    </p:extLst>
  </p:cSld>
  <p:clrMapOvr>
    <a:masterClrMapping/>
  </p:clrMapOvr>
</p:sldLayout>
</file>

<file path=ppt/slideLayouts/slideLayout46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09.09.2021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29458753"/>
      </p:ext>
    </p:extLst>
  </p:cSld>
  <p:clrMapOvr>
    <a:masterClrMapping/>
  </p:clrMapOvr>
</p:sldLayout>
</file>

<file path=ppt/slideLayouts/slideLayout47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82506" y="4406901"/>
            <a:ext cx="84201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82506" y="2906713"/>
            <a:ext cx="84201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09.09.2021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73196261"/>
      </p:ext>
    </p:extLst>
  </p:cSld>
  <p:clrMapOvr>
    <a:masterClrMapping/>
  </p:clrMapOvr>
</p:sldLayout>
</file>

<file path=ppt/slideLayouts/slideLayout48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95300" y="1600201"/>
            <a:ext cx="437515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5035550" y="1600201"/>
            <a:ext cx="437515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09.09.2021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07933765"/>
      </p:ext>
    </p:extLst>
  </p:cSld>
  <p:clrMapOvr>
    <a:masterClrMapping/>
  </p:clrMapOvr>
</p:sldLayout>
</file>

<file path=ppt/slideLayouts/slideLayout49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95300" y="1535113"/>
            <a:ext cx="4376870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95300" y="2174875"/>
            <a:ext cx="4376870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5032111" y="1535113"/>
            <a:ext cx="4378590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5032111" y="2174875"/>
            <a:ext cx="4378590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09.09.2021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10007332"/>
      </p:ext>
    </p:extLst>
  </p:cSld>
  <p:clrMapOvr>
    <a:masterClrMapping/>
  </p:clrMapOvr>
</p:sldLayout>
</file>

<file path=ppt/slideLayouts/slideLayout5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09.09.2021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67220950"/>
      </p:ext>
    </p:extLst>
  </p:cSld>
  <p:clrMapOvr>
    <a:masterClrMapping/>
  </p:clrMapOvr>
</p:sldLayout>
</file>

<file path=ppt/slideLayouts/slideLayout5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09.09.2021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58622292"/>
      </p:ext>
    </p:extLst>
  </p:cSld>
  <p:clrMapOvr>
    <a:masterClrMapping/>
  </p:clrMapOvr>
</p:sldLayout>
</file>

<file path=ppt/slideLayouts/slideLayout52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95300" y="273050"/>
            <a:ext cx="3259006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872971" y="273051"/>
            <a:ext cx="5537729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95300" y="1435101"/>
            <a:ext cx="3259006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09.09.2021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52954139"/>
      </p:ext>
    </p:extLst>
  </p:cSld>
  <p:clrMapOvr>
    <a:masterClrMapping/>
  </p:clrMapOvr>
</p:sldLayout>
</file>

<file path=ppt/slideLayouts/slideLayout53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941645" y="4800600"/>
            <a:ext cx="59436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941645" y="612775"/>
            <a:ext cx="59436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941645" y="5367338"/>
            <a:ext cx="59436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09.09.2021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89330051"/>
      </p:ext>
    </p:extLst>
  </p:cSld>
  <p:clrMapOvr>
    <a:masterClrMapping/>
  </p:clrMapOvr>
</p:sldLayout>
</file>

<file path=ppt/slideLayouts/slideLayout5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09.09.2021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02335679"/>
      </p:ext>
    </p:extLst>
  </p:cSld>
  <p:clrMapOvr>
    <a:masterClrMapping/>
  </p:clrMapOvr>
</p:sldLayout>
</file>

<file path=ppt/slideLayouts/slideLayout5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7181850" y="274639"/>
            <a:ext cx="222885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95300" y="274639"/>
            <a:ext cx="652145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09.09.2021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04876193"/>
      </p:ext>
    </p:extLst>
  </p:cSld>
  <p:clrMapOvr>
    <a:masterClrMapping/>
  </p:clrMapOvr>
</p:sldLayout>
</file>

<file path=ppt/slideLayouts/slideLayout5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742950" y="2130426"/>
            <a:ext cx="84201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485900" y="3886200"/>
            <a:ext cx="69342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09.09.2021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67645750"/>
      </p:ext>
    </p:extLst>
  </p:cSld>
  <p:clrMapOvr>
    <a:masterClrMapping/>
  </p:clrMapOvr>
</p:sldLayout>
</file>

<file path=ppt/slideLayouts/slideLayout57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09.09.2021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87785511"/>
      </p:ext>
    </p:extLst>
  </p:cSld>
  <p:clrMapOvr>
    <a:masterClrMapping/>
  </p:clrMapOvr>
</p:sldLayout>
</file>

<file path=ppt/slideLayouts/slideLayout58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82506" y="4406901"/>
            <a:ext cx="84201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82506" y="2906713"/>
            <a:ext cx="84201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09.09.2021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8975698"/>
      </p:ext>
    </p:extLst>
  </p:cSld>
  <p:clrMapOvr>
    <a:masterClrMapping/>
  </p:clrMapOvr>
</p:sldLayout>
</file>

<file path=ppt/slideLayouts/slideLayout59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95300" y="1600201"/>
            <a:ext cx="437515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5035550" y="1600201"/>
            <a:ext cx="437515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09.09.2021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69696373"/>
      </p:ext>
    </p:extLst>
  </p:cSld>
  <p:clrMapOvr>
    <a:masterClrMapping/>
  </p:clrMapOvr>
</p:sldLayout>
</file>

<file path=ppt/slideLayouts/slideLayout60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95300" y="1535113"/>
            <a:ext cx="4376870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95300" y="2174875"/>
            <a:ext cx="4376870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5032111" y="1535113"/>
            <a:ext cx="4378590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5032111" y="2174875"/>
            <a:ext cx="4378590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09.09.2021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60119955"/>
      </p:ext>
    </p:extLst>
  </p:cSld>
  <p:clrMapOvr>
    <a:masterClrMapping/>
  </p:clrMapOvr>
</p:sldLayout>
</file>

<file path=ppt/slideLayouts/slideLayout6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09.09.2021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61388424"/>
      </p:ext>
    </p:extLst>
  </p:cSld>
  <p:clrMapOvr>
    <a:masterClrMapping/>
  </p:clrMapOvr>
</p:sldLayout>
</file>

<file path=ppt/slideLayouts/slideLayout6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09.09.2021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82861619"/>
      </p:ext>
    </p:extLst>
  </p:cSld>
  <p:clrMapOvr>
    <a:masterClrMapping/>
  </p:clrMapOvr>
</p:sldLayout>
</file>

<file path=ppt/slideLayouts/slideLayout63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95300" y="273050"/>
            <a:ext cx="3259006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872971" y="273051"/>
            <a:ext cx="5537729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95300" y="1435101"/>
            <a:ext cx="3259006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09.09.2021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86141676"/>
      </p:ext>
    </p:extLst>
  </p:cSld>
  <p:clrMapOvr>
    <a:masterClrMapping/>
  </p:clrMapOvr>
</p:sldLayout>
</file>

<file path=ppt/slideLayouts/slideLayout64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941645" y="4800600"/>
            <a:ext cx="59436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941645" y="612775"/>
            <a:ext cx="59436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941645" y="5367338"/>
            <a:ext cx="59436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09.09.2021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81298518"/>
      </p:ext>
    </p:extLst>
  </p:cSld>
  <p:clrMapOvr>
    <a:masterClrMapping/>
  </p:clrMapOvr>
</p:sldLayout>
</file>

<file path=ppt/slideLayouts/slideLayout6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09.09.2021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63708475"/>
      </p:ext>
    </p:extLst>
  </p:cSld>
  <p:clrMapOvr>
    <a:masterClrMapping/>
  </p:clrMapOvr>
</p:sldLayout>
</file>

<file path=ppt/slideLayouts/slideLayout6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7181850" y="274639"/>
            <a:ext cx="222885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95300" y="274639"/>
            <a:ext cx="652145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09.09.2021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203002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.xml"/><Relationship Id="rId3" Type="http://schemas.openxmlformats.org/officeDocument/2006/relationships/slideLayout" Target="../slideLayouts/slideLayout25.xml"/><Relationship Id="rId7" Type="http://schemas.openxmlformats.org/officeDocument/2006/relationships/slideLayout" Target="../slideLayouts/slideLayout29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4.xml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11" Type="http://schemas.openxmlformats.org/officeDocument/2006/relationships/slideLayout" Target="../slideLayouts/slideLayout33.xml"/><Relationship Id="rId5" Type="http://schemas.openxmlformats.org/officeDocument/2006/relationships/slideLayout" Target="../slideLayouts/slideLayout27.xml"/><Relationship Id="rId10" Type="http://schemas.openxmlformats.org/officeDocument/2006/relationships/slideLayout" Target="../slideLayouts/slideLayout32.xml"/><Relationship Id="rId4" Type="http://schemas.openxmlformats.org/officeDocument/2006/relationships/slideLayout" Target="../slideLayouts/slideLayout26.xml"/><Relationship Id="rId9" Type="http://schemas.openxmlformats.org/officeDocument/2006/relationships/slideLayout" Target="../slideLayouts/slideLayout31.xml"/></Relationships>
</file>

<file path=ppt/slideMasters/_rels/slideMaster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41.xml"/><Relationship Id="rId3" Type="http://schemas.openxmlformats.org/officeDocument/2006/relationships/slideLayout" Target="../slideLayouts/slideLayout36.xml"/><Relationship Id="rId7" Type="http://schemas.openxmlformats.org/officeDocument/2006/relationships/slideLayout" Target="../slideLayouts/slideLayout40.xml"/><Relationship Id="rId12" Type="http://schemas.openxmlformats.org/officeDocument/2006/relationships/theme" Target="../theme/theme4.xml"/><Relationship Id="rId2" Type="http://schemas.openxmlformats.org/officeDocument/2006/relationships/slideLayout" Target="../slideLayouts/slideLayout35.xml"/><Relationship Id="rId1" Type="http://schemas.openxmlformats.org/officeDocument/2006/relationships/slideLayout" Target="../slideLayouts/slideLayout34.xml"/><Relationship Id="rId6" Type="http://schemas.openxmlformats.org/officeDocument/2006/relationships/slideLayout" Target="../slideLayouts/slideLayout39.xml"/><Relationship Id="rId11" Type="http://schemas.openxmlformats.org/officeDocument/2006/relationships/slideLayout" Target="../slideLayouts/slideLayout44.xml"/><Relationship Id="rId5" Type="http://schemas.openxmlformats.org/officeDocument/2006/relationships/slideLayout" Target="../slideLayouts/slideLayout38.xml"/><Relationship Id="rId10" Type="http://schemas.openxmlformats.org/officeDocument/2006/relationships/slideLayout" Target="../slideLayouts/slideLayout43.xml"/><Relationship Id="rId4" Type="http://schemas.openxmlformats.org/officeDocument/2006/relationships/slideLayout" Target="../slideLayouts/slideLayout37.xml"/><Relationship Id="rId9" Type="http://schemas.openxmlformats.org/officeDocument/2006/relationships/slideLayout" Target="../slideLayouts/slideLayout42.xml"/></Relationships>
</file>

<file path=ppt/slideMasters/_rels/slideMaster5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52.xml"/><Relationship Id="rId3" Type="http://schemas.openxmlformats.org/officeDocument/2006/relationships/slideLayout" Target="../slideLayouts/slideLayout47.xml"/><Relationship Id="rId7" Type="http://schemas.openxmlformats.org/officeDocument/2006/relationships/slideLayout" Target="../slideLayouts/slideLayout51.xml"/><Relationship Id="rId12" Type="http://schemas.openxmlformats.org/officeDocument/2006/relationships/theme" Target="../theme/theme5.xml"/><Relationship Id="rId2" Type="http://schemas.openxmlformats.org/officeDocument/2006/relationships/slideLayout" Target="../slideLayouts/slideLayout46.xml"/><Relationship Id="rId1" Type="http://schemas.openxmlformats.org/officeDocument/2006/relationships/slideLayout" Target="../slideLayouts/slideLayout45.xml"/><Relationship Id="rId6" Type="http://schemas.openxmlformats.org/officeDocument/2006/relationships/slideLayout" Target="../slideLayouts/slideLayout50.xml"/><Relationship Id="rId11" Type="http://schemas.openxmlformats.org/officeDocument/2006/relationships/slideLayout" Target="../slideLayouts/slideLayout55.xml"/><Relationship Id="rId5" Type="http://schemas.openxmlformats.org/officeDocument/2006/relationships/slideLayout" Target="../slideLayouts/slideLayout49.xml"/><Relationship Id="rId10" Type="http://schemas.openxmlformats.org/officeDocument/2006/relationships/slideLayout" Target="../slideLayouts/slideLayout54.xml"/><Relationship Id="rId4" Type="http://schemas.openxmlformats.org/officeDocument/2006/relationships/slideLayout" Target="../slideLayouts/slideLayout48.xml"/><Relationship Id="rId9" Type="http://schemas.openxmlformats.org/officeDocument/2006/relationships/slideLayout" Target="../slideLayouts/slideLayout53.xml"/></Relationships>
</file>

<file path=ppt/slideMasters/_rels/slideMaster6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63.xml"/><Relationship Id="rId3" Type="http://schemas.openxmlformats.org/officeDocument/2006/relationships/slideLayout" Target="../slideLayouts/slideLayout58.xml"/><Relationship Id="rId7" Type="http://schemas.openxmlformats.org/officeDocument/2006/relationships/slideLayout" Target="../slideLayouts/slideLayout62.xml"/><Relationship Id="rId12" Type="http://schemas.openxmlformats.org/officeDocument/2006/relationships/theme" Target="../theme/theme6.xml"/><Relationship Id="rId2" Type="http://schemas.openxmlformats.org/officeDocument/2006/relationships/slideLayout" Target="../slideLayouts/slideLayout57.xml"/><Relationship Id="rId1" Type="http://schemas.openxmlformats.org/officeDocument/2006/relationships/slideLayout" Target="../slideLayouts/slideLayout56.xml"/><Relationship Id="rId6" Type="http://schemas.openxmlformats.org/officeDocument/2006/relationships/slideLayout" Target="../slideLayouts/slideLayout61.xml"/><Relationship Id="rId11" Type="http://schemas.openxmlformats.org/officeDocument/2006/relationships/slideLayout" Target="../slideLayouts/slideLayout66.xml"/><Relationship Id="rId5" Type="http://schemas.openxmlformats.org/officeDocument/2006/relationships/slideLayout" Target="../slideLayouts/slideLayout60.xml"/><Relationship Id="rId10" Type="http://schemas.openxmlformats.org/officeDocument/2006/relationships/slideLayout" Target="../slideLayouts/slideLayout65.xml"/><Relationship Id="rId4" Type="http://schemas.openxmlformats.org/officeDocument/2006/relationships/slideLayout" Target="../slideLayouts/slideLayout59.xml"/><Relationship Id="rId9" Type="http://schemas.openxmlformats.org/officeDocument/2006/relationships/slideLayout" Target="../slideLayouts/slideLayout6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95300" y="274638"/>
            <a:ext cx="89154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95300" y="1600201"/>
            <a:ext cx="89154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95300" y="6356351"/>
            <a:ext cx="2311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4C71EC6-210F-42DE-9C53-41977AD35B3D}" type="datetimeFigureOut">
              <a:rPr lang="ru-RU" smtClean="0"/>
              <a:t>09.09.2021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384550" y="6356351"/>
            <a:ext cx="31369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7099300" y="6356351"/>
            <a:ext cx="2311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95300" y="274638"/>
            <a:ext cx="89154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95300" y="1600201"/>
            <a:ext cx="89154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95300" y="6356351"/>
            <a:ext cx="2311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4C71EC6-210F-42DE-9C53-41977AD35B3D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09.09.2021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384550" y="6356351"/>
            <a:ext cx="31369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7099300" y="6356351"/>
            <a:ext cx="2311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19B0651-EE4F-4900-A07F-96A6BFA9D0F0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2864610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95300" y="274638"/>
            <a:ext cx="89154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95300" y="1600201"/>
            <a:ext cx="89154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95300" y="6356351"/>
            <a:ext cx="2311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4C71EC6-210F-42DE-9C53-41977AD35B3D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09.09.2021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384550" y="6356351"/>
            <a:ext cx="31369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7099300" y="6356351"/>
            <a:ext cx="2311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19B0651-EE4F-4900-A07F-96A6BFA9D0F0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2864610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95300" y="274638"/>
            <a:ext cx="89154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95300" y="1600201"/>
            <a:ext cx="89154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95300" y="6356351"/>
            <a:ext cx="2311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4C71EC6-210F-42DE-9C53-41977AD35B3D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09.09.2021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384550" y="6356351"/>
            <a:ext cx="31369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7099300" y="6356351"/>
            <a:ext cx="2311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19B0651-EE4F-4900-A07F-96A6BFA9D0F0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2864610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95300" y="274638"/>
            <a:ext cx="89154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95300" y="1600201"/>
            <a:ext cx="89154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95300" y="6356351"/>
            <a:ext cx="2311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4C71EC6-210F-42DE-9C53-41977AD35B3D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09.09.2021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384550" y="6356351"/>
            <a:ext cx="31369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7099300" y="6356351"/>
            <a:ext cx="2311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19B0651-EE4F-4900-A07F-96A6BFA9D0F0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2864610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95300" y="274638"/>
            <a:ext cx="89154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95300" y="1600201"/>
            <a:ext cx="89154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95300" y="6356351"/>
            <a:ext cx="2311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4C71EC6-210F-42DE-9C53-41977AD35B3D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09.09.2021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384550" y="6356351"/>
            <a:ext cx="31369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7099300" y="6356351"/>
            <a:ext cx="2311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19B0651-EE4F-4900-A07F-96A6BFA9D0F0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8131606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09" r:id="rId1"/>
    <p:sldLayoutId id="2147483710" r:id="rId2"/>
    <p:sldLayoutId id="2147483711" r:id="rId3"/>
    <p:sldLayoutId id="2147483712" r:id="rId4"/>
    <p:sldLayoutId id="2147483713" r:id="rId5"/>
    <p:sldLayoutId id="2147483714" r:id="rId6"/>
    <p:sldLayoutId id="2147483715" r:id="rId7"/>
    <p:sldLayoutId id="2147483716" r:id="rId8"/>
    <p:sldLayoutId id="2147483717" r:id="rId9"/>
    <p:sldLayoutId id="2147483718" r:id="rId10"/>
    <p:sldLayoutId id="214748371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png"/><Relationship Id="rId3" Type="http://schemas.openxmlformats.org/officeDocument/2006/relationships/image" Target="../media/image4.jpeg"/><Relationship Id="rId7" Type="http://schemas.openxmlformats.org/officeDocument/2006/relationships/image" Target="../media/image8.pn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7.jpeg"/><Relationship Id="rId11" Type="http://schemas.openxmlformats.org/officeDocument/2006/relationships/image" Target="../media/image12.png"/><Relationship Id="rId5" Type="http://schemas.openxmlformats.org/officeDocument/2006/relationships/image" Target="../media/image6.png"/><Relationship Id="rId10" Type="http://schemas.openxmlformats.org/officeDocument/2006/relationships/image" Target="../media/image11.png"/><Relationship Id="rId4" Type="http://schemas.openxmlformats.org/officeDocument/2006/relationships/image" Target="../media/image5.png"/><Relationship Id="rId9" Type="http://schemas.openxmlformats.org/officeDocument/2006/relationships/image" Target="../media/image10.pn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17.jpeg"/><Relationship Id="rId13" Type="http://schemas.openxmlformats.org/officeDocument/2006/relationships/image" Target="../media/image22.jpeg"/><Relationship Id="rId3" Type="http://schemas.openxmlformats.org/officeDocument/2006/relationships/image" Target="../media/image3.jpg"/><Relationship Id="rId7" Type="http://schemas.openxmlformats.org/officeDocument/2006/relationships/image" Target="../media/image16.jpeg"/><Relationship Id="rId12" Type="http://schemas.openxmlformats.org/officeDocument/2006/relationships/image" Target="../media/image2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5.jpeg"/><Relationship Id="rId11" Type="http://schemas.openxmlformats.org/officeDocument/2006/relationships/image" Target="../media/image20.jpeg"/><Relationship Id="rId5" Type="http://schemas.openxmlformats.org/officeDocument/2006/relationships/image" Target="../media/image14.jpeg"/><Relationship Id="rId15" Type="http://schemas.openxmlformats.org/officeDocument/2006/relationships/image" Target="../media/image24.jpeg"/><Relationship Id="rId10" Type="http://schemas.openxmlformats.org/officeDocument/2006/relationships/image" Target="../media/image19.jpeg"/><Relationship Id="rId4" Type="http://schemas.openxmlformats.org/officeDocument/2006/relationships/image" Target="../media/image13.jpeg"/><Relationship Id="rId9" Type="http://schemas.openxmlformats.org/officeDocument/2006/relationships/image" Target="../media/image18.jpeg"/><Relationship Id="rId14" Type="http://schemas.openxmlformats.org/officeDocument/2006/relationships/image" Target="../media/image23.jpeg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30.jpeg"/><Relationship Id="rId3" Type="http://schemas.openxmlformats.org/officeDocument/2006/relationships/image" Target="../media/image25.jpeg"/><Relationship Id="rId7" Type="http://schemas.openxmlformats.org/officeDocument/2006/relationships/image" Target="../media/image29.jpe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8.jpeg"/><Relationship Id="rId5" Type="http://schemas.openxmlformats.org/officeDocument/2006/relationships/image" Target="../media/image27.jpeg"/><Relationship Id="rId4" Type="http://schemas.openxmlformats.org/officeDocument/2006/relationships/image" Target="../media/image26.jpeg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36.jpeg"/><Relationship Id="rId3" Type="http://schemas.openxmlformats.org/officeDocument/2006/relationships/image" Target="../media/image31.jpeg"/><Relationship Id="rId7" Type="http://schemas.openxmlformats.org/officeDocument/2006/relationships/image" Target="../media/image35.jpe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18.xml"/><Relationship Id="rId6" Type="http://schemas.openxmlformats.org/officeDocument/2006/relationships/image" Target="../media/image34.jpeg"/><Relationship Id="rId11" Type="http://schemas.openxmlformats.org/officeDocument/2006/relationships/image" Target="../media/image39.jpeg"/><Relationship Id="rId5" Type="http://schemas.openxmlformats.org/officeDocument/2006/relationships/image" Target="../media/image33.jpeg"/><Relationship Id="rId10" Type="http://schemas.openxmlformats.org/officeDocument/2006/relationships/image" Target="../media/image38.jpeg"/><Relationship Id="rId4" Type="http://schemas.openxmlformats.org/officeDocument/2006/relationships/image" Target="../media/image32.jpeg"/><Relationship Id="rId9" Type="http://schemas.openxmlformats.org/officeDocument/2006/relationships/image" Target="../media/image37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jpeg"/><Relationship Id="rId7" Type="http://schemas.openxmlformats.org/officeDocument/2006/relationships/image" Target="../media/image44.jpe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18.xml"/><Relationship Id="rId6" Type="http://schemas.openxmlformats.org/officeDocument/2006/relationships/image" Target="../media/image43.jpeg"/><Relationship Id="rId5" Type="http://schemas.openxmlformats.org/officeDocument/2006/relationships/image" Target="../media/image42.jpeg"/><Relationship Id="rId4" Type="http://schemas.openxmlformats.org/officeDocument/2006/relationships/image" Target="../media/image41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jpe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29.xml"/><Relationship Id="rId6" Type="http://schemas.openxmlformats.org/officeDocument/2006/relationships/image" Target="../media/image48.jpeg"/><Relationship Id="rId5" Type="http://schemas.openxmlformats.org/officeDocument/2006/relationships/image" Target="../media/image47.jpeg"/><Relationship Id="rId4" Type="http://schemas.openxmlformats.org/officeDocument/2006/relationships/image" Target="../media/image46.jpeg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54.jpeg"/><Relationship Id="rId3" Type="http://schemas.openxmlformats.org/officeDocument/2006/relationships/image" Target="../media/image49.jpeg"/><Relationship Id="rId7" Type="http://schemas.openxmlformats.org/officeDocument/2006/relationships/image" Target="../media/image53.jpe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40.xml"/><Relationship Id="rId6" Type="http://schemas.openxmlformats.org/officeDocument/2006/relationships/image" Target="../media/image52.jpeg"/><Relationship Id="rId5" Type="http://schemas.openxmlformats.org/officeDocument/2006/relationships/image" Target="../media/image51.jpeg"/><Relationship Id="rId10" Type="http://schemas.openxmlformats.org/officeDocument/2006/relationships/image" Target="../media/image56.jpeg"/><Relationship Id="rId4" Type="http://schemas.openxmlformats.org/officeDocument/2006/relationships/image" Target="../media/image50.jpeg"/><Relationship Id="rId9" Type="http://schemas.openxmlformats.org/officeDocument/2006/relationships/image" Target="../media/image55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7.jpe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51.xml"/><Relationship Id="rId4" Type="http://schemas.openxmlformats.org/officeDocument/2006/relationships/image" Target="../media/image58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9.jpe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61.jpeg"/><Relationship Id="rId4" Type="http://schemas.openxmlformats.org/officeDocument/2006/relationships/image" Target="../media/image60.jpe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2.jpe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62.xml"/><Relationship Id="rId5" Type="http://schemas.openxmlformats.org/officeDocument/2006/relationships/image" Target="../media/image64.jpeg"/><Relationship Id="rId4" Type="http://schemas.openxmlformats.org/officeDocument/2006/relationships/image" Target="../media/image63.jpe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5.jpe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8.jpeg"/><Relationship Id="rId5" Type="http://schemas.openxmlformats.org/officeDocument/2006/relationships/image" Target="../media/image67.jpeg"/><Relationship Id="rId4" Type="http://schemas.openxmlformats.org/officeDocument/2006/relationships/image" Target="../media/image66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3000" r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одзаголовок 2"/>
          <p:cNvSpPr txBox="1">
            <a:spLocks/>
          </p:cNvSpPr>
          <p:nvPr/>
        </p:nvSpPr>
        <p:spPr>
          <a:xfrm>
            <a:off x="1714929" y="1196752"/>
            <a:ext cx="5796643" cy="605266"/>
          </a:xfrm>
          <a:prstGeom prst="rect">
            <a:avLst/>
          </a:prstGeom>
        </p:spPr>
        <p:txBody>
          <a:bodyPr vert="horz" anchor="b">
            <a:normAutofit/>
          </a:bodyPr>
          <a:lstStyle>
            <a:lvl1pPr marL="0" indent="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70000"/>
              <a:buFont typeface="Wingdings 2"/>
              <a:buNone/>
              <a:defRPr kumimoji="0" sz="2400" kern="1200">
                <a:solidFill>
                  <a:schemeClr val="tx2">
                    <a:shade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rtl="0" eaLnBrk="1" latinLnBrk="0" hangingPunct="1">
              <a:spcBef>
                <a:spcPct val="20000"/>
              </a:spcBef>
              <a:buClr>
                <a:schemeClr val="accent1"/>
              </a:buClr>
              <a:buSzPct val="70000"/>
              <a:buFont typeface="Wingdings 2"/>
              <a:buNone/>
              <a:defRPr kumimoji="0" sz="28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2pPr>
            <a:lvl3pPr marL="914400" indent="0" algn="ctr" rtl="0" eaLnBrk="1" latinLnBrk="0" hangingPunct="1">
              <a:spcBef>
                <a:spcPct val="20000"/>
              </a:spcBef>
              <a:buClr>
                <a:schemeClr val="accent1"/>
              </a:buClr>
              <a:buSzPct val="70000"/>
              <a:buFont typeface="Wingdings 2"/>
              <a:buNone/>
              <a:defRPr kumimoji="0" sz="2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3pPr>
            <a:lvl4pPr marL="1371600" indent="0" algn="ctr" rtl="0" eaLnBrk="1" latinLnBrk="0" hangingPunct="1">
              <a:spcBef>
                <a:spcPct val="20000"/>
              </a:spcBef>
              <a:buClr>
                <a:schemeClr val="accent1"/>
              </a:buClr>
              <a:buSzPct val="70000"/>
              <a:buFont typeface="Wingdings 2"/>
              <a:buNone/>
              <a:defRPr kumimoji="0" sz="20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4pPr>
            <a:lvl5pPr marL="1828800" indent="0" algn="ctr" rtl="0" eaLnBrk="1" latinLnBrk="0" hangingPunct="1">
              <a:spcBef>
                <a:spcPct val="20000"/>
              </a:spcBef>
              <a:buClr>
                <a:schemeClr val="accent1"/>
              </a:buClr>
              <a:buSzPct val="60000"/>
              <a:buFont typeface="Wingdings 2"/>
              <a:buNone/>
              <a:defRPr kumimoji="0" sz="18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2286000" indent="0" algn="ctr" rtl="0" eaLnBrk="1" latinLnBrk="0" hangingPunct="1">
              <a:spcBef>
                <a:spcPct val="20000"/>
              </a:spcBef>
              <a:buClr>
                <a:schemeClr val="accent1"/>
              </a:buClr>
              <a:buSzPct val="60000"/>
              <a:buFont typeface="Wingdings 2"/>
              <a:buNone/>
              <a:defRPr kumimoji="0" sz="18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2743200" indent="0" algn="ctr" rtl="0" eaLnBrk="1" latinLnBrk="0" hangingPunct="1">
              <a:spcBef>
                <a:spcPct val="20000"/>
              </a:spcBef>
              <a:buClr>
                <a:schemeClr val="accent1"/>
              </a:buClr>
              <a:buSzPct val="60000"/>
              <a:buFont typeface="Wingdings 2"/>
              <a:buNone/>
              <a:defRPr kumimoji="0"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3200400" indent="0" algn="ctr" rtl="0" eaLnBrk="1" latinLnBrk="0" hangingPunct="1">
              <a:spcBef>
                <a:spcPct val="20000"/>
              </a:spcBef>
              <a:buClr>
                <a:schemeClr val="accent1"/>
              </a:buClr>
              <a:buSzPct val="60000"/>
              <a:buFont typeface="Wingdings 2"/>
              <a:buNone/>
              <a:defRPr kumimoji="0" sz="16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3657600" indent="0" algn="ctr" rtl="0" eaLnBrk="1" latinLnBrk="0" hangingPunct="1">
              <a:spcBef>
                <a:spcPct val="20000"/>
              </a:spcBef>
              <a:buClr>
                <a:schemeClr val="accent1"/>
              </a:buClr>
              <a:buSzPct val="60000"/>
              <a:buFont typeface="Wingdings 2"/>
              <a:buNone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buClr>
                <a:srgbClr val="F0A22E"/>
              </a:buClr>
              <a:defRPr/>
            </a:pPr>
            <a:r>
              <a:rPr lang="ru-RU" sz="1600" dirty="0" smtClean="0">
                <a:solidFill>
                  <a:sysClr val="windowText" lastClr="000000"/>
                </a:solidFill>
                <a:latin typeface="Franklin Gothic Book"/>
              </a:rPr>
              <a:t>МУНИЦИПАЛЬНОЕ БЮДЖЕТНОЕ ДОШКОЛЬНОЕ ОБРАЗОВАТЕЛЬНОЕ УЧРЕЖДЕНИЕ ДЕТСКИЙ САД №4</a:t>
            </a:r>
            <a:endParaRPr lang="ru-RU" sz="1600" dirty="0">
              <a:solidFill>
                <a:srgbClr val="4E3B30">
                  <a:shade val="75000"/>
                </a:srgbClr>
              </a:solidFill>
              <a:latin typeface="Franklin Gothic Book"/>
            </a:endParaRPr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73194" y="1073672"/>
            <a:ext cx="1083469" cy="8540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TextBox 4"/>
          <p:cNvSpPr txBox="1"/>
          <p:nvPr/>
        </p:nvSpPr>
        <p:spPr>
          <a:xfrm>
            <a:off x="1976625" y="2060849"/>
            <a:ext cx="5304589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800" dirty="0" smtClean="0">
                <a:solidFill>
                  <a:prstClr val="black"/>
                </a:solidFill>
                <a:latin typeface="Times New Roman"/>
              </a:rPr>
              <a:t>Проектная деятельность по теме: </a:t>
            </a:r>
            <a:r>
              <a:rPr lang="ru-RU" sz="2800" b="1" dirty="0" smtClean="0">
                <a:solidFill>
                  <a:prstClr val="black"/>
                </a:solidFill>
                <a:latin typeface="Times New Roman"/>
              </a:rPr>
              <a:t>«Занимательная математика»</a:t>
            </a:r>
            <a:endParaRPr lang="ru-RU" sz="2800" b="1" dirty="0">
              <a:solidFill>
                <a:prstClr val="black"/>
              </a:solidFill>
              <a:latin typeface="Times New Roman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3584848" y="3482963"/>
            <a:ext cx="3336326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dirty="0" smtClean="0">
                <a:solidFill>
                  <a:prstClr val="black"/>
                </a:solidFill>
                <a:latin typeface="Times New Roman"/>
              </a:rPr>
              <a:t>Подготовили воспитатели </a:t>
            </a:r>
            <a:r>
              <a:rPr lang="ru-RU" b="1" dirty="0" smtClean="0">
                <a:solidFill>
                  <a:prstClr val="black"/>
                </a:solidFill>
                <a:latin typeface="Times New Roman"/>
              </a:rPr>
              <a:t>группы №5 :</a:t>
            </a:r>
            <a:br>
              <a:rPr lang="ru-RU" b="1" dirty="0" smtClean="0">
                <a:solidFill>
                  <a:prstClr val="black"/>
                </a:solidFill>
                <a:latin typeface="Times New Roman"/>
              </a:rPr>
            </a:br>
            <a:r>
              <a:rPr lang="ru-RU" b="1" dirty="0" smtClean="0">
                <a:solidFill>
                  <a:prstClr val="black"/>
                </a:solidFill>
                <a:latin typeface="Times New Roman"/>
              </a:rPr>
              <a:t>Юдина Ю.Н</a:t>
            </a:r>
            <a:r>
              <a:rPr lang="ru-RU" b="1" dirty="0" smtClean="0">
                <a:solidFill>
                  <a:prstClr val="black"/>
                </a:solidFill>
                <a:latin typeface="Times New Roman"/>
              </a:rPr>
              <a:t>. и Трошина Е.П.</a:t>
            </a:r>
            <a:endParaRPr lang="ru-RU" b="1" dirty="0">
              <a:solidFill>
                <a:prstClr val="black"/>
              </a:solidFill>
              <a:latin typeface="Times New Roman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3287088" y="6381328"/>
            <a:ext cx="179419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b="1" dirty="0" smtClean="0"/>
              <a:t>2021</a:t>
            </a:r>
            <a:endParaRPr lang="ru-RU" b="1" dirty="0"/>
          </a:p>
        </p:txBody>
      </p:sp>
    </p:spTree>
    <p:extLst>
      <p:ext uri="{BB962C8B-B14F-4D97-AF65-F5344CB8AC3E}">
        <p14:creationId xmlns:p14="http://schemas.microsoft.com/office/powerpoint/2010/main" val="238091681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1000" r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511048" y="489446"/>
            <a:ext cx="6819495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ru-RU" sz="5400" b="1" cap="none" spc="0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Актуальность проекта</a:t>
            </a:r>
            <a:endParaRPr lang="ru-RU" sz="5400" b="1" cap="none" spc="0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170384" y="1412777"/>
            <a:ext cx="9735616" cy="4524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dirty="0">
                <a:solidFill>
                  <a:srgbClr val="111111"/>
                </a:solidFill>
                <a:latin typeface="Arial"/>
              </a:rPr>
              <a:t>Математическому развитию отводится значительное место в умственном развитии детей дошкольного возраста. «Под математическим развитием дошкольников следует понимать сдвиги и изменения в познавательной деятельности личности, которые происходят в результате формирования элементарных математических представлений и связанных с ними логических операций». Таким образом, под математическим развитием дошкольников понимаются качественные изменения в формах их познавательной активности, которые происходят в результате </a:t>
            </a:r>
            <a:r>
              <a:rPr lang="ru-RU" sz="2400" dirty="0" smtClean="0">
                <a:solidFill>
                  <a:srgbClr val="111111"/>
                </a:solidFill>
                <a:latin typeface="Arial"/>
              </a:rPr>
              <a:t>формирования элементарных</a:t>
            </a:r>
            <a:r>
              <a:rPr lang="ru-RU" sz="2400" dirty="0">
                <a:solidFill>
                  <a:srgbClr val="111111"/>
                </a:solidFill>
                <a:latin typeface="Arial"/>
              </a:rPr>
              <a:t> математических представлений и связанных с ними логических операций.</a:t>
            </a:r>
            <a:endParaRPr lang="ru-RU" sz="2400" dirty="0"/>
          </a:p>
        </p:txBody>
      </p:sp>
    </p:spTree>
    <p:extLst>
      <p:ext uri="{BB962C8B-B14F-4D97-AF65-F5344CB8AC3E}">
        <p14:creationId xmlns:p14="http://schemas.microsoft.com/office/powerpoint/2010/main" val="153022793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1000" r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350489" y="1019110"/>
            <a:ext cx="8658962" cy="297312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ru-RU" sz="2400" b="1" dirty="0">
                <a:solidFill>
                  <a:srgbClr val="000000"/>
                </a:solidFill>
                <a:latin typeface="Times New Roman, serif"/>
              </a:rPr>
              <a:t>ВИД</a:t>
            </a:r>
            <a:r>
              <a:rPr lang="ru-RU" sz="2400" dirty="0" smtClean="0">
                <a:solidFill>
                  <a:srgbClr val="000000"/>
                </a:solidFill>
                <a:latin typeface="Times New Roman, serif"/>
              </a:rPr>
              <a:t>: </a:t>
            </a:r>
            <a:r>
              <a:rPr lang="ru-RU" sz="2400" dirty="0">
                <a:solidFill>
                  <a:srgbClr val="111111"/>
                </a:solidFill>
                <a:latin typeface="Times New Roman, serif"/>
              </a:rPr>
              <a:t>познавательно-игровой.</a:t>
            </a:r>
            <a:endParaRPr lang="ru-RU" sz="2400" dirty="0" smtClean="0">
              <a:solidFill>
                <a:srgbClr val="000000"/>
              </a:solidFill>
              <a:latin typeface="Times New Roman, serif"/>
            </a:endParaRPr>
          </a:p>
          <a:p>
            <a:pPr lvl="0"/>
            <a:endParaRPr lang="ru-RU" sz="2400" dirty="0">
              <a:solidFill>
                <a:srgbClr val="000000"/>
              </a:solidFill>
              <a:latin typeface="Times New Roman, serif"/>
            </a:endParaRPr>
          </a:p>
          <a:p>
            <a:pPr lvl="0" algn="just"/>
            <a:r>
              <a:rPr lang="ru-RU" sz="2400" b="1" dirty="0">
                <a:solidFill>
                  <a:srgbClr val="000000"/>
                </a:solidFill>
                <a:latin typeface="Times New Roman, serif"/>
              </a:rPr>
              <a:t>УЧАСТНИКИ</a:t>
            </a:r>
            <a:r>
              <a:rPr lang="ru-RU" sz="2400" dirty="0">
                <a:solidFill>
                  <a:srgbClr val="000000"/>
                </a:solidFill>
                <a:latin typeface="Times New Roman, serif"/>
              </a:rPr>
              <a:t>: дети, воспитатели, родители группы №5</a:t>
            </a:r>
          </a:p>
          <a:p>
            <a:pPr marL="342900" lvl="0" indent="-342900">
              <a:spcBef>
                <a:spcPct val="20000"/>
              </a:spcBef>
              <a:buClr>
                <a:srgbClr val="F0A22E"/>
              </a:buClr>
              <a:buSzPct val="70000"/>
            </a:pPr>
            <a:endParaRPr lang="ru-RU" sz="2400" b="1" dirty="0">
              <a:solidFill>
                <a:prstClr val="black">
                  <a:lumMod val="95000"/>
                  <a:lumOff val="5000"/>
                </a:prst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lvl="0" indent="-342900">
              <a:spcBef>
                <a:spcPct val="20000"/>
              </a:spcBef>
              <a:buClr>
                <a:srgbClr val="F0A22E"/>
              </a:buClr>
              <a:buSzPct val="70000"/>
            </a:pPr>
            <a:r>
              <a:rPr lang="ru-RU" sz="2400" b="1" dirty="0">
                <a:solidFill>
                  <a:prstClr val="black">
                    <a:lumMod val="95000"/>
                    <a:lumOff val="5000"/>
                  </a:prst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ПРОДОЛЖИТЕЛЬНОСТЬ: </a:t>
            </a:r>
            <a:r>
              <a:rPr lang="ru-RU" sz="2400" dirty="0" err="1">
                <a:solidFill>
                  <a:prstClr val="black">
                    <a:lumMod val="95000"/>
                    <a:lumOff val="5000"/>
                  </a:prstClr>
                </a:solidFill>
                <a:latin typeface="Times New Roman, serif"/>
              </a:rPr>
              <a:t>Короткосрочный</a:t>
            </a:r>
            <a:endParaRPr lang="ru-RU" sz="2400" dirty="0">
              <a:solidFill>
                <a:prstClr val="black">
                  <a:lumMod val="95000"/>
                  <a:lumOff val="5000"/>
                </a:prstClr>
              </a:solidFill>
              <a:latin typeface="Times New Roman, serif"/>
              <a:cs typeface="Times New Roman" panose="02020603050405020304" pitchFamily="18" charset="0"/>
            </a:endParaRPr>
          </a:p>
          <a:p>
            <a:pPr marL="342900" lvl="0" indent="-342900">
              <a:spcBef>
                <a:spcPct val="20000"/>
              </a:spcBef>
              <a:buClr>
                <a:srgbClr val="F0A22E"/>
              </a:buClr>
              <a:buSzPct val="70000"/>
            </a:pPr>
            <a:endParaRPr lang="ru-RU" sz="2400" b="1" dirty="0">
              <a:solidFill>
                <a:prstClr val="black">
                  <a:lumMod val="95000"/>
                  <a:lumOff val="5000"/>
                </a:prstClr>
              </a:solidFill>
              <a:latin typeface="Times New Roman"/>
            </a:endParaRPr>
          </a:p>
          <a:p>
            <a:pPr marL="342900" lvl="0" indent="-342900">
              <a:spcBef>
                <a:spcPct val="20000"/>
              </a:spcBef>
              <a:buClr>
                <a:srgbClr val="F0A22E"/>
              </a:buClr>
              <a:buSzPct val="70000"/>
            </a:pPr>
            <a:r>
              <a:rPr lang="ru-RU" sz="2400" b="1" dirty="0">
                <a:solidFill>
                  <a:prstClr val="black">
                    <a:lumMod val="95000"/>
                    <a:lumOff val="5000"/>
                  </a:prstClr>
                </a:solidFill>
                <a:latin typeface="Times New Roman"/>
              </a:rPr>
              <a:t>СРОКИ ПРОВЕДЕНИЯ: </a:t>
            </a:r>
            <a:r>
              <a:rPr lang="ru-RU" sz="2400" dirty="0" smtClean="0">
                <a:solidFill>
                  <a:prstClr val="black">
                    <a:lumMod val="95000"/>
                    <a:lumOff val="5000"/>
                  </a:prstClr>
                </a:solidFill>
                <a:latin typeface="Times New Roman"/>
              </a:rPr>
              <a:t>Декабрь 2020г. - Февраль  2021г.</a:t>
            </a:r>
            <a:endParaRPr lang="ru-RU" sz="2400" dirty="0">
              <a:solidFill>
                <a:prstClr val="black">
                  <a:lumMod val="95000"/>
                  <a:lumOff val="5000"/>
                </a:prstClr>
              </a:solidFill>
              <a:latin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88543015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1000" r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94472" y="548680"/>
            <a:ext cx="9517057" cy="575542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b="1" u="sng" dirty="0">
                <a:solidFill>
                  <a:srgbClr val="111111"/>
                </a:solidFill>
                <a:latin typeface="Times New Roman, serif"/>
              </a:rPr>
              <a:t>Цель</a:t>
            </a:r>
            <a:r>
              <a:rPr lang="ru-RU" sz="2400" b="1" dirty="0">
                <a:solidFill>
                  <a:srgbClr val="111111"/>
                </a:solidFill>
                <a:latin typeface="Times New Roman, serif"/>
              </a:rPr>
              <a:t>: </a:t>
            </a:r>
            <a:r>
              <a:rPr lang="ru-RU" sz="1600" dirty="0">
                <a:solidFill>
                  <a:srgbClr val="111111"/>
                </a:solidFill>
                <a:latin typeface="Times New Roman, serif"/>
              </a:rPr>
              <a:t>формирование элементарных математических представлений у детей посредством использования занимательного материала с математическим содержанием в различных видах деятельности.</a:t>
            </a:r>
          </a:p>
          <a:p>
            <a:r>
              <a:rPr lang="ru-RU" sz="2400" b="1" u="sng" dirty="0">
                <a:solidFill>
                  <a:srgbClr val="111111"/>
                </a:solidFill>
                <a:latin typeface="Times New Roman, serif"/>
              </a:rPr>
              <a:t>Задачи</a:t>
            </a:r>
            <a:r>
              <a:rPr lang="ru-RU" sz="2400" b="1" dirty="0">
                <a:solidFill>
                  <a:srgbClr val="111111"/>
                </a:solidFill>
                <a:latin typeface="Times New Roman, serif"/>
              </a:rPr>
              <a:t>:</a:t>
            </a:r>
          </a:p>
          <a:p>
            <a:r>
              <a:rPr lang="ru-RU" sz="1600" dirty="0">
                <a:solidFill>
                  <a:srgbClr val="111111"/>
                </a:solidFill>
                <a:latin typeface="Times New Roman, serif"/>
              </a:rPr>
              <a:t>• Учить считать до 5,пользуясь правильными приемами счета: называть числительные по порядку; соотносить каждое числительное только с одним предметом пересчитываемой группы; относить последнее числительное ко всем пересчитанным предметам.</a:t>
            </a:r>
          </a:p>
          <a:p>
            <a:r>
              <a:rPr lang="ru-RU" sz="1600" dirty="0" smtClean="0">
                <a:solidFill>
                  <a:srgbClr val="111111"/>
                </a:solidFill>
                <a:latin typeface="Times New Roman, serif"/>
              </a:rPr>
              <a:t>• </a:t>
            </a:r>
            <a:r>
              <a:rPr lang="ru-RU" sz="1600" dirty="0">
                <a:solidFill>
                  <a:srgbClr val="111111"/>
                </a:solidFill>
                <a:latin typeface="Times New Roman, serif"/>
              </a:rPr>
              <a:t>Учить детей устанавливать размерные отношения между 3-5 предметами разной длины, ширины</a:t>
            </a:r>
            <a:r>
              <a:rPr lang="ru-RU" sz="1600" dirty="0" smtClean="0">
                <a:solidFill>
                  <a:srgbClr val="111111"/>
                </a:solidFill>
                <a:latin typeface="Times New Roman, serif"/>
              </a:rPr>
              <a:t>, высоты</a:t>
            </a:r>
            <a:r>
              <a:rPr lang="ru-RU" sz="1600" dirty="0">
                <a:solidFill>
                  <a:srgbClr val="111111"/>
                </a:solidFill>
                <a:latin typeface="Times New Roman, serif"/>
              </a:rPr>
              <a:t>: располагать их в определенной последовательности — в порядке убывания или нарастания величины; обозначать словом размерные отношения предметов в ряду.</a:t>
            </a:r>
          </a:p>
          <a:p>
            <a:r>
              <a:rPr lang="ru-RU" sz="1600" dirty="0">
                <a:solidFill>
                  <a:srgbClr val="111111"/>
                </a:solidFill>
                <a:latin typeface="Times New Roman, serif"/>
              </a:rPr>
              <a:t>•Развивать представление детей о геометрических </a:t>
            </a:r>
            <a:r>
              <a:rPr lang="ru-RU" sz="1600" dirty="0" smtClean="0">
                <a:solidFill>
                  <a:srgbClr val="111111"/>
                </a:solidFill>
                <a:latin typeface="Times New Roman, serif"/>
              </a:rPr>
              <a:t>фигурах: прямоугольнике, овале, </a:t>
            </a:r>
            <a:r>
              <a:rPr lang="ru-RU" sz="1600" dirty="0">
                <a:solidFill>
                  <a:srgbClr val="111111"/>
                </a:solidFill>
                <a:latin typeface="Times New Roman, serif"/>
              </a:rPr>
              <a:t>круге, квадрате, треугольнике. Учить выделять особые признаки фигур с помощью осязательно-двигательного и зрительного анализа </a:t>
            </a:r>
            <a:r>
              <a:rPr lang="ru-RU" sz="1600" i="1" dirty="0">
                <a:solidFill>
                  <a:srgbClr val="111111"/>
                </a:solidFill>
                <a:latin typeface="Times New Roman, serif"/>
              </a:rPr>
              <a:t>(наличие или отсутствие углов, устойчивость, подвижность и др.)</a:t>
            </a:r>
            <a:r>
              <a:rPr lang="ru-RU" sz="1600" dirty="0">
                <a:solidFill>
                  <a:srgbClr val="111111"/>
                </a:solidFill>
                <a:latin typeface="Times New Roman, serif"/>
              </a:rPr>
              <a:t>.</a:t>
            </a:r>
          </a:p>
          <a:p>
            <a:r>
              <a:rPr lang="ru-RU" sz="1600" dirty="0">
                <a:solidFill>
                  <a:srgbClr val="111111"/>
                </a:solidFill>
                <a:latin typeface="Times New Roman, serif"/>
              </a:rPr>
              <a:t>•Учить соотносить форму предметов с геометрическими фигурами: тарелка — круг, платок — квадрат, мяч — шар, стакан — цилиндр, окно, дверь — прямоугольник и др.</a:t>
            </a:r>
          </a:p>
          <a:p>
            <a:r>
              <a:rPr lang="ru-RU" sz="1600" dirty="0">
                <a:solidFill>
                  <a:srgbClr val="111111"/>
                </a:solidFill>
                <a:latin typeface="Times New Roman, serif"/>
              </a:rPr>
              <a:t>• Совершенствовать умение определять направление от себя, двигаться в заданном направлении </a:t>
            </a:r>
            <a:r>
              <a:rPr lang="ru-RU" sz="1600" i="1" dirty="0">
                <a:solidFill>
                  <a:srgbClr val="111111"/>
                </a:solidFill>
                <a:latin typeface="Times New Roman, serif"/>
              </a:rPr>
              <a:t>(вперед — назад, направо — налево, вверх — вниз)</a:t>
            </a:r>
            <a:r>
              <a:rPr lang="ru-RU" sz="1600" dirty="0">
                <a:solidFill>
                  <a:srgbClr val="111111"/>
                </a:solidFill>
                <a:latin typeface="Times New Roman, serif"/>
              </a:rPr>
              <a:t>; обозначать словами положение предмета по отношению к себе (</a:t>
            </a:r>
            <a:r>
              <a:rPr lang="ru-RU" sz="1600" i="1" dirty="0">
                <a:solidFill>
                  <a:srgbClr val="111111"/>
                </a:solidFill>
                <a:latin typeface="Times New Roman, serif"/>
              </a:rPr>
              <a:t>«передо мной стол»</a:t>
            </a:r>
            <a:r>
              <a:rPr lang="ru-RU" sz="1600" dirty="0">
                <a:solidFill>
                  <a:srgbClr val="111111"/>
                </a:solidFill>
                <a:latin typeface="Times New Roman, serif"/>
              </a:rPr>
              <a:t>, </a:t>
            </a:r>
            <a:r>
              <a:rPr lang="ru-RU" sz="1600" i="1" dirty="0">
                <a:solidFill>
                  <a:srgbClr val="111111"/>
                </a:solidFill>
                <a:latin typeface="Times New Roman, serif"/>
              </a:rPr>
              <a:t>«справа от меня дверь»</a:t>
            </a:r>
            <a:r>
              <a:rPr lang="ru-RU" sz="1600" dirty="0">
                <a:solidFill>
                  <a:srgbClr val="111111"/>
                </a:solidFill>
                <a:latin typeface="Times New Roman, serif"/>
              </a:rPr>
              <a:t>, </a:t>
            </a:r>
            <a:r>
              <a:rPr lang="ru-RU" sz="1600" i="1" dirty="0">
                <a:solidFill>
                  <a:srgbClr val="111111"/>
                </a:solidFill>
                <a:latin typeface="Times New Roman, serif"/>
              </a:rPr>
              <a:t>«слева — окно»</a:t>
            </a:r>
            <a:r>
              <a:rPr lang="ru-RU" sz="1600" dirty="0">
                <a:solidFill>
                  <a:srgbClr val="111111"/>
                </a:solidFill>
                <a:latin typeface="Times New Roman, serif"/>
              </a:rPr>
              <a:t>, </a:t>
            </a:r>
            <a:r>
              <a:rPr lang="ru-RU" sz="1600" i="1" dirty="0">
                <a:solidFill>
                  <a:srgbClr val="111111"/>
                </a:solidFill>
                <a:latin typeface="Times New Roman, serif"/>
              </a:rPr>
              <a:t>«сзади на полках — игрушки»</a:t>
            </a:r>
            <a:r>
              <a:rPr lang="ru-RU" sz="1600" dirty="0">
                <a:solidFill>
                  <a:srgbClr val="111111"/>
                </a:solidFill>
                <a:latin typeface="Times New Roman, serif"/>
              </a:rPr>
              <a:t>).</a:t>
            </a:r>
          </a:p>
          <a:p>
            <a:r>
              <a:rPr lang="ru-RU" sz="1600" dirty="0" smtClean="0">
                <a:solidFill>
                  <a:srgbClr val="111111"/>
                </a:solidFill>
                <a:latin typeface="Times New Roman, serif"/>
              </a:rPr>
              <a:t>• </a:t>
            </a:r>
            <a:r>
              <a:rPr lang="ru-RU" sz="1600" dirty="0">
                <a:solidFill>
                  <a:srgbClr val="111111"/>
                </a:solidFill>
                <a:latin typeface="Times New Roman, serif"/>
              </a:rPr>
              <a:t>Расширять представления детей о частях суток, их последовательности. Объяснить значение слов </a:t>
            </a:r>
            <a:r>
              <a:rPr lang="ru-RU" sz="1600" i="1" dirty="0">
                <a:solidFill>
                  <a:srgbClr val="111111"/>
                </a:solidFill>
                <a:latin typeface="Times New Roman, serif"/>
              </a:rPr>
              <a:t>«вчера»</a:t>
            </a:r>
            <a:r>
              <a:rPr lang="ru-RU" sz="1600" dirty="0">
                <a:solidFill>
                  <a:srgbClr val="111111"/>
                </a:solidFill>
                <a:latin typeface="Times New Roman, serif"/>
              </a:rPr>
              <a:t>, </a:t>
            </a:r>
            <a:r>
              <a:rPr lang="ru-RU" sz="1600" i="1" dirty="0">
                <a:solidFill>
                  <a:srgbClr val="111111"/>
                </a:solidFill>
                <a:latin typeface="Times New Roman, serif"/>
              </a:rPr>
              <a:t>«сегодня»</a:t>
            </a:r>
            <a:r>
              <a:rPr lang="ru-RU" sz="1600" dirty="0">
                <a:solidFill>
                  <a:srgbClr val="111111"/>
                </a:solidFill>
                <a:latin typeface="Times New Roman, serif"/>
              </a:rPr>
              <a:t>, </a:t>
            </a:r>
            <a:r>
              <a:rPr lang="ru-RU" sz="1600" i="1" dirty="0">
                <a:solidFill>
                  <a:srgbClr val="111111"/>
                </a:solidFill>
                <a:latin typeface="Times New Roman, serif"/>
              </a:rPr>
              <a:t>«завтра</a:t>
            </a:r>
            <a:r>
              <a:rPr lang="ru-RU" sz="1600" i="1" dirty="0" smtClean="0">
                <a:solidFill>
                  <a:srgbClr val="111111"/>
                </a:solidFill>
                <a:latin typeface="Times New Roman, serif"/>
              </a:rPr>
              <a:t>»</a:t>
            </a:r>
            <a:r>
              <a:rPr lang="ru-RU" sz="1600" dirty="0" smtClean="0">
                <a:solidFill>
                  <a:srgbClr val="111111"/>
                </a:solidFill>
                <a:latin typeface="Times New Roman, serif"/>
              </a:rPr>
              <a:t>.</a:t>
            </a:r>
            <a:endParaRPr lang="ru-RU" sz="1600" dirty="0">
              <a:solidFill>
                <a:srgbClr val="111111"/>
              </a:solidFill>
              <a:latin typeface="Times New Roman, serif"/>
            </a:endParaRPr>
          </a:p>
        </p:txBody>
      </p:sp>
    </p:spTree>
    <p:extLst>
      <p:ext uri="{BB962C8B-B14F-4D97-AF65-F5344CB8AC3E}">
        <p14:creationId xmlns:p14="http://schemas.microsoft.com/office/powerpoint/2010/main" val="103619672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1000" r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 txBox="1">
            <a:spLocks/>
          </p:cNvSpPr>
          <p:nvPr/>
        </p:nvSpPr>
        <p:spPr>
          <a:xfrm>
            <a:off x="330200" y="457200"/>
            <a:ext cx="9410700" cy="838200"/>
          </a:xfrm>
          <a:prstGeom prst="rect">
            <a:avLst/>
          </a:prstGeom>
        </p:spPr>
        <p:txBody>
          <a:bodyPr vert="horz" anchor="ctr">
            <a:norm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>
            <a:lvl1pPr algn="l" rtl="0" eaLnBrk="1" latinLnBrk="0" hangingPunct="1">
              <a:spcBef>
                <a:spcPct val="0"/>
              </a:spcBef>
              <a:buNone/>
              <a:defRPr kumimoji="0" sz="3600" kern="1200" cap="all" baseline="0">
                <a:solidFill>
                  <a:schemeClr val="tx2"/>
                </a:solidFill>
                <a:effectLst>
                  <a:reflection blurRad="12700" stA="48000" endA="300" endPos="55000" dir="5400000" sy="-90000" algn="bl" rotWithShape="0"/>
                </a:effectLst>
                <a:latin typeface="+mj-lt"/>
                <a:ea typeface="+mj-ea"/>
                <a:cs typeface="+mj-cs"/>
              </a:defRPr>
            </a:lvl1pPr>
          </a:lstStyle>
          <a:p>
            <a:pPr algn="ctr">
              <a:defRPr/>
            </a:pPr>
            <a:r>
              <a:rPr lang="ru-RU" sz="4000" b="1" cap="none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Franklin Gothic Medium"/>
              </a:rPr>
              <a:t>ЭТАПЫ РАБОТЫ НАД ПРОЕКТОМ</a:t>
            </a:r>
            <a:endParaRPr lang="ru-RU" sz="4000" b="1" cap="none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Franklin Gothic Medium"/>
            </a:endParaRPr>
          </a:p>
        </p:txBody>
      </p:sp>
      <p:sp>
        <p:nvSpPr>
          <p:cNvPr id="3" name="Содержимое 2"/>
          <p:cNvSpPr txBox="1">
            <a:spLocks/>
          </p:cNvSpPr>
          <p:nvPr/>
        </p:nvSpPr>
        <p:spPr>
          <a:xfrm>
            <a:off x="304800" y="1196752"/>
            <a:ext cx="9256712" cy="5232644"/>
          </a:xfrm>
          <a:prstGeom prst="rect">
            <a:avLst/>
          </a:prstGeom>
        </p:spPr>
        <p:txBody>
          <a:bodyPr vert="horz">
            <a:noAutofit/>
          </a:bodyPr>
          <a:lstStyle>
            <a:lvl1pPr marL="342900" indent="-3429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70000"/>
              <a:buFont typeface="Wingdings 2"/>
              <a:buChar char=""/>
              <a:defRPr kumimoji="0" sz="32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70000"/>
              <a:buFont typeface="Wingdings 2"/>
              <a:buChar char=""/>
              <a:defRPr kumimoji="0" sz="28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70000"/>
              <a:buFont typeface="Wingdings 2"/>
              <a:buChar char=""/>
              <a:defRPr kumimoji="0" sz="2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70000"/>
              <a:buFont typeface="Wingdings 2"/>
              <a:buChar char=""/>
              <a:defRPr kumimoji="0" sz="20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60000"/>
              <a:buFont typeface="Wingdings 2"/>
              <a:buChar char=""/>
              <a:defRPr kumimoji="0" sz="18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25146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60000"/>
              <a:buFont typeface="Wingdings 2"/>
              <a:buChar char=""/>
              <a:defRPr kumimoji="0" sz="18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29718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60000"/>
              <a:buFont typeface="Wingdings 2"/>
              <a:buChar char=""/>
              <a:defRPr kumimoji="0"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34290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60000"/>
              <a:buFont typeface="Wingdings 2"/>
              <a:buChar char=""/>
              <a:defRPr kumimoji="0" sz="16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38862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60000"/>
              <a:buFont typeface="Wingdings 2"/>
              <a:buChar char="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buClr>
                <a:srgbClr val="F0A22E"/>
              </a:buClr>
              <a:buFont typeface="Wingdings 2"/>
              <a:buNone/>
              <a:defRPr/>
            </a:pPr>
            <a:r>
              <a:rPr lang="ru-RU" sz="2400" b="1" dirty="0" smtClean="0">
                <a:solidFill>
                  <a:srgbClr val="FF0000"/>
                </a:solidFill>
                <a:latin typeface="Franklin Gothic Book"/>
              </a:rPr>
              <a:t>1 этап. Подготовительный </a:t>
            </a:r>
          </a:p>
          <a:p>
            <a:pPr>
              <a:buClr>
                <a:srgbClr val="F0A22E"/>
              </a:buClr>
              <a:buFont typeface="Wingdings 2"/>
              <a:buNone/>
              <a:defRPr/>
            </a:pPr>
            <a:r>
              <a:rPr lang="ru-RU" sz="2400" dirty="0" smtClean="0">
                <a:solidFill>
                  <a:schemeClr val="tx1"/>
                </a:solidFill>
                <a:latin typeface="Franklin Gothic Book"/>
              </a:rPr>
              <a:t>      Постановка цели и задач, определение направлений, объектов и методов, предварительная работа с детьми и родителями, выбор оборудования и материалов. Определение актуальных знаний детей о правилах пожарной безопасности.</a:t>
            </a:r>
          </a:p>
          <a:p>
            <a:pPr>
              <a:buClr>
                <a:srgbClr val="F0A22E"/>
              </a:buClr>
              <a:buFont typeface="Wingdings 2"/>
              <a:buNone/>
              <a:defRPr/>
            </a:pPr>
            <a:r>
              <a:rPr lang="ru-RU" sz="2400" b="1" dirty="0" smtClean="0">
                <a:solidFill>
                  <a:srgbClr val="FF0000"/>
                </a:solidFill>
                <a:latin typeface="Franklin Gothic Book"/>
              </a:rPr>
              <a:t>2 этап. Практический</a:t>
            </a:r>
          </a:p>
          <a:p>
            <a:pPr>
              <a:buClr>
                <a:srgbClr val="F0A22E"/>
              </a:buClr>
              <a:buFont typeface="Wingdings 2"/>
              <a:buNone/>
              <a:defRPr/>
            </a:pPr>
            <a:r>
              <a:rPr lang="ru-RU" sz="2400" dirty="0" smtClean="0">
                <a:solidFill>
                  <a:schemeClr val="tx1"/>
                </a:solidFill>
                <a:latin typeface="Franklin Gothic Book"/>
              </a:rPr>
              <a:t>     Создание проблемной ситуации. Поиск ответов на поставленные вопросы разными способами, через практическую деятельность детей. Реализация плана совместных мероприятий через интеграцию разных видов детской деятельности.</a:t>
            </a:r>
          </a:p>
          <a:p>
            <a:pPr>
              <a:buClr>
                <a:srgbClr val="F0A22E"/>
              </a:buClr>
              <a:buFont typeface="Wingdings 2"/>
              <a:buNone/>
              <a:defRPr/>
            </a:pPr>
            <a:r>
              <a:rPr lang="ru-RU" sz="2400" b="1" dirty="0" smtClean="0">
                <a:solidFill>
                  <a:srgbClr val="FF0000"/>
                </a:solidFill>
                <a:latin typeface="Franklin Gothic Book"/>
              </a:rPr>
              <a:t>3 этап. Обобщающий (Заключительный).</a:t>
            </a:r>
          </a:p>
          <a:p>
            <a:pPr>
              <a:buClr>
                <a:srgbClr val="F0A22E"/>
              </a:buClr>
              <a:buFont typeface="Wingdings 2"/>
              <a:buNone/>
              <a:defRPr/>
            </a:pPr>
            <a:r>
              <a:rPr lang="ru-RU" sz="2400" dirty="0" smtClean="0">
                <a:solidFill>
                  <a:schemeClr val="tx1"/>
                </a:solidFill>
                <a:latin typeface="Franklin Gothic Book"/>
              </a:rPr>
              <a:t>     Обобщение результатов работы в игровой форме, их анализ, закрепление полученных знаний, формулировка выводов.</a:t>
            </a:r>
            <a:endParaRPr lang="ru-RU" sz="2400" dirty="0">
              <a:solidFill>
                <a:schemeClr val="tx1"/>
              </a:solidFill>
              <a:latin typeface="Franklin Gothic Book"/>
            </a:endParaRPr>
          </a:p>
        </p:txBody>
      </p:sp>
    </p:spTree>
    <p:extLst>
      <p:ext uri="{BB962C8B-B14F-4D97-AF65-F5344CB8AC3E}">
        <p14:creationId xmlns:p14="http://schemas.microsoft.com/office/powerpoint/2010/main" val="323108442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4000" b="-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632520" y="260648"/>
            <a:ext cx="8136904" cy="1261884"/>
          </a:xfrm>
          <a:prstGeom prst="rect">
            <a:avLst/>
          </a:prstGeom>
        </p:spPr>
        <p:txBody>
          <a:bodyPr wrap="squar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>
              <a:defRPr/>
            </a:pPr>
            <a:r>
              <a:rPr lang="ru-RU" sz="4000" b="1" kern="0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Times New Roman, serif"/>
              </a:rPr>
              <a:t>Реализация проекта</a:t>
            </a:r>
            <a:r>
              <a:rPr lang="ru-RU" sz="3600" b="1" kern="0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Times New Roman, serif"/>
              </a:rPr>
              <a:t/>
            </a:r>
            <a:br>
              <a:rPr lang="ru-RU" sz="3600" b="1" kern="0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Times New Roman, serif"/>
              </a:rPr>
            </a:br>
            <a:r>
              <a:rPr lang="ru-RU" sz="3600" b="1" i="1" kern="0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Times New Roman, serif"/>
              </a:rPr>
              <a:t>подготовительный этап</a:t>
            </a:r>
            <a:endParaRPr lang="ru-RU" sz="3600" b="1" kern="0" dirty="0" smtClean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Times New Roman, serif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416496" y="1700808"/>
            <a:ext cx="9145016" cy="198823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spcBef>
                <a:spcPct val="20000"/>
              </a:spcBef>
              <a:buClr>
                <a:srgbClr val="F0A22E"/>
              </a:buClr>
              <a:buSzPct val="70000"/>
              <a:buFont typeface="Wingdings 2"/>
              <a:buChar char=""/>
            </a:pPr>
            <a:r>
              <a:rPr lang="ru-RU" sz="2200" dirty="0">
                <a:latin typeface="Times New Roman, serif"/>
              </a:rPr>
              <a:t>Подбор </a:t>
            </a:r>
            <a:r>
              <a:rPr lang="ru-RU" sz="2200" dirty="0" smtClean="0">
                <a:latin typeface="Times New Roman, serif"/>
              </a:rPr>
              <a:t>наглядно </a:t>
            </a:r>
            <a:r>
              <a:rPr lang="ru-RU" sz="2200" dirty="0">
                <a:latin typeface="Times New Roman, serif"/>
              </a:rPr>
              <a:t>– демонстрационного материала;</a:t>
            </a:r>
          </a:p>
          <a:p>
            <a:pPr marL="342900" indent="-342900">
              <a:spcBef>
                <a:spcPct val="20000"/>
              </a:spcBef>
              <a:buClr>
                <a:srgbClr val="F0A22E"/>
              </a:buClr>
              <a:buSzPct val="70000"/>
              <a:buFont typeface="Wingdings 2"/>
              <a:buChar char=""/>
            </a:pPr>
            <a:r>
              <a:rPr lang="ru-RU" sz="2200" dirty="0">
                <a:latin typeface="Times New Roman, serif"/>
              </a:rPr>
              <a:t>Подбор художественной литературы по теме;</a:t>
            </a:r>
          </a:p>
          <a:p>
            <a:pPr marL="342900" indent="-342900">
              <a:spcBef>
                <a:spcPct val="20000"/>
              </a:spcBef>
              <a:buClr>
                <a:srgbClr val="F0A22E"/>
              </a:buClr>
              <a:buSzPct val="70000"/>
              <a:buFont typeface="Wingdings 2"/>
              <a:buChar char=""/>
            </a:pPr>
            <a:r>
              <a:rPr lang="ru-RU" sz="2200" dirty="0" smtClean="0">
                <a:latin typeface="Times New Roman, serif"/>
              </a:rPr>
              <a:t>Оформление </a:t>
            </a:r>
            <a:r>
              <a:rPr lang="ru-RU" sz="2200" dirty="0" err="1" smtClean="0">
                <a:latin typeface="Times New Roman, serif"/>
              </a:rPr>
              <a:t>лэпбука</a:t>
            </a:r>
            <a:r>
              <a:rPr lang="ru-RU" sz="2200" dirty="0" smtClean="0">
                <a:latin typeface="Times New Roman, serif"/>
              </a:rPr>
              <a:t>;</a:t>
            </a:r>
            <a:endParaRPr lang="ru-RU" sz="2200" dirty="0">
              <a:latin typeface="Times New Roman, serif"/>
            </a:endParaRPr>
          </a:p>
          <a:p>
            <a:pPr marL="342900" indent="-342900">
              <a:spcBef>
                <a:spcPct val="20000"/>
              </a:spcBef>
              <a:buClr>
                <a:srgbClr val="F0A22E"/>
              </a:buClr>
              <a:buSzPct val="70000"/>
              <a:buFont typeface="Wingdings 2"/>
              <a:buChar char=""/>
            </a:pPr>
            <a:r>
              <a:rPr lang="ru-RU" sz="2200" dirty="0">
                <a:latin typeface="Times New Roman, serif"/>
              </a:rPr>
              <a:t>Изготовление дидактических игр по </a:t>
            </a:r>
            <a:r>
              <a:rPr lang="ru-RU" sz="2200" dirty="0" smtClean="0">
                <a:latin typeface="Times New Roman, serif"/>
              </a:rPr>
              <a:t>изучению математических понятий</a:t>
            </a:r>
            <a:endParaRPr lang="ru-RU" dirty="0">
              <a:latin typeface="Times New Roman, serif"/>
            </a:endParaRPr>
          </a:p>
        </p:txBody>
      </p:sp>
    </p:spTree>
    <p:extLst>
      <p:ext uri="{BB962C8B-B14F-4D97-AF65-F5344CB8AC3E}">
        <p14:creationId xmlns:p14="http://schemas.microsoft.com/office/powerpoint/2010/main" val="409784428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4000" b="-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 txBox="1">
            <a:spLocks/>
          </p:cNvSpPr>
          <p:nvPr/>
        </p:nvSpPr>
        <p:spPr>
          <a:xfrm>
            <a:off x="632520" y="404664"/>
            <a:ext cx="8686800" cy="838200"/>
          </a:xfrm>
          <a:prstGeom prst="rect">
            <a:avLst/>
          </a:prstGeom>
        </p:spPr>
        <p:txBody>
          <a:bodyPr vert="horz" anchor="ctr">
            <a:norm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>
            <a:lvl1pPr algn="l" rtl="0" eaLnBrk="1" latinLnBrk="0" hangingPunct="1">
              <a:spcBef>
                <a:spcPct val="0"/>
              </a:spcBef>
              <a:buNone/>
              <a:defRPr kumimoji="0" sz="3600" kern="1200" cap="all" baseline="0">
                <a:solidFill>
                  <a:schemeClr val="tx2"/>
                </a:solidFill>
                <a:effectLst>
                  <a:reflection blurRad="12700" stA="48000" endA="300" endPos="55000" dir="5400000" sy="-90000" algn="bl" rotWithShape="0"/>
                </a:effectLst>
                <a:latin typeface="+mj-lt"/>
                <a:ea typeface="+mj-ea"/>
                <a:cs typeface="+mj-cs"/>
              </a:defRPr>
            </a:lvl1pPr>
          </a:lstStyle>
          <a:p>
            <a:pPr algn="ctr">
              <a:defRPr/>
            </a:pPr>
            <a:r>
              <a:rPr lang="ru-RU" sz="4400" b="1" cap="none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Times New Roman, serif"/>
              </a:rPr>
              <a:t>Работа с родителями</a:t>
            </a:r>
            <a:endParaRPr lang="ru-RU" sz="4400" b="1" cap="none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Times New Roman, serif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488504" y="1124744"/>
            <a:ext cx="9073008" cy="218521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spcBef>
                <a:spcPct val="20000"/>
              </a:spcBef>
              <a:buClr>
                <a:srgbClr val="F0A22E"/>
              </a:buClr>
              <a:buSzPct val="70000"/>
              <a:buFont typeface="Wingdings 2"/>
              <a:buChar char=""/>
            </a:pPr>
            <a:r>
              <a:rPr lang="ru-RU" sz="2000" dirty="0">
                <a:solidFill>
                  <a:srgbClr val="4E3B30"/>
                </a:solidFill>
                <a:latin typeface="Times New Roman, serif"/>
              </a:rPr>
              <a:t>Проведение консультаций</a:t>
            </a:r>
          </a:p>
          <a:p>
            <a:pPr marL="342900" indent="-342900">
              <a:spcBef>
                <a:spcPct val="20000"/>
              </a:spcBef>
              <a:buClr>
                <a:srgbClr val="F0A22E"/>
              </a:buClr>
              <a:buSzPct val="70000"/>
              <a:buFont typeface="Wingdings 2"/>
              <a:buChar char=""/>
            </a:pPr>
            <a:r>
              <a:rPr lang="ru-RU" sz="2000" dirty="0">
                <a:solidFill>
                  <a:srgbClr val="4E3B30"/>
                </a:solidFill>
                <a:latin typeface="Times New Roman, serif"/>
              </a:rPr>
              <a:t>Оформление папок передвижек</a:t>
            </a:r>
          </a:p>
          <a:p>
            <a:pPr marL="342900" indent="-342900">
              <a:spcBef>
                <a:spcPct val="20000"/>
              </a:spcBef>
              <a:buClr>
                <a:srgbClr val="F0A22E"/>
              </a:buClr>
              <a:buSzPct val="70000"/>
              <a:buFont typeface="Wingdings 2"/>
              <a:buChar char=""/>
            </a:pPr>
            <a:r>
              <a:rPr lang="ru-RU" sz="2000" dirty="0">
                <a:solidFill>
                  <a:srgbClr val="4E3B30"/>
                </a:solidFill>
                <a:latin typeface="Times New Roman, serif"/>
              </a:rPr>
              <a:t>Беседы</a:t>
            </a:r>
          </a:p>
          <a:p>
            <a:pPr marL="342900" indent="-342900">
              <a:spcBef>
                <a:spcPct val="20000"/>
              </a:spcBef>
              <a:buClr>
                <a:srgbClr val="F0A22E"/>
              </a:buClr>
              <a:buSzPct val="70000"/>
              <a:buFont typeface="Wingdings 2"/>
              <a:buChar char=""/>
            </a:pPr>
            <a:r>
              <a:rPr lang="ru-RU" sz="2000" dirty="0" smtClean="0">
                <a:solidFill>
                  <a:srgbClr val="4E3B30"/>
                </a:solidFill>
                <a:latin typeface="Times New Roman, serif"/>
              </a:rPr>
              <a:t>Рекомендации по использованию интерактивных игр по ФЭМП по технологии ТРИЗ дома</a:t>
            </a:r>
          </a:p>
          <a:p>
            <a:pPr marL="342900" indent="-342900">
              <a:spcBef>
                <a:spcPct val="20000"/>
              </a:spcBef>
              <a:buClr>
                <a:srgbClr val="F0A22E"/>
              </a:buClr>
              <a:buSzPct val="70000"/>
              <a:buFont typeface="Wingdings 2"/>
              <a:buChar char=""/>
            </a:pPr>
            <a:r>
              <a:rPr lang="ru-RU" sz="2000" dirty="0" smtClean="0">
                <a:solidFill>
                  <a:srgbClr val="4E3B30"/>
                </a:solidFill>
                <a:latin typeface="Times New Roman, serif"/>
              </a:rPr>
              <a:t>Презентация </a:t>
            </a:r>
            <a:r>
              <a:rPr lang="ru-RU" sz="2000" dirty="0">
                <a:solidFill>
                  <a:srgbClr val="4E3B30"/>
                </a:solidFill>
                <a:latin typeface="Times New Roman, serif"/>
              </a:rPr>
              <a:t>проекта на родительском собрании</a:t>
            </a:r>
          </a:p>
        </p:txBody>
      </p:sp>
      <p:pic>
        <p:nvPicPr>
          <p:cNvPr id="4" name="Picture 4" descr="https://sun9-64.userapi.com/impg/v9NsYR8OFelm3sDnPbjzDKTNSz7vUBd1uwPqWQ/ojSmkv1s_rw.jpg?size=1280x590&amp;quality=96&amp;sign=220ebee66de4e4308c65c27ebeb0e3b1&amp;type=album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1539" t="11221" r="5253"/>
          <a:stretch/>
        </p:blipFill>
        <p:spPr bwMode="auto">
          <a:xfrm>
            <a:off x="2174011" y="3377621"/>
            <a:ext cx="2884669" cy="2017896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0472" y="3309956"/>
            <a:ext cx="1871663" cy="2090737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6200000">
            <a:off x="4853416" y="3731882"/>
            <a:ext cx="1999368" cy="136815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Picture 4" descr="https://sun9-23.userapi.com/eEvksrb3PUPRn8bdVIImo6Su3IH_F3IkHz0oLQ/YCo7YS0wi2A.jp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6200000">
            <a:off x="6363384" y="3721941"/>
            <a:ext cx="2003770" cy="136815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5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49122" y="3404133"/>
            <a:ext cx="1312390" cy="201150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" name="Picture 3" descr="C:\Users\Юля\Desktop\поезд времени.PNG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6536" y="5471751"/>
            <a:ext cx="1872208" cy="129783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4" descr="C:\Users\Юля\Desktop\что лишнее.PNG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36776" y="5504978"/>
            <a:ext cx="1933988" cy="129100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Picture 5" descr="C:\Users\Юля\Desktop\на что.PNG"/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69024" y="5433867"/>
            <a:ext cx="1832272" cy="128277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" name="Picture 6" descr="C:\Users\Юля\Desktop\мт.PNG"/>
          <p:cNvPicPr>
            <a:picLocks noChangeAspect="1" noChangeArrowheads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35082" y="5433867"/>
            <a:ext cx="1828080" cy="129783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80528570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 t="-4000" b="-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00504" y="260648"/>
            <a:ext cx="9633520" cy="707886"/>
          </a:xfrm>
          <a:prstGeom prst="rect">
            <a:avLst/>
          </a:prstGeom>
        </p:spPr>
        <p:txBody>
          <a:bodyPr wrap="squar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>
              <a:defRPr/>
            </a:pPr>
            <a:r>
              <a:rPr lang="ru-RU" sz="4000" b="1" kern="0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Times New Roman, serif"/>
              </a:rPr>
              <a:t>Наглядно – дидактический материал</a:t>
            </a:r>
          </a:p>
        </p:txBody>
      </p:sp>
      <p:pic>
        <p:nvPicPr>
          <p:cNvPr id="3" name="Picture 2" descr="C:\Users\Юля\Desktop\на сайте\keYe9vGJDug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364055" y="1092983"/>
            <a:ext cx="2121106" cy="1872208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4" name="Picture 4" descr="https://sun9-76.userapi.com/impg/kHQYXOqatgZBNbsdUugyNH8ARgnlRolHlhb5DQ/BNiwREiIPVc.jpg?size=810x1080&amp;quality=96&amp;sign=e9a5a5704d78de8b2a70fb1bb2729c5a&amp;type=album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6200000">
            <a:off x="5169811" y="716121"/>
            <a:ext cx="1812396" cy="237626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3" descr="C:\Users\Юля\Desktop\моя страна\IB7_H-dvLBw.jpg"/>
          <p:cNvPicPr>
            <a:picLocks noChangeAspect="1" noChangeArrowheads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3376" b="24413"/>
          <a:stretch/>
        </p:blipFill>
        <p:spPr bwMode="auto">
          <a:xfrm>
            <a:off x="2150694" y="4628733"/>
            <a:ext cx="3278155" cy="976803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2" descr="https://sun9-31.userapi.com/impg/TJ20jZwzrQZ6xDBUEAbnbnEmyJsjredkeq9atA/9gx0RAmHpNI.jpg?size=1280x960&amp;quality=96&amp;sign=8b945cf29f0ebb39f510e0dfa7c00bd2&amp;type=album"/>
          <p:cNvPicPr>
            <a:picLocks noChangeAspect="1" noChangeArrowheads="1"/>
          </p:cNvPicPr>
          <p:nvPr/>
        </p:nvPicPr>
        <p:blipFill rotWithShape="1"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393" b="23553"/>
          <a:stretch/>
        </p:blipFill>
        <p:spPr bwMode="auto">
          <a:xfrm>
            <a:off x="2150693" y="5723749"/>
            <a:ext cx="3278155" cy="1028417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2" descr="https://sun9-2.userapi.com/impg/JgUnE3BMJM-r1huWzZAUpa1MPhQNYwWrVG_HLw/jHk1uYCZXaU.jpg?size=810x1080&amp;quality=96&amp;sign=f403ce6bf70a41dd57fceb80d53735a6&amp;type=album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6200000">
            <a:off x="6429437" y="3887548"/>
            <a:ext cx="2015682" cy="3672404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6" descr="https://sun9-69.userapi.com/impg/dQ_LPjTih925G6erDA2zRNXQSqOvKNS1TA447w/mGf_7-92iWM.jpg?size=810x1080&amp;quality=96&amp;sign=39c4197a9ca031eea9e09321b1d86913&amp;type=album"/>
          <p:cNvPicPr>
            <a:picLocks noChangeAspect="1" noChangeArrowheads="1"/>
          </p:cNvPicPr>
          <p:nvPr/>
        </p:nvPicPr>
        <p:blipFill rotWithShape="1"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5771" t="-1089" r="252" b="16469"/>
          <a:stretch/>
        </p:blipFill>
        <p:spPr bwMode="auto">
          <a:xfrm rot="5400000">
            <a:off x="7392941" y="858170"/>
            <a:ext cx="1960612" cy="194395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0" name="Picture 2" descr="https://sun9-69.userapi.com/impg/bkTBaThcrpPQ3l41_y8OI8VKV6JeJ7Ok8OV5Ug/7-4XmOVZu70.jpg?size=810x1080&amp;quality=96&amp;sign=2f4de45c8f897cfdefeb7ca790c58e97&amp;type=album"/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7466262" y="2734497"/>
            <a:ext cx="1516740" cy="209769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2" name="Picture 4" descr="https://sun9-24.userapi.com/impg/u0lGca_rYYHQI-9WRw5ydZrl5qq9Dc8cV9JEhA/_gDMrl-FHnk.jpg?size=1280x960&amp;quality=96&amp;sign=cdcaf0441f53bbe5a516f0d13c7008a1&amp;type=album"/>
          <p:cNvPicPr>
            <a:picLocks noChangeAspect="1" noChangeArrowheads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2411957" y="2950462"/>
            <a:ext cx="2376264" cy="162279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4" name="Picture 6" descr="https://sun9-47.userapi.com/impg/cI0_xFwW7h1Sph-4VQ0UYAfljT8HWSD17GkcgQ/VzFAH49FISk.jpg?size=1280x960&amp;quality=96&amp;sign=77a14e0619b4c934f3f8c598712a3abb&amp;type=album"/>
          <p:cNvPicPr>
            <a:picLocks noChangeAspect="1" noChangeArrowheads="1"/>
          </p:cNvPicPr>
          <p:nvPr/>
        </p:nvPicPr>
        <p:blipFill rotWithShape="1"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8328"/>
          <a:stretch/>
        </p:blipFill>
        <p:spPr bwMode="auto">
          <a:xfrm>
            <a:off x="2411956" y="998056"/>
            <a:ext cx="2394857" cy="18123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6" name="Picture 8" descr="https://sun9-56.userapi.com/impg/afg9PVE4yoHpSbDWf0vyIGPbNODOqEftylWakQ/B8L-l1H4xyo.jpg?size=1280x960&amp;quality=96&amp;sign=ef414736285d93f979f00ceecfffdee2&amp;type=album"/>
          <p:cNvPicPr>
            <a:picLocks noChangeAspect="1" noChangeArrowheads="1"/>
          </p:cNvPicPr>
          <p:nvPr/>
        </p:nvPicPr>
        <p:blipFill rotWithShape="1"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525" r="5236"/>
          <a:stretch/>
        </p:blipFill>
        <p:spPr bwMode="auto">
          <a:xfrm>
            <a:off x="4887876" y="2950462"/>
            <a:ext cx="2225364" cy="15912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8" name="Picture 10" descr="https://sun9-65.userapi.com/impg/7PEmCeYD8F0j1IQgkO49pi3uhy9stHTSV_3igg/c5CkttI5PMw.jpg?size=1280x960&amp;quality=96&amp;sign=c61692209bab998d894971934939bf1b&amp;type=album"/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1866" y="3270193"/>
            <a:ext cx="1685483" cy="112249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60" name="Picture 12" descr="https://sun9-57.userapi.com/impg/rZtYJrDBXjqz38xC0QrfZm6qZ53K5RyXnQ5iLA/jLcaR_iFjAM.jpg?size=810x1080&amp;quality=96&amp;sign=c84652eba268e8ea5bdb4d8ee97faa1c&amp;type=album"/>
          <p:cNvPicPr>
            <a:picLocks noChangeAspect="1" noChangeArrowheads="1"/>
          </p:cNvPicPr>
          <p:nvPr/>
        </p:nvPicPr>
        <p:blipFill>
          <a:blip r:embed="rId1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7994" y="4541714"/>
            <a:ext cx="1512168" cy="212764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4538831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4000" b="-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992351" y="116632"/>
            <a:ext cx="8496944" cy="1323439"/>
          </a:xfrm>
          <a:prstGeom prst="rect">
            <a:avLst/>
          </a:prstGeom>
        </p:spPr>
        <p:txBody>
          <a:bodyPr wrap="squar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>
              <a:defRPr/>
            </a:pPr>
            <a:r>
              <a:rPr lang="ru-RU" sz="4400" b="1" kern="0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Times New Roman, serif"/>
              </a:rPr>
              <a:t>Основной этап</a:t>
            </a:r>
            <a:r>
              <a:rPr lang="ru-RU" sz="3600" b="1" kern="0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Times New Roman, serif"/>
              </a:rPr>
              <a:t/>
            </a:r>
            <a:br>
              <a:rPr lang="ru-RU" sz="3600" b="1" kern="0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Times New Roman, serif"/>
              </a:rPr>
            </a:br>
            <a:r>
              <a:rPr lang="ru-RU" sz="3600" b="1" i="1" kern="0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Times New Roman, serif"/>
              </a:rPr>
              <a:t>Познавательная деятельность</a:t>
            </a:r>
            <a:endParaRPr lang="ru-RU" sz="3600" b="1" kern="0" dirty="0" smtClean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Times New Roman, serif"/>
            </a:endParaRPr>
          </a:p>
        </p:txBody>
      </p:sp>
      <p:pic>
        <p:nvPicPr>
          <p:cNvPr id="4" name="Picture 2" descr="https://sun9-71.userapi.com/impg/KQvr8gXXplZJORoPbLiZqaKMc0_OQlszLMyyww/UWFOkxV5K9k.jpg?size=1280x960&amp;quality=96&amp;sign=8c5baf02a501a50ee057c5b61276595b&amp;type=album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0512" y="1452013"/>
            <a:ext cx="2520280" cy="2151221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2" descr="https://sun9-22.userapi.com/impg/MW24VyJdEa9RmJsMF4SqPxdyUuifn0FeNa2Igg/a6UmcgBjCcw.jpg?size=1280x960&amp;quality=96&amp;sign=574bf29345f2d9764743169768de82a4&amp;type=album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83748" y="1438971"/>
            <a:ext cx="3240360" cy="2151221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4" descr="C:\Users\Юля\Desktop\на сайте\dDV8XHI4Wuk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529" y="4005064"/>
            <a:ext cx="2187236" cy="252028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/>
        </p:spPr>
      </p:pic>
      <p:pic>
        <p:nvPicPr>
          <p:cNvPr id="8" name="Picture 2" descr="https://sun9-33.userapi.com/impg/tKlS1teGpoU8ea4Evm9WzKbqbUYbIaqcr0xJXw/3mgkV-jEykY.jpg?size=1280x960&amp;quality=96&amp;sign=f08f162f2cee2e921c5532b67d70a4d8&amp;type=album"/>
          <p:cNvPicPr>
            <a:picLocks noChangeAspect="1" noChangeArrowheads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8827" r="16853"/>
          <a:stretch/>
        </p:blipFill>
        <p:spPr bwMode="auto">
          <a:xfrm>
            <a:off x="7052367" y="4005065"/>
            <a:ext cx="2065962" cy="252028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4" descr="https://sun9-56.userapi.com/impg/8Cpqz7q2KkR-CCry-qsrdtn3TRJm7VKYNVf1gw/s-FgZDXMjk8.jpg?size=1280x960&amp;quality=96&amp;sign=f19b3cdc0c8a25a97e3e4d427dc3561f&amp;type=album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80792" y="4005064"/>
            <a:ext cx="3672408" cy="252028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098" name="Picture 2" descr="https://sun9-61.userapi.com/impg/KoaN4vnqiGPwmTDC63qvXDxpdBO69Ru3t56l8g/sqyOiEh2AvE.jpg?size=810x1080&amp;quality=96&amp;sign=2acc6fb19ecb783d203f13f4f1957bd1&amp;type=album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74323" y="1452013"/>
            <a:ext cx="2144006" cy="2138179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041892018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4000" b="-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 txBox="1">
            <a:spLocks/>
          </p:cNvSpPr>
          <p:nvPr/>
        </p:nvSpPr>
        <p:spPr>
          <a:xfrm>
            <a:off x="179512" y="188640"/>
            <a:ext cx="8686800" cy="838200"/>
          </a:xfrm>
          <a:prstGeom prst="rect">
            <a:avLst/>
          </a:prstGeom>
        </p:spPr>
        <p:txBody>
          <a:bodyPr vert="horz" anchor="ctr">
            <a:norm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>
            <a:lvl1pPr algn="l" rtl="0" eaLnBrk="1" latinLnBrk="0" hangingPunct="1">
              <a:spcBef>
                <a:spcPct val="0"/>
              </a:spcBef>
              <a:buNone/>
              <a:defRPr kumimoji="0" sz="3600" kern="1200" cap="all" baseline="0">
                <a:solidFill>
                  <a:schemeClr val="tx2"/>
                </a:solidFill>
                <a:effectLst>
                  <a:reflection blurRad="12700" stA="48000" endA="300" endPos="55000" dir="5400000" sy="-90000" algn="bl" rotWithShape="0"/>
                </a:effectLst>
                <a:latin typeface="+mj-lt"/>
                <a:ea typeface="+mj-ea"/>
                <a:cs typeface="+mj-cs"/>
              </a:defRPr>
            </a:lvl1pPr>
          </a:lstStyle>
          <a:p>
            <a:pPr algn="ctr">
              <a:defRPr/>
            </a:pPr>
            <a:r>
              <a:rPr lang="ru-RU" sz="4000" b="1" i="1" cap="none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Times New Roman, serif"/>
              </a:rPr>
              <a:t>Игровая деятельность</a:t>
            </a:r>
            <a:endParaRPr lang="ru-RU" sz="4000" b="1" i="1" cap="none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Times New Roman, serif"/>
            </a:endParaRPr>
          </a:p>
        </p:txBody>
      </p:sp>
      <p:pic>
        <p:nvPicPr>
          <p:cNvPr id="3074" name="Picture 2" descr="https://sun9-25.userapi.com/impg/bsjr_n2TZ5OAdllKYCcDS_xKl0LFwIpylKW-0g/LEjE2VDydB0.jpg?size=1280x960&amp;quality=96&amp;sign=a5726c5b799eed8b4f75f10ca502ae82&amp;type=album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381" t="5285" r="16818" b="11475"/>
          <a:stretch/>
        </p:blipFill>
        <p:spPr bwMode="auto">
          <a:xfrm>
            <a:off x="489007" y="973626"/>
            <a:ext cx="2087729" cy="1772424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6" name="Picture 4" descr="https://sun9-5.userapi.com/impg/CvhAxA28zjky7G_LB6Q8jGEhKTLjwPz5bJW3wg/-D2eShVqs_0.jpg?size=1280x960&amp;quality=96&amp;sign=decad648846e257644e53d7bd1d1a80c&amp;type=album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32154" y="973626"/>
            <a:ext cx="2234846" cy="1772424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8" name="Picture 6" descr="https://sun9-19.userapi.com/impg/7TToLOGH1hd5oq-kxs4xTRKH9deaVd8U3uPTpA/mgIUgFlhJEg.jpg?size=1280x960&amp;quality=96&amp;sign=7565f6bfd20d162aa2c7555f51defa83&amp;type=album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57056" y="973626"/>
            <a:ext cx="2070864" cy="1772424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0" name="Picture 8" descr="https://sun9-62.userapi.com/impg/xZAKhDHeDe7cIgxBHb0GknRwt-qt2c9u8WQ8JQ/IgEf5UGeB7Q.jpg?size=1280x960&amp;quality=96&amp;sign=6378a6b6cf3e8e898c0063208b79bf8a&amp;type=album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12883" y="4881676"/>
            <a:ext cx="2657650" cy="1821786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2" name="Picture 10" descr="https://sun9-19.userapi.com/impg/SZoBkiClqA6uyy6Ctvo4MTn9gK7J23L6_pmv-g/txapONI4MDs.jpg?size=1280x960&amp;quality=96&amp;sign=22026d8e4e3c977fe51250f3c7dcfaba&amp;type=album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04824" y="2936807"/>
            <a:ext cx="2657650" cy="186034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4" name="Picture 12" descr="https://sun9-30.userapi.com/impg/4D2hjlpb5pq4yOCSAr3S19ceoXOLkxzVBQWuoA/sWBPO2zMQd0.jpg?size=1280x960&amp;quality=96&amp;sign=58e5324278d32c9aa4fde3ae7d5efdc3&amp;type=album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52800" y="3140968"/>
            <a:ext cx="3536967" cy="3312368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6" name="Picture 14" descr="https://sun9-24.userapi.com/impg/qhW0lG1uFWkXZxPbxJoTDClMkPSRZ0v5MdaqnQ/EPOV95ONA_0.jpg?size=810x1080&amp;quality=96&amp;sign=642846bda8214b94a193945ba9030517&amp;type=album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61312" y="973626"/>
            <a:ext cx="1701162" cy="1772424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8" name="Picture 16" descr="https://sun9-17.userapi.com/impg/jZm15cykhqWKntvUUfOJfYk_RfBdqWBrkIyuxw/FzCJhMDAjq0.jpg?size=1280x960&amp;quality=96&amp;sign=1ee661d52cc0e696d265119582f729ec&amp;type=album"/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8536" y="3002779"/>
            <a:ext cx="2470248" cy="1872208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0" name="Picture 2" descr="https://sun9-65.userapi.com/impg/8nL32K1ZoPvHF75dFfceHC1-155x_LckcO3R3w/jDZGSXxDh4E.jpg?size=810x1080&amp;quality=96&amp;sign=dc888045a6a203df60087d15ad93bf47&amp;type=album"/>
          <p:cNvPicPr>
            <a:picLocks noChangeAspect="1" noChangeArrowheads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21055" y="4970124"/>
            <a:ext cx="1655681" cy="1631511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316318175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4000" b="-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 txBox="1">
            <a:spLocks/>
          </p:cNvSpPr>
          <p:nvPr/>
        </p:nvSpPr>
        <p:spPr>
          <a:xfrm>
            <a:off x="179512" y="188640"/>
            <a:ext cx="8686800" cy="838200"/>
          </a:xfrm>
          <a:prstGeom prst="rect">
            <a:avLst/>
          </a:prstGeom>
        </p:spPr>
        <p:txBody>
          <a:bodyPr vert="horz" anchor="ctr">
            <a:normAutofit fontScale="77500" lnSpcReduction="20000"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>
            <a:lvl1pPr algn="l" rtl="0" eaLnBrk="1" latinLnBrk="0" hangingPunct="1">
              <a:spcBef>
                <a:spcPct val="0"/>
              </a:spcBef>
              <a:buNone/>
              <a:defRPr kumimoji="0" sz="3600" kern="1200" cap="all" baseline="0">
                <a:solidFill>
                  <a:schemeClr val="tx2"/>
                </a:solidFill>
                <a:effectLst>
                  <a:reflection blurRad="12700" stA="48000" endA="300" endPos="55000" dir="5400000" sy="-90000" algn="bl" rotWithShape="0"/>
                </a:effectLst>
                <a:latin typeface="+mj-lt"/>
                <a:ea typeface="+mj-ea"/>
                <a:cs typeface="+mj-cs"/>
              </a:defRPr>
            </a:lvl1pPr>
          </a:lstStyle>
          <a:p>
            <a:pPr algn="ctr">
              <a:defRPr/>
            </a:pPr>
            <a:r>
              <a:rPr lang="ru-RU" sz="4000" b="1" i="1" cap="none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Times New Roman, serif"/>
              </a:rPr>
              <a:t>Использование ИКТ в работе с детьми</a:t>
            </a:r>
            <a:endParaRPr lang="ru-RU" sz="4000" b="1" i="1" cap="none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Times New Roman, serif"/>
            </a:endParaRPr>
          </a:p>
        </p:txBody>
      </p:sp>
      <p:pic>
        <p:nvPicPr>
          <p:cNvPr id="12" name="Picture 2" descr="https://sun9-27.userapi.com/impg/nG3W4K1khoF_igS3WF7lWxCYLKCUYB3-TddY4A/HoK7hkHnfs8.jpg?size=1280x960&amp;quality=96&amp;sign=ebf968c7b2fca956f5d75dd2d812b36a&amp;type=album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8544" y="943559"/>
            <a:ext cx="2493508" cy="18701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" name="Picture 5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70384" y="1964445"/>
            <a:ext cx="2357800" cy="167418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" name="Picture 4" descr="https://sun9-71.userapi.com/impg/rr8P_VkZlgj1ddRqgIsyr5mWgOe8R2n-t7f__A/dzOZFml5FIE.jpg?size=1280x960&amp;quality=96&amp;sign=4ff86c3d45ebafa9fa91cce4db1ca5e7&amp;type=album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17316" y="945551"/>
            <a:ext cx="2412148" cy="18091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5" name="Picture 9" descr="https://sun1-16.userapi.com/impg/YtfWjF945yM2v4rTes8_AoYc-7XOuhwtRkfISg/1wpq3e9Cchw.jpg?size=1280x960&amp;quality=96&amp;sign=87b450ddcdb67156440afea577b3feed&amp;type=album"/>
          <p:cNvPicPr>
            <a:picLocks noChangeAspect="1" noChangeArrowheads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046" t="8196" r="27702" b="18921"/>
          <a:stretch/>
        </p:blipFill>
        <p:spPr bwMode="auto">
          <a:xfrm>
            <a:off x="848544" y="3645024"/>
            <a:ext cx="2754768" cy="193802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6" name="Picture 7" descr="https://sun9-35.userapi.com/impg/op1ZlDG6KHJ_LgLMZykTHF74he9ijK_ZE8oCHg/FLQbUWmYmgk.jpg?size=1280x960&amp;quality=96&amp;sign=fa3b161078372b1e0f845f3c3ee961f6&amp;type=album"/>
          <p:cNvPicPr>
            <a:picLocks noChangeAspect="1" noChangeArrowheads="1"/>
          </p:cNvPicPr>
          <p:nvPr/>
        </p:nvPicPr>
        <p:blipFill rotWithShape="1"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16482"/>
          <a:stretch/>
        </p:blipFill>
        <p:spPr bwMode="auto">
          <a:xfrm>
            <a:off x="6393160" y="3645024"/>
            <a:ext cx="2592288" cy="193802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7" name="Прямоугольник 16"/>
          <p:cNvSpPr/>
          <p:nvPr/>
        </p:nvSpPr>
        <p:spPr>
          <a:xfrm>
            <a:off x="992560" y="2996952"/>
            <a:ext cx="2232248" cy="307523"/>
          </a:xfrm>
          <a:prstGeom prst="rect">
            <a:avLst/>
          </a:prstGeom>
          <a:solidFill>
            <a:sysClr val="window" lastClr="FFFFFF"/>
          </a:solidFill>
          <a:ln w="28575" cap="flat" cmpd="sng" algn="ctr">
            <a:solidFill>
              <a:srgbClr val="00B0F0"/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779235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200" b="0" i="0" u="none" strike="noStrike" kern="0" cap="none" spc="0" normalizeH="0" baseline="0" noProof="0" dirty="0" smtClean="0">
                <a:ln>
                  <a:noFill/>
                </a:ln>
                <a:solidFill>
                  <a:srgbClr val="00ADDC">
                    <a:lumMod val="50000"/>
                  </a:srgbClr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«Поезд времени»</a:t>
            </a:r>
          </a:p>
        </p:txBody>
      </p:sp>
      <p:sp>
        <p:nvSpPr>
          <p:cNvPr id="18" name="Прямоугольник 17"/>
          <p:cNvSpPr/>
          <p:nvPr/>
        </p:nvSpPr>
        <p:spPr>
          <a:xfrm>
            <a:off x="6717316" y="2996952"/>
            <a:ext cx="2232248" cy="307523"/>
          </a:xfrm>
          <a:prstGeom prst="rect">
            <a:avLst/>
          </a:prstGeom>
          <a:solidFill>
            <a:sysClr val="window" lastClr="FFFFFF"/>
          </a:solidFill>
          <a:ln w="28575" cap="flat" cmpd="sng" algn="ctr">
            <a:solidFill>
              <a:srgbClr val="00B0F0"/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779235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200" b="0" i="0" u="none" strike="noStrike" kern="0" cap="none" spc="0" normalizeH="0" baseline="0" noProof="0" dirty="0" smtClean="0">
                <a:ln>
                  <a:noFill/>
                </a:ln>
                <a:solidFill>
                  <a:srgbClr val="00ADDC">
                    <a:lumMod val="50000"/>
                  </a:srgbClr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«Поезд времени»</a:t>
            </a:r>
          </a:p>
        </p:txBody>
      </p:sp>
      <p:sp>
        <p:nvSpPr>
          <p:cNvPr id="19" name="Прямоугольник 18"/>
          <p:cNvSpPr/>
          <p:nvPr/>
        </p:nvSpPr>
        <p:spPr>
          <a:xfrm>
            <a:off x="3838305" y="3789040"/>
            <a:ext cx="2347290" cy="339657"/>
          </a:xfrm>
          <a:prstGeom prst="rect">
            <a:avLst/>
          </a:prstGeom>
          <a:solidFill>
            <a:sysClr val="window" lastClr="FFFFFF"/>
          </a:solidFill>
          <a:ln w="28575" cap="flat" cmpd="sng" algn="ctr">
            <a:solidFill>
              <a:srgbClr val="00B0F0"/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779235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200" b="0" i="0" u="none" strike="noStrike" kern="0" cap="none" spc="0" normalizeH="0" baseline="0" noProof="0" dirty="0" smtClean="0">
                <a:ln>
                  <a:noFill/>
                </a:ln>
                <a:solidFill>
                  <a:srgbClr val="00ADDC">
                    <a:lumMod val="50000"/>
                  </a:srgbClr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«Четвертый лишний»</a:t>
            </a:r>
          </a:p>
        </p:txBody>
      </p:sp>
      <p:sp>
        <p:nvSpPr>
          <p:cNvPr id="20" name="Прямоугольник 19"/>
          <p:cNvSpPr/>
          <p:nvPr/>
        </p:nvSpPr>
        <p:spPr>
          <a:xfrm>
            <a:off x="1109804" y="5732602"/>
            <a:ext cx="2232248" cy="360040"/>
          </a:xfrm>
          <a:prstGeom prst="rect">
            <a:avLst/>
          </a:prstGeom>
          <a:solidFill>
            <a:sysClr val="window" lastClr="FFFFFF"/>
          </a:solidFill>
          <a:ln w="28575" cap="flat" cmpd="sng" algn="ctr">
            <a:solidFill>
              <a:srgbClr val="00B0F0"/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779235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200" b="0" i="0" u="none" strike="noStrike" kern="0" cap="none" spc="0" normalizeH="0" baseline="0" noProof="0" dirty="0" smtClean="0">
                <a:ln>
                  <a:noFill/>
                </a:ln>
                <a:solidFill>
                  <a:srgbClr val="00ADDC">
                    <a:lumMod val="50000"/>
                  </a:srgbClr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«На что похоже?»</a:t>
            </a:r>
          </a:p>
        </p:txBody>
      </p:sp>
      <p:sp>
        <p:nvSpPr>
          <p:cNvPr id="22" name="Прямоугольник 21"/>
          <p:cNvSpPr/>
          <p:nvPr/>
        </p:nvSpPr>
        <p:spPr>
          <a:xfrm>
            <a:off x="6753200" y="5744739"/>
            <a:ext cx="2232248" cy="394893"/>
          </a:xfrm>
          <a:prstGeom prst="rect">
            <a:avLst/>
          </a:prstGeom>
          <a:solidFill>
            <a:sysClr val="window" lastClr="FFFFFF"/>
          </a:solidFill>
          <a:ln w="28575" cap="flat" cmpd="sng" algn="ctr">
            <a:solidFill>
              <a:srgbClr val="00B0F0"/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779235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200" b="0" i="0" u="none" strike="noStrike" kern="0" cap="none" spc="0" normalizeH="0" baseline="0" noProof="0" dirty="0" smtClean="0">
                <a:ln>
                  <a:noFill/>
                </a:ln>
                <a:solidFill>
                  <a:srgbClr val="00ADDC">
                    <a:lumMod val="50000"/>
                  </a:srgbClr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«На что похоже?»</a:t>
            </a:r>
          </a:p>
        </p:txBody>
      </p:sp>
    </p:spTree>
    <p:extLst>
      <p:ext uri="{BB962C8B-B14F-4D97-AF65-F5344CB8AC3E}">
        <p14:creationId xmlns:p14="http://schemas.microsoft.com/office/powerpoint/2010/main" val="4288223054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4000" b="-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 txBox="1">
            <a:spLocks/>
          </p:cNvSpPr>
          <p:nvPr/>
        </p:nvSpPr>
        <p:spPr>
          <a:xfrm>
            <a:off x="560512" y="188640"/>
            <a:ext cx="8686800" cy="838200"/>
          </a:xfrm>
          <a:prstGeom prst="rect">
            <a:avLst/>
          </a:prstGeom>
        </p:spPr>
        <p:txBody>
          <a:bodyPr vert="horz" anchor="ctr">
            <a:norm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>
            <a:lvl1pPr algn="l" rtl="0" eaLnBrk="1" latinLnBrk="0" hangingPunct="1">
              <a:spcBef>
                <a:spcPct val="0"/>
              </a:spcBef>
              <a:buNone/>
              <a:defRPr kumimoji="0" sz="3600" kern="1200" cap="all" baseline="0">
                <a:solidFill>
                  <a:schemeClr val="tx2"/>
                </a:solidFill>
                <a:effectLst>
                  <a:reflection blurRad="12700" stA="48000" endA="300" endPos="55000" dir="5400000" sy="-90000" algn="bl" rotWithShape="0"/>
                </a:effectLst>
                <a:latin typeface="+mj-lt"/>
                <a:ea typeface="+mj-ea"/>
                <a:cs typeface="+mj-cs"/>
              </a:defRPr>
            </a:lvl1pPr>
          </a:lstStyle>
          <a:p>
            <a:pPr algn="ctr">
              <a:defRPr/>
            </a:pPr>
            <a:r>
              <a:rPr lang="ru-RU" sz="4000" b="1" i="1" cap="none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Times New Roman, serif"/>
              </a:rPr>
              <a:t>Продуктивная деятельность</a:t>
            </a:r>
            <a:endParaRPr lang="ru-RU" sz="4000" b="1" i="1" cap="none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Times New Roman, serif"/>
            </a:endParaRPr>
          </a:p>
        </p:txBody>
      </p:sp>
      <p:pic>
        <p:nvPicPr>
          <p:cNvPr id="5122" name="Picture 2" descr="https://sun9-30.userapi.com/impg/IbpANp0YKG7xwuLq-y_XX9VX37eFfhkt0KKi2w/HfXqJYp4teU.jpg?size=1280x960&amp;quality=96&amp;sign=03b14e8c0de5306a45776a946b6de449&amp;type=album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5010" y="1196752"/>
            <a:ext cx="2952328" cy="2214246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6" name="Picture 6" descr="https://sun9-19.userapi.com/impg/UToe05uEOCTadNneRF1AQ_ZE5Vp1vLpeGNLr2Q/CrYoyTTvi0s.jpg?size=810x1080&amp;quality=96&amp;sign=e0cd87ee4bc58c248693a940c9a4179f&amp;type=album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31656" y="1196752"/>
            <a:ext cx="2561504" cy="2214246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8" name="Picture 8" descr="https://sun9-18.userapi.com/impg/cVNvuko4atirxpxxcm8IBDraJ6M6kZWMMaoDRA/OxaErQGRAM4.jpg?size=1280x960&amp;quality=96&amp;sign=d23a3c522be2e469c06f3c53780e1c56&amp;type=album"/>
          <p:cNvPicPr>
            <a:picLocks noChangeAspect="1" noChangeArrowheads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17844"/>
          <a:stretch/>
        </p:blipFill>
        <p:spPr bwMode="auto">
          <a:xfrm>
            <a:off x="6825208" y="1208270"/>
            <a:ext cx="2540986" cy="221424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30" name="Picture 10" descr="https://sun9-2.userapi.com/impg/S5f_mIq0bN_4XWLdWTa4HyL55viU80tlhSY15Q/v-F0ngYKIh4.jpg?size=1280x960&amp;quality=96&amp;sign=c4dfc42e0c99a10bb493419064c4433a&amp;type=album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31656" y="3861048"/>
            <a:ext cx="2540986" cy="2232248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316318175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4000" b="-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 txBox="1">
            <a:spLocks/>
          </p:cNvSpPr>
          <p:nvPr/>
        </p:nvSpPr>
        <p:spPr>
          <a:xfrm>
            <a:off x="293115" y="148680"/>
            <a:ext cx="8686800" cy="838200"/>
          </a:xfrm>
          <a:prstGeom prst="rect">
            <a:avLst/>
          </a:prstGeom>
        </p:spPr>
        <p:txBody>
          <a:bodyPr vert="horz" anchor="ctr">
            <a:norm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>
            <a:lvl1pPr algn="l" rtl="0" eaLnBrk="1" latinLnBrk="0" hangingPunct="1">
              <a:spcBef>
                <a:spcPct val="0"/>
              </a:spcBef>
              <a:buNone/>
              <a:defRPr kumimoji="0" sz="3600" kern="1200" cap="all" baseline="0">
                <a:solidFill>
                  <a:schemeClr val="tx2"/>
                </a:solidFill>
                <a:effectLst>
                  <a:reflection blurRad="12700" stA="48000" endA="300" endPos="55000" dir="5400000" sy="-90000" algn="bl" rotWithShape="0"/>
                </a:effectLst>
                <a:latin typeface="+mj-lt"/>
                <a:ea typeface="+mj-ea"/>
                <a:cs typeface="+mj-cs"/>
              </a:defRPr>
            </a:lvl1pPr>
          </a:lstStyle>
          <a:p>
            <a:pPr algn="ctr">
              <a:defRPr/>
            </a:pPr>
            <a:r>
              <a:rPr lang="ru-RU" sz="4400" b="1" cap="none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Times New Roman, serif"/>
              </a:rPr>
              <a:t>Наше творчество</a:t>
            </a:r>
            <a:endParaRPr lang="ru-RU" sz="4400" b="1" cap="none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Times New Roman, serif"/>
            </a:endParaRPr>
          </a:p>
        </p:txBody>
      </p:sp>
      <p:pic>
        <p:nvPicPr>
          <p:cNvPr id="1026" name="Picture 2" descr="https://sun9-36.userapi.com/impg/pOlLV5sfBs0Xxa0OtCa8k2FDmThnSiQ8HE6m3A/Y3wYdKv1gsc.jpg?size=810x1080&amp;quality=96&amp;sign=420a567222f577ed82820dbf87c188bd&amp;type=album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33555"/>
          <a:stretch/>
        </p:blipFill>
        <p:spPr bwMode="auto">
          <a:xfrm>
            <a:off x="560512" y="994730"/>
            <a:ext cx="2088233" cy="2169006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https://sun9-44.userapi.com/impg/I-gm-KhQ77vxonqtnx5ajAleH29LgzHC6XZOUg/X4gmiIqyycg.jpg?size=810x1080&amp;quality=96&amp;sign=d255339a932f8c4e42d1624643218439&amp;type=album"/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-537" b="18958"/>
          <a:stretch/>
        </p:blipFill>
        <p:spPr bwMode="auto">
          <a:xfrm>
            <a:off x="2998227" y="1002548"/>
            <a:ext cx="2016224" cy="2142919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https://sun9-32.userapi.com/impg/zCSBiU5kO9yMcIFYUz6Zzcm-9d2n7-iE3A8bZQ/q08G0o4jXOA.jpg?size=810x1080&amp;quality=96&amp;sign=852cffa12e52247437b80a9d944a5e18&amp;type=album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85048" y="954626"/>
            <a:ext cx="1643131" cy="2190841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2" name="Picture 8" descr="https://sun9-55.userapi.com/impg/fBH-exfKuq-eY4vtKHD9amLkQH0humRJuXo5rA/OeW7T-F0UIc.jpg?size=810x1080&amp;quality=96&amp;sign=bd9723004c8ec7e6d45ae0ef2a91596a&amp;type=album"/>
          <p:cNvPicPr>
            <a:picLocks noChangeAspect="1" noChangeArrowheads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1112" t="11073" r="13614" b="23919"/>
          <a:stretch/>
        </p:blipFill>
        <p:spPr bwMode="auto">
          <a:xfrm rot="5400000">
            <a:off x="7252735" y="1076243"/>
            <a:ext cx="2228859" cy="1931787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4" name="Picture 10" descr="https://sun9-39.userapi.com/impg/usNVps_9Zf44KzNFQcXdzehnMONutLycEY1QTQ/BJ19OjnYjSs.jpg?size=810x1080&amp;quality=96&amp;sign=54cf1070013147249b7390be55df29e8&amp;type=album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6200000">
            <a:off x="633960" y="3400560"/>
            <a:ext cx="1911224" cy="2118352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6" name="Picture 12" descr="https://sun9-5.userapi.com/impg/uWticeRSbfyOp0wsnXFq5jWmX4iHp_OXdlsOMg/Psg1jsURU6s.jpg?size=1280x960&amp;quality=96&amp;sign=1171f73acaf7072528349bb029075cb6&amp;type=album"/>
          <p:cNvPicPr>
            <a:picLocks noChangeAspect="1" noChangeArrowheads="1"/>
          </p:cNvPicPr>
          <p:nvPr/>
        </p:nvPicPr>
        <p:blipFill rotWithShape="1"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463" r="5946" b="11970"/>
          <a:stretch/>
        </p:blipFill>
        <p:spPr bwMode="auto">
          <a:xfrm>
            <a:off x="7366486" y="3504124"/>
            <a:ext cx="1966572" cy="1991142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8" name="Picture 14" descr="https://ds01.infourok.ru/uploads/ex/0d47/000047de-c698fb74/hello_html_7cd592e7.jpg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98227" y="3504124"/>
            <a:ext cx="2016224" cy="1991142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40" name="Picture 16" descr="https://sun9-50.userapi.com/impg/OFdfcHSsbW5teJE6wl_nAaT8vPxhwTTAShdDfQ/k8PGrDTuA4A.jpg?size=1280x960&amp;quality=96&amp;sign=c887a77ae66b137a03c0a7c7716d459f&amp;type=album"/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06618" y="3504124"/>
            <a:ext cx="1978630" cy="199114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316318175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4000" b="-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 txBox="1">
            <a:spLocks/>
          </p:cNvSpPr>
          <p:nvPr/>
        </p:nvSpPr>
        <p:spPr>
          <a:xfrm>
            <a:off x="704528" y="764704"/>
            <a:ext cx="8686800" cy="1387624"/>
          </a:xfrm>
          <a:prstGeom prst="rect">
            <a:avLst/>
          </a:prstGeom>
        </p:spPr>
        <p:txBody>
          <a:bodyPr vert="horz" anchor="ctr">
            <a:no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>
            <a:lvl1pPr algn="l" rtl="0" eaLnBrk="1" latinLnBrk="0" hangingPunct="1">
              <a:spcBef>
                <a:spcPct val="0"/>
              </a:spcBef>
              <a:buNone/>
              <a:defRPr kumimoji="0" sz="3600" kern="1200" cap="all" baseline="0">
                <a:solidFill>
                  <a:schemeClr val="tx2"/>
                </a:solidFill>
                <a:effectLst>
                  <a:reflection blurRad="12700" stA="48000" endA="300" endPos="55000" dir="5400000" sy="-90000" algn="bl" rotWithShape="0"/>
                </a:effectLst>
                <a:latin typeface="+mj-lt"/>
                <a:ea typeface="+mj-ea"/>
                <a:cs typeface="+mj-cs"/>
              </a:defRPr>
            </a:lvl1pPr>
          </a:lstStyle>
          <a:p>
            <a:pPr algn="ctr">
              <a:defRPr/>
            </a:pPr>
            <a:r>
              <a:rPr lang="ru-RU" b="1" cap="none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Times New Roman, serif"/>
              </a:rPr>
              <a:t>Заключительный этап</a:t>
            </a:r>
            <a:br>
              <a:rPr lang="ru-RU" b="1" cap="none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Times New Roman, serif"/>
              </a:rPr>
            </a:br>
            <a:r>
              <a:rPr lang="ru-RU" b="1" i="1" cap="none" dirty="0" err="1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Times New Roman, serif"/>
              </a:rPr>
              <a:t>Квест</a:t>
            </a:r>
            <a:r>
              <a:rPr lang="ru-RU" b="1" i="1" cap="none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Times New Roman, serif"/>
              </a:rPr>
              <a:t>-игра «Путешествие </a:t>
            </a:r>
            <a:r>
              <a:rPr lang="ru-RU" b="1" i="1" cap="none" dirty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Times New Roman, serif"/>
              </a:rPr>
              <a:t>в</a:t>
            </a:r>
            <a:r>
              <a:rPr lang="ru-RU" b="1" i="1" cap="none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Times New Roman, serif"/>
              </a:rPr>
              <a:t> математическую страну» с использованием технологии ТРИЗ </a:t>
            </a:r>
            <a:endParaRPr lang="ru-RU" b="1" i="1" cap="none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Times New Roman, serif"/>
            </a:endParaRPr>
          </a:p>
        </p:txBody>
      </p:sp>
      <p:pic>
        <p:nvPicPr>
          <p:cNvPr id="1026" name="Picture 2" descr="https://sun9-63.userapi.com/impg/ApniLN_L2l1aZJDTIP9c4fwSpJgUq8nzK0byJA/blRJt3vDbmA.jpg?size=1280x960&amp;quality=96&amp;sign=cb1a9cbbf1ef4e1bb1941021c45db59a&amp;type=album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5242" y="3212976"/>
            <a:ext cx="3744415" cy="2808312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https://sun9-30.userapi.com/impg/B8ztV4w9GZJ_77g2TiIoPYVSJbwG94BUZekArw/6vR3w8oFAgY.jpg?size=1280x960&amp;quality=96&amp;sign=88d35afe51656aa6c57d94d5aa0cfc6d&amp;type=album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13040" y="3212976"/>
            <a:ext cx="3816424" cy="2808312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316318175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4000" b="-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https://sun9-48.userapi.com/impg/tf-PGQ_64_zvUmv5_PUqaFJt7lJkZM7zpFhb2w/ifU3fRXFvU8.jpg?size=1280x960&amp;quality=96&amp;sign=6d2adf5151c9ca6a240cfbd04e772c75&amp;type=album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8545" y="683212"/>
            <a:ext cx="3552394" cy="267378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4" name="Picture 6" descr="https://sun9-73.userapi.com/impg/PDRLkNc8JQa2rvTeBgSOCm7IpQkxxG4V8OYnTQ/lh0homAbrzE.jpg?size=1280x960&amp;quality=96&amp;sign=92b28e3cc829f276c9917c81858616e2&amp;type=album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29064" y="683212"/>
            <a:ext cx="3552394" cy="267378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6" name="Picture 8" descr="https://sun9-24.userapi.com/impg/lFm6NsgicHF5arjStdXrh2AdEQXRRL8H0OsM3g/5te3vTDC4Ks.jpg?size=1280x960&amp;quality=96&amp;sign=7df99286319122c92391ab6c5ed688b1&amp;type=album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08784" y="3695092"/>
            <a:ext cx="3960440" cy="2772308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2347483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4000" b="-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s://sun9-56.userapi.com/impg/tuehVx2voZAHbBiX_mmacuqXtNCFOEWQwJDb5Q/qYSxQAr7zN0.jpg?size=1280x960&amp;quality=96&amp;sign=75ea002c7578b3ef0f64e74d3044c5e8&amp;type=album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2520" y="764704"/>
            <a:ext cx="3672408" cy="2754306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https://sun9-36.userapi.com/impg/R0Q-8kCDE31VO1H4kTOj_r_vCslMP0y1v29AcQ/MKgEfVybpFk.jpg?size=1280x960&amp;quality=96&amp;sign=1bf9a2d834d411bd2d04d4b45a37d0a0&amp;type=album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53000" y="747014"/>
            <a:ext cx="4104456" cy="2736304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https://sun9-74.userapi.com/impg/JIpFzCQDSOIKn32COKHPRyQYNc3-9y5MIdZxiw/9VWRHJcPIpY.jpg?size=1280x960&amp;quality=96&amp;sign=fa84774e1cbff3875afeaea4661e1092&amp;type=album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48744" y="3717032"/>
            <a:ext cx="4176464" cy="288032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001753414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4000" b="-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 txBox="1">
            <a:spLocks/>
          </p:cNvSpPr>
          <p:nvPr/>
        </p:nvSpPr>
        <p:spPr>
          <a:xfrm>
            <a:off x="304800" y="457200"/>
            <a:ext cx="8482042" cy="1042974"/>
          </a:xfrm>
          <a:prstGeom prst="rect">
            <a:avLst/>
          </a:prstGeom>
        </p:spPr>
        <p:txBody>
          <a:bodyPr vert="horz" anchor="ctr">
            <a:no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>
            <a:lvl1pPr algn="l" rtl="0" eaLnBrk="1" latinLnBrk="0" hangingPunct="1">
              <a:spcBef>
                <a:spcPct val="0"/>
              </a:spcBef>
              <a:buNone/>
              <a:defRPr kumimoji="0" sz="3600" kern="1200" cap="all" baseline="0">
                <a:solidFill>
                  <a:schemeClr val="tx2"/>
                </a:solidFill>
                <a:effectLst>
                  <a:reflection blurRad="12700" stA="48000" endA="300" endPos="55000" dir="5400000" sy="-90000" algn="bl" rotWithShape="0"/>
                </a:effectLst>
                <a:latin typeface="+mj-lt"/>
                <a:ea typeface="+mj-ea"/>
                <a:cs typeface="+mj-cs"/>
              </a:defRPr>
            </a:lvl1pPr>
          </a:lstStyle>
          <a:p>
            <a:pPr algn="ctr">
              <a:defRPr/>
            </a:pPr>
            <a:endParaRPr lang="ru-RU" sz="4000" b="1" cap="none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Franklin Gothic Medium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128465" y="316967"/>
            <a:ext cx="9505056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>
              <a:defRPr/>
            </a:pPr>
            <a:r>
              <a:rPr lang="ru-RU" sz="4000" b="1" i="1" dirty="0">
                <a:ln w="11430"/>
                <a:gradFill>
                  <a:gsLst>
                    <a:gs pos="0">
                      <a:srgbClr val="C0504D">
                        <a:tint val="70000"/>
                        <a:satMod val="245000"/>
                      </a:srgbClr>
                    </a:gs>
                    <a:gs pos="75000">
                      <a:srgbClr val="C0504D">
                        <a:tint val="90000"/>
                        <a:shade val="60000"/>
                        <a:satMod val="240000"/>
                      </a:srgbClr>
                    </a:gs>
                    <a:gs pos="100000">
                      <a:srgbClr val="C0504D">
                        <a:tint val="100000"/>
                        <a:shade val="50000"/>
                        <a:satMod val="240000"/>
                      </a:srgb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Franklin Gothic Medium"/>
              </a:rPr>
              <a:t>Материал, изготовленный родителями совместно с детьми</a:t>
            </a:r>
          </a:p>
        </p:txBody>
      </p:sp>
      <p:pic>
        <p:nvPicPr>
          <p:cNvPr id="3074" name="Picture 2" descr="https://sun9-4.userapi.com/impg/0auOJ4PCz6uGJu0LnK7Bsjcjdy8tjUTEhKmdUw/F9N8M8pxCs0.jpg?size=1280x960&amp;quality=96&amp;sign=b4ab43244c47271728ed26af3fcaf850&amp;type=album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779" r="13193"/>
          <a:stretch/>
        </p:blipFill>
        <p:spPr bwMode="auto">
          <a:xfrm rot="5400000">
            <a:off x="654300" y="2020218"/>
            <a:ext cx="2275906" cy="2337366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6" name="Picture 4" descr="https://sun9-43.userapi.com/impg/BLSNuO8moz_0wjVvCsYykyOjRibvEnbvmfInBg/-HUMTuhPbf4.jpg?size=810x1080&amp;quality=96&amp;sign=6606343dfc2917f35f14d5d75afc8a81&amp;type=album"/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4704"/>
          <a:stretch/>
        </p:blipFill>
        <p:spPr bwMode="auto">
          <a:xfrm rot="16200000">
            <a:off x="6910913" y="1850625"/>
            <a:ext cx="2318518" cy="2633939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8" name="Picture 6" descr="https://sun9-43.userapi.com/impg/SXyWE5Uj5Nf7npYHAxeOF_UXnAvMjCi0vxUVqw/o1rokOmXX6s.jpg?size=810x1080&amp;quality=96&amp;sign=f8b5addbf7829eb0dec366de58d7e9d2&amp;type=album"/>
          <p:cNvPicPr>
            <a:picLocks noChangeAspect="1" noChangeArrowheads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4613"/>
          <a:stretch/>
        </p:blipFill>
        <p:spPr bwMode="auto">
          <a:xfrm>
            <a:off x="2615858" y="3885048"/>
            <a:ext cx="2113101" cy="2551901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0" name="Picture 8" descr="https://sun9-35.userapi.com/impg/E7ANCCj4_0PqXSZASKE7Z_a22ttzj5Afp_8w8w/_2antEHm6BU.jpg?size=810x1080&amp;quality=96&amp;sign=6540ac1d53fa4e63fe5c98c31937b8fb&amp;type=album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6200000">
            <a:off x="4982037" y="3631970"/>
            <a:ext cx="2464501" cy="2970657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623570" y="1639003"/>
            <a:ext cx="261585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/>
              <a:t>Д\и «Волшебные очки»</a:t>
            </a:r>
            <a:endParaRPr lang="ru-RU" dirty="0"/>
          </a:p>
        </p:txBody>
      </p:sp>
      <p:sp>
        <p:nvSpPr>
          <p:cNvPr id="5" name="TextBox 4"/>
          <p:cNvSpPr txBox="1"/>
          <p:nvPr/>
        </p:nvSpPr>
        <p:spPr>
          <a:xfrm>
            <a:off x="6753202" y="1640406"/>
            <a:ext cx="2633940" cy="3679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/>
              <a:t>Логические таблицы</a:t>
            </a:r>
            <a:endParaRPr lang="ru-RU" dirty="0"/>
          </a:p>
        </p:txBody>
      </p:sp>
      <p:sp>
        <p:nvSpPr>
          <p:cNvPr id="6" name="TextBox 5"/>
          <p:cNvSpPr txBox="1"/>
          <p:nvPr/>
        </p:nvSpPr>
        <p:spPr>
          <a:xfrm>
            <a:off x="3044080" y="3231790"/>
            <a:ext cx="370912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/>
              <a:t>Книжка-малышка «Математические сказки»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2347483"/>
      </p:ext>
    </p:extLst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1_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2_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3_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5.xml><?xml version="1.0" encoding="utf-8"?>
<a:theme xmlns:a="http://schemas.openxmlformats.org/drawingml/2006/main" name="4_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6.xml><?xml version="1.0" encoding="utf-8"?>
<a:theme xmlns:a="http://schemas.openxmlformats.org/drawingml/2006/main" name="5_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7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19831</TotalTime>
  <Words>270</Words>
  <Application>Microsoft Office PowerPoint</Application>
  <PresentationFormat>Лист A4 (210x297 мм)</PresentationFormat>
  <Paragraphs>56</Paragraphs>
  <Slides>17</Slides>
  <Notes>1</Notes>
  <HiddenSlides>0</HiddenSlides>
  <MMClips>0</MMClips>
  <ScaleCrop>false</ScaleCrop>
  <HeadingPairs>
    <vt:vector size="4" baseType="variant">
      <vt:variant>
        <vt:lpstr>Тема</vt:lpstr>
      </vt:variant>
      <vt:variant>
        <vt:i4>6</vt:i4>
      </vt:variant>
      <vt:variant>
        <vt:lpstr>Заголовки слайдов</vt:lpstr>
      </vt:variant>
      <vt:variant>
        <vt:i4>17</vt:i4>
      </vt:variant>
    </vt:vector>
  </HeadingPairs>
  <TitlesOfParts>
    <vt:vector size="23" baseType="lpstr">
      <vt:lpstr>Тема Office</vt:lpstr>
      <vt:lpstr>1_Тема Office</vt:lpstr>
      <vt:lpstr>2_Тема Office</vt:lpstr>
      <vt:lpstr>3_Тема Office</vt:lpstr>
      <vt:lpstr>4_Тема Office</vt:lpstr>
      <vt:lpstr>5_Тема Office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Юля</dc:creator>
  <cp:lastModifiedBy>RePack by Diakov</cp:lastModifiedBy>
  <cp:revision>41</cp:revision>
  <cp:lastPrinted>2021-03-14T15:56:43Z</cp:lastPrinted>
  <dcterms:created xsi:type="dcterms:W3CDTF">2021-02-24T06:42:20Z</dcterms:created>
  <dcterms:modified xsi:type="dcterms:W3CDTF">2021-09-09T08:18:46Z</dcterms:modified>
</cp:coreProperties>
</file>