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4" r:id="rId5"/>
    <p:sldId id="274" r:id="rId6"/>
    <p:sldId id="261" r:id="rId7"/>
    <p:sldId id="265" r:id="rId8"/>
    <p:sldId id="262" r:id="rId9"/>
    <p:sldId id="267" r:id="rId10"/>
    <p:sldId id="263" r:id="rId11"/>
    <p:sldId id="269" r:id="rId12"/>
    <p:sldId id="271" r:id="rId13"/>
    <p:sldId id="273" r:id="rId14"/>
    <p:sldId id="272" r:id="rId15"/>
    <p:sldId id="257" r:id="rId16"/>
  </p:sldIdLst>
  <p:sldSz cx="9144000" cy="6858000" type="screen4x3"/>
  <p:notesSz cx="6858000" cy="9144000"/>
  <p:custDataLst>
    <p:tags r:id="rId17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0290" autoAdjust="0"/>
  </p:normalViewPr>
  <p:slideViewPr>
    <p:cSldViewPr>
      <p:cViewPr varScale="1">
        <p:scale>
          <a:sx n="66" d="100"/>
          <a:sy n="66" d="100"/>
        </p:scale>
        <p:origin x="-15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jpe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jpe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8B177-D3E1-457E-9A1E-4AA0846169F6}" type="datetimeFigureOut">
              <a:rPr lang="ru-RU" smtClean="0"/>
              <a:pPr/>
              <a:t>18.06.2021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2E89E-AB11-424D-95F2-7CFABE51232F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 descr="8c02def0d0d8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5737814" flipV="1">
            <a:off x="5539732" y="3416990"/>
            <a:ext cx="4752528" cy="1944216"/>
          </a:xfrm>
          <a:prstGeom prst="rect">
            <a:avLst/>
          </a:prstGeom>
        </p:spPr>
      </p:pic>
      <p:pic>
        <p:nvPicPr>
          <p:cNvPr id="8" name="Рисунок 7" descr="8c02def0d0d8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0800000" flipV="1">
            <a:off x="3541930" y="5010076"/>
            <a:ext cx="4752528" cy="1944216"/>
          </a:xfrm>
          <a:prstGeom prst="rect">
            <a:avLst/>
          </a:prstGeom>
        </p:spPr>
      </p:pic>
      <p:pic>
        <p:nvPicPr>
          <p:cNvPr id="9" name="Рисунок 8" descr="babochka272.jpg"/>
          <p:cNvPicPr>
            <a:picLocks noChangeAspect="1"/>
          </p:cNvPicPr>
          <p:nvPr userDrawn="1"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10915" y="1916832"/>
            <a:ext cx="1033085" cy="980728"/>
          </a:xfrm>
          <a:prstGeom prst="rect">
            <a:avLst/>
          </a:prstGeom>
        </p:spPr>
      </p:pic>
      <p:pic>
        <p:nvPicPr>
          <p:cNvPr id="10" name="Рисунок 9" descr="babochka272.jpg"/>
          <p:cNvPicPr>
            <a:picLocks noChangeAspect="1"/>
          </p:cNvPicPr>
          <p:nvPr userDrawn="1"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6975692">
            <a:off x="4492190" y="5259861"/>
            <a:ext cx="705267" cy="66952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babochka272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8512370">
            <a:off x="8515977" y="2461534"/>
            <a:ext cx="530965" cy="504056"/>
          </a:xfrm>
          <a:prstGeom prst="rect">
            <a:avLst/>
          </a:prstGeom>
        </p:spPr>
      </p:pic>
      <p:pic>
        <p:nvPicPr>
          <p:cNvPr id="11" name="Рисунок 10" descr="tcvet254.jpg"/>
          <p:cNvPicPr>
            <a:picLocks noChangeAspect="1"/>
          </p:cNvPicPr>
          <p:nvPr userDrawn="1"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004048" y="6011343"/>
            <a:ext cx="834702" cy="846657"/>
          </a:xfrm>
          <a:prstGeom prst="rect">
            <a:avLst/>
          </a:prstGeom>
        </p:spPr>
      </p:pic>
      <p:pic>
        <p:nvPicPr>
          <p:cNvPr id="8" name="Рисунок 7" descr="tcvet254.jpg"/>
          <p:cNvPicPr>
            <a:picLocks noChangeAspect="1"/>
          </p:cNvPicPr>
          <p:nvPr userDrawn="1"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21114" y="2924944"/>
            <a:ext cx="922886" cy="936104"/>
          </a:xfrm>
          <a:prstGeom prst="rect">
            <a:avLst/>
          </a:prstGeom>
        </p:spPr>
      </p:pic>
      <p:pic>
        <p:nvPicPr>
          <p:cNvPr id="10" name="Рисунок 9" descr="tcvet254.jpg"/>
          <p:cNvPicPr>
            <a:picLocks noChangeAspect="1"/>
          </p:cNvPicPr>
          <p:nvPr userDrawn="1"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812360" y="3933056"/>
            <a:ext cx="1331640" cy="1350713"/>
          </a:xfrm>
          <a:prstGeom prst="rect">
            <a:avLst/>
          </a:prstGeom>
        </p:spPr>
      </p:pic>
      <p:pic>
        <p:nvPicPr>
          <p:cNvPr id="7" name="Рисунок 6" descr="tcvet254.jpg"/>
          <p:cNvPicPr>
            <a:picLocks noChangeAspect="1"/>
          </p:cNvPicPr>
          <p:nvPr userDrawn="1"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24328" y="5507287"/>
            <a:ext cx="1331640" cy="1350713"/>
          </a:xfrm>
          <a:prstGeom prst="rect">
            <a:avLst/>
          </a:prstGeom>
        </p:spPr>
      </p:pic>
      <p:pic>
        <p:nvPicPr>
          <p:cNvPr id="9" name="Рисунок 8" descr="tcvet254.jpg"/>
          <p:cNvPicPr>
            <a:picLocks noChangeAspect="1"/>
          </p:cNvPicPr>
          <p:nvPr userDrawn="1"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084168" y="5507287"/>
            <a:ext cx="1331640" cy="135071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8B177-D3E1-457E-9A1E-4AA0846169F6}" type="datetimeFigureOut">
              <a:rPr lang="ru-RU" smtClean="0"/>
              <a:pPr/>
              <a:t>18.06.2021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2E89E-AB11-424D-95F2-7CFABE51232F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2" name="Рисунок 11" descr="babochka272.jpg"/>
          <p:cNvPicPr>
            <a:picLocks noChangeAspect="1"/>
          </p:cNvPicPr>
          <p:nvPr userDrawn="1"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10915" y="5013176"/>
            <a:ext cx="1033085" cy="980728"/>
          </a:xfrm>
          <a:prstGeom prst="rect">
            <a:avLst/>
          </a:prstGeom>
        </p:spPr>
      </p:pic>
      <p:pic>
        <p:nvPicPr>
          <p:cNvPr id="13" name="Рисунок 12" descr="babochka272.jpg"/>
          <p:cNvPicPr>
            <a:picLocks noChangeAspect="1"/>
          </p:cNvPicPr>
          <p:nvPr userDrawn="1"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7572054">
            <a:off x="6940258" y="5701134"/>
            <a:ext cx="1033085" cy="98072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8B177-D3E1-457E-9A1E-4AA0846169F6}" type="datetimeFigureOut">
              <a:rPr lang="ru-RU" smtClean="0"/>
              <a:pPr/>
              <a:t>18.06.2021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2E89E-AB11-424D-95F2-7CFABE51232F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 descr="babochka272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164288" y="4581128"/>
            <a:ext cx="1979712" cy="1879380"/>
          </a:xfrm>
          <a:prstGeom prst="rect">
            <a:avLst/>
          </a:prstGeom>
        </p:spPr>
      </p:pic>
      <p:pic>
        <p:nvPicPr>
          <p:cNvPr id="8" name="Рисунок 7" descr="babochka272.jpg"/>
          <p:cNvPicPr>
            <a:picLocks noChangeAspect="1"/>
          </p:cNvPicPr>
          <p:nvPr userDrawn="1"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20283710">
            <a:off x="7965116" y="4018523"/>
            <a:ext cx="1033085" cy="980728"/>
          </a:xfrm>
          <a:prstGeom prst="rect">
            <a:avLst/>
          </a:prstGeom>
        </p:spPr>
      </p:pic>
      <p:pic>
        <p:nvPicPr>
          <p:cNvPr id="9" name="Рисунок 8" descr="babochka272.jpg"/>
          <p:cNvPicPr>
            <a:picLocks noChangeAspect="1"/>
          </p:cNvPicPr>
          <p:nvPr userDrawn="1"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7214620">
            <a:off x="8110915" y="3068960"/>
            <a:ext cx="1033085" cy="980728"/>
          </a:xfrm>
          <a:prstGeom prst="rect">
            <a:avLst/>
          </a:prstGeom>
        </p:spPr>
      </p:pic>
      <p:pic>
        <p:nvPicPr>
          <p:cNvPr id="10" name="Рисунок 9" descr="babochka272.jpg"/>
          <p:cNvPicPr>
            <a:picLocks noChangeAspect="1"/>
          </p:cNvPicPr>
          <p:nvPr userDrawn="1"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1052736"/>
            <a:ext cx="1033085" cy="980728"/>
          </a:xfrm>
          <a:prstGeom prst="rect">
            <a:avLst/>
          </a:prstGeom>
        </p:spPr>
      </p:pic>
      <p:pic>
        <p:nvPicPr>
          <p:cNvPr id="11" name="Рисунок 10" descr="babochka272.jpg"/>
          <p:cNvPicPr>
            <a:picLocks noChangeAspect="1"/>
          </p:cNvPicPr>
          <p:nvPr userDrawn="1"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4774341">
            <a:off x="370360" y="84151"/>
            <a:ext cx="817061" cy="77565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8B177-D3E1-457E-9A1E-4AA0846169F6}" type="datetimeFigureOut">
              <a:rPr lang="ru-RU" smtClean="0"/>
              <a:pPr/>
              <a:t>18.06.2021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2E89E-AB11-424D-95F2-7CFABE5123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8B177-D3E1-457E-9A1E-4AA0846169F6}" type="datetimeFigureOut">
              <a:rPr lang="ru-RU" smtClean="0"/>
              <a:pPr/>
              <a:t>18.06.2021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2E89E-AB11-424D-95F2-7CFABE5123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8B177-D3E1-457E-9A1E-4AA0846169F6}" type="datetimeFigureOut">
              <a:rPr lang="ru-RU" smtClean="0"/>
              <a:pPr/>
              <a:t>18.06.2021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2E89E-AB11-424D-95F2-7CFABE5123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8B177-D3E1-457E-9A1E-4AA0846169F6}" type="datetimeFigureOut">
              <a:rPr lang="ru-RU" smtClean="0"/>
              <a:pPr/>
              <a:t>18.06.2021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2E89E-AB11-424D-95F2-7CFABE5123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8B177-D3E1-457E-9A1E-4AA0846169F6}" type="datetimeFigureOut">
              <a:rPr lang="ru-RU" smtClean="0"/>
              <a:pPr/>
              <a:t>18.06.2021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2E89E-AB11-424D-95F2-7CFABE5123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8B177-D3E1-457E-9A1E-4AA0846169F6}" type="datetimeFigureOut">
              <a:rPr lang="ru-RU" smtClean="0"/>
              <a:pPr/>
              <a:t>18.06.2021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2E89E-AB11-424D-95F2-7CFABE5123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8B177-D3E1-457E-9A1E-4AA0846169F6}" type="datetimeFigureOut">
              <a:rPr lang="ru-RU" smtClean="0"/>
              <a:pPr/>
              <a:t>18.06.2021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2E89E-AB11-424D-95F2-7CFABE5123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8B177-D3E1-457E-9A1E-4AA0846169F6}" type="datetimeFigureOut">
              <a:rPr lang="ru-RU" smtClean="0"/>
              <a:pPr/>
              <a:t>18.06.2021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2E89E-AB11-424D-95F2-7CFABE5123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27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38B177-D3E1-457E-9A1E-4AA0846169F6}" type="datetimeFigureOut">
              <a:rPr lang="ru-RU" smtClean="0"/>
              <a:pPr/>
              <a:t>18.06.2021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F2E89E-AB11-424D-95F2-7CFABE51232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lenagold.narod.ru/fon/clipart/tc/tcvet/roz/tcvet254.png" TargetMode="External"/><Relationship Id="rId2" Type="http://schemas.openxmlformats.org/officeDocument/2006/relationships/hyperlink" Target="http://s019.radikal.ru/i614/1203/49/8c02def0d0d8.pn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lenagold.narod.ru/fon/clipart/tc/tcvet/roz/tcvet316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Технология 1 класс.</a:t>
            </a:r>
            <a:br>
              <a:rPr lang="ru-RU" dirty="0" smtClean="0"/>
            </a:br>
            <a:r>
              <a:rPr lang="ru-RU" dirty="0" smtClean="0"/>
              <a:t>Тема: Оригами « Соловей»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567136"/>
          </a:xfrm>
        </p:spPr>
        <p:txBody>
          <a:bodyPr>
            <a:normAutofit/>
          </a:bodyPr>
          <a:lstStyle/>
          <a:p>
            <a:r>
              <a:rPr lang="ru-RU" dirty="0" smtClean="0"/>
              <a:t>Подготовила учитель начальных классов МБОУ СОШ №№1</a:t>
            </a:r>
          </a:p>
          <a:p>
            <a:r>
              <a:rPr lang="ru-RU" dirty="0" smtClean="0"/>
              <a:t>Г. Ардон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331640" y="332656"/>
            <a:ext cx="552636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Прозвенел уже звонок,</a:t>
            </a:r>
          </a:p>
          <a:p>
            <a:r>
              <a:rPr lang="ru-RU" sz="3200" dirty="0" smtClean="0"/>
              <a:t>Сядьте тихо и неслышно,</a:t>
            </a:r>
          </a:p>
          <a:p>
            <a:r>
              <a:rPr lang="ru-RU" sz="3200" dirty="0" smtClean="0"/>
              <a:t>И скорей начнём урок.</a:t>
            </a:r>
          </a:p>
          <a:p>
            <a:endParaRPr lang="ru-RU" sz="3200" dirty="0" smtClean="0"/>
          </a:p>
          <a:p>
            <a:r>
              <a:rPr lang="ru-RU" sz="3200" dirty="0" smtClean="0"/>
              <a:t>Будем мы творить, трудиться,</a:t>
            </a:r>
          </a:p>
          <a:p>
            <a:r>
              <a:rPr lang="ru-RU" sz="3200" dirty="0" smtClean="0"/>
              <a:t>Ведь заданья нелегки.</a:t>
            </a:r>
          </a:p>
          <a:p>
            <a:r>
              <a:rPr lang="ru-RU" sz="3200" dirty="0" smtClean="0"/>
              <a:t>Нам, друзья, нельзя лениться,</a:t>
            </a:r>
          </a:p>
          <a:p>
            <a:r>
              <a:rPr lang="ru-RU" sz="3200" dirty="0" smtClean="0"/>
              <a:t>Так как мы ученики.</a:t>
            </a:r>
            <a:endParaRPr lang="ru-RU" sz="3200" dirty="0"/>
          </a:p>
        </p:txBody>
      </p:sp>
      <p:pic>
        <p:nvPicPr>
          <p:cNvPr id="2050" name="Picture 2" descr="C:\Users\2\Desktop\звонок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797152"/>
            <a:ext cx="2592288" cy="206084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580596"/>
            <a:ext cx="8460432" cy="2339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Batang" pitchFamily="18" charset="-127"/>
              <a:cs typeface="Tahoma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ko-KR" sz="800" dirty="0" smtClean="0">
              <a:latin typeface="Tahoma" pitchFamily="34" charset="0"/>
              <a:ea typeface="Batang" pitchFamily="18" charset="-127"/>
              <a:cs typeface="Tahoma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Batang" pitchFamily="18" charset="-127"/>
              <a:cs typeface="Tahoma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ko-KR" sz="800" dirty="0" smtClean="0">
              <a:latin typeface="Tahoma" pitchFamily="34" charset="0"/>
              <a:ea typeface="Batang" pitchFamily="18" charset="-127"/>
              <a:cs typeface="Tahoma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Batang" pitchFamily="18" charset="-127"/>
              <a:cs typeface="Tahoma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ko-KR" sz="800" dirty="0" smtClean="0">
              <a:latin typeface="Tahoma" pitchFamily="34" charset="0"/>
              <a:ea typeface="Batang" pitchFamily="18" charset="-127"/>
              <a:cs typeface="Tahoma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Batang" pitchFamily="18" charset="-127"/>
              <a:cs typeface="Tahoma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ko-KR" sz="800" dirty="0" smtClean="0">
              <a:latin typeface="Tahoma" pitchFamily="34" charset="0"/>
              <a:ea typeface="Batang" pitchFamily="18" charset="-127"/>
              <a:cs typeface="Tahoma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Batang" pitchFamily="18" charset="-127"/>
              <a:cs typeface="Tahoma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ko-KR" sz="800" dirty="0" smtClean="0">
              <a:latin typeface="Tahoma" pitchFamily="34" charset="0"/>
              <a:ea typeface="Batang" pitchFamily="18" charset="-127"/>
              <a:cs typeface="Tahoma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Batang" pitchFamily="18" charset="-127"/>
              <a:cs typeface="Tahoma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ko-KR" sz="800" dirty="0" smtClean="0">
              <a:latin typeface="Tahoma" pitchFamily="34" charset="0"/>
              <a:ea typeface="Batang" pitchFamily="18" charset="-127"/>
              <a:cs typeface="Tahoma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Batang" pitchFamily="18" charset="-127"/>
              <a:cs typeface="Tahoma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ko-KR" sz="800" dirty="0" smtClean="0">
              <a:latin typeface="Tahoma" pitchFamily="34" charset="0"/>
              <a:ea typeface="Batang" pitchFamily="18" charset="-127"/>
              <a:cs typeface="Tahoma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Batang" pitchFamily="18" charset="-127"/>
              <a:cs typeface="Tahoma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ko-KR" sz="800" dirty="0" smtClean="0">
              <a:latin typeface="Tahoma" pitchFamily="34" charset="0"/>
              <a:ea typeface="Batang" pitchFamily="18" charset="-127"/>
              <a:cs typeface="Tahoma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ko-K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2\Desktop\Соловей 1А\чайк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0"/>
            <a:ext cx="5904655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2\Desktop\тльщг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932040" cy="422108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050" name="Picture 2" descr="C:\Users\2\Desktop\ждщо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2420888"/>
            <a:ext cx="4464496" cy="443711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2\Desktop\Соловей 1А\эхжю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7000" y="95250"/>
            <a:ext cx="4661024" cy="36937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171" name="Picture 3" descr="C:\Users\2\Desktop\лшз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3717032"/>
            <a:ext cx="4355976" cy="314096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600" b="1" dirty="0" smtClean="0"/>
              <a:t>Птичка ,внешне не приметна</a:t>
            </a:r>
            <a:endParaRPr lang="ru-RU" sz="3600" dirty="0" smtClean="0"/>
          </a:p>
          <a:p>
            <a:r>
              <a:rPr lang="ru-RU" sz="3600" b="1" dirty="0" smtClean="0"/>
              <a:t>Запоёт, среди ветвей,</a:t>
            </a:r>
            <a:endParaRPr lang="ru-RU" sz="3600" dirty="0" smtClean="0"/>
          </a:p>
          <a:p>
            <a:r>
              <a:rPr lang="ru-RU" sz="3600" b="1" dirty="0" smtClean="0"/>
              <a:t>Так , что ахнем мы</a:t>
            </a:r>
            <a:endParaRPr lang="ru-RU" sz="3600" dirty="0" smtClean="0"/>
          </a:p>
          <a:p>
            <a:r>
              <a:rPr lang="ru-RU" sz="3600" b="1" dirty="0" smtClean="0"/>
              <a:t>« Ведь это голосистый….» </a:t>
            </a:r>
            <a:endParaRPr lang="ru-RU" sz="3600" dirty="0" smtClean="0"/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2\Desktop\эзжл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095500" y="-3238500"/>
            <a:ext cx="13335000" cy="13335000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C:\Users\2\Desktop\Соловей 1А\соловей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0"/>
            <a:ext cx="4032448" cy="5805264"/>
          </a:xfrm>
          <a:prstGeom prst="rect">
            <a:avLst/>
          </a:prstGeom>
          <a:noFill/>
        </p:spPr>
      </p:pic>
      <p:pic>
        <p:nvPicPr>
          <p:cNvPr id="4098" name="Picture 2" descr="C:\Users\2\Desktop\тиолд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248472" cy="573325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"/>
            <a:ext cx="7772400" cy="170080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sz="5400" dirty="0" smtClean="0"/>
              <a:t>Тема: Оригами « Соловей»</a:t>
            </a:r>
            <a:endParaRPr lang="ru-RU" sz="5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567136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4" name="Picture 2" descr="C:\Users\2\Desktop\Соловей 1А\соловей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44824"/>
            <a:ext cx="5976664" cy="501317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Правила работы оригами.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79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ru-RU" dirty="0" smtClean="0"/>
              <a:t>Работай старательно.</a:t>
            </a:r>
          </a:p>
          <a:p>
            <a:pPr lvl="0"/>
            <a:r>
              <a:rPr lang="ru-RU" dirty="0" smtClean="0"/>
              <a:t>Складывай на столе.</a:t>
            </a:r>
          </a:p>
          <a:p>
            <a:pPr lvl="0"/>
            <a:r>
              <a:rPr lang="ru-RU" dirty="0" smtClean="0"/>
              <a:t>Линию сгиба проводи аккуратно и с нажимом.</a:t>
            </a:r>
          </a:p>
          <a:p>
            <a:pPr lvl="0"/>
            <a:r>
              <a:rPr lang="ru-RU" dirty="0" smtClean="0"/>
              <a:t>Всегда держи фигурку так, как держит её учитель.</a:t>
            </a:r>
          </a:p>
          <a:p>
            <a:pPr lvl="0"/>
            <a:r>
              <a:rPr lang="ru-RU" dirty="0" smtClean="0"/>
              <a:t>Хочешь спросить – подними руку, не выкрикивай.</a:t>
            </a:r>
          </a:p>
          <a:p>
            <a:pPr lvl="0"/>
            <a:r>
              <a:rPr lang="ru-RU" dirty="0" smtClean="0"/>
              <a:t>Сделал правильно сам – помоги соседу.</a:t>
            </a:r>
          </a:p>
          <a:p>
            <a:pPr lvl="0"/>
            <a:r>
              <a:rPr lang="ru-RU" dirty="0" smtClean="0"/>
              <a:t>После работы убери за собой весь мусор. </a:t>
            </a:r>
          </a:p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1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0"/>
            <a:ext cx="6929486" cy="6858000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4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0"/>
            <a:ext cx="6858048" cy="6858000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2\Desktop\чпе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40"/>
            <a:ext cx="4860032" cy="403244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147" name="Picture 3" descr="C:\Users\2\Desktop\tuch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2420888"/>
            <a:ext cx="4788024" cy="443711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214290"/>
            <a:ext cx="7772400" cy="2000239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b="1" kern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DD4BD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Работа окончена, надо</a:t>
            </a:r>
            <a:br>
              <a:rPr lang="ru-RU" b="1" kern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DD4BD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ru-RU" b="1" kern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DD4BD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привести в порядок рабочее место.</a:t>
            </a:r>
            <a:br>
              <a:rPr lang="ru-RU" b="1" kern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DD4BD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1857364"/>
            <a:ext cx="6400800" cy="2714644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Мы потрудились от души.</a:t>
            </a:r>
          </a:p>
          <a:p>
            <a:pPr>
              <a:defRPr/>
            </a:pPr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Работы очень хороши!</a:t>
            </a:r>
          </a:p>
          <a:p>
            <a:pPr>
              <a:defRPr/>
            </a:pPr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Теперь пора и отдыхать.</a:t>
            </a:r>
          </a:p>
          <a:p>
            <a:pPr>
              <a:defRPr/>
            </a:pPr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Звенит звонок — пора играть.</a:t>
            </a:r>
          </a:p>
          <a:p>
            <a:endParaRPr lang="ru-RU" dirty="0"/>
          </a:p>
        </p:txBody>
      </p:sp>
      <p:pic>
        <p:nvPicPr>
          <p:cNvPr id="5" name="Picture 2" descr="C:\Users\Esperanto\Desktop\salfetki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22472">
            <a:off x="2820220" y="4370290"/>
            <a:ext cx="4143375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Источники: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http://s019.radikal.ru/i614/1203/49/8c02def0d0d8.png</a:t>
            </a:r>
            <a:endParaRPr lang="ru-RU" dirty="0" smtClean="0"/>
          </a:p>
          <a:p>
            <a:r>
              <a:rPr lang="en-US" dirty="0" smtClean="0">
                <a:hlinkClick r:id="rId3"/>
              </a:rPr>
              <a:t>http://lenagold.narod.ru/fon/clipart/tc/tcvet/roz/tcvet254.png</a:t>
            </a:r>
            <a:endParaRPr lang="ru-RU" dirty="0" smtClean="0"/>
          </a:p>
          <a:p>
            <a:r>
              <a:rPr lang="en-US" dirty="0" smtClean="0">
                <a:hlinkClick r:id="rId4"/>
              </a:rPr>
              <a:t>http://lenagold.narod.ru/fon/clipart/tc/tcvet/roz/tcvet316.png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f84ec578f56d2a7546a7aaeafacd39196e315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159</Words>
  <Application>Microsoft Office PowerPoint</Application>
  <PresentationFormat>Экран (4:3)</PresentationFormat>
  <Paragraphs>48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Технология 1 класс. Тема: Оригами « Соловей»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Тема: Оригами « Соловей»</vt:lpstr>
      <vt:lpstr>Правила работы оригами.</vt:lpstr>
      <vt:lpstr>Презентация PowerPoint</vt:lpstr>
      <vt:lpstr>Презентация PowerPoint</vt:lpstr>
      <vt:lpstr>Презентация PowerPoint</vt:lpstr>
      <vt:lpstr>Работа окончена, надо привести в порядок рабочее место. </vt:lpstr>
      <vt:lpstr>Источники:</vt:lpstr>
    </vt:vector>
  </TitlesOfParts>
  <Company>WolfishLair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Белозёрова</dc:creator>
  <cp:lastModifiedBy>leraardon@outlook.com</cp:lastModifiedBy>
  <cp:revision>18</cp:revision>
  <dcterms:created xsi:type="dcterms:W3CDTF">2013-03-03T11:31:40Z</dcterms:created>
  <dcterms:modified xsi:type="dcterms:W3CDTF">2021-06-18T06:13:43Z</dcterms:modified>
</cp:coreProperties>
</file>