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3" r:id="rId3"/>
    <p:sldId id="275" r:id="rId4"/>
    <p:sldId id="276" r:id="rId5"/>
    <p:sldId id="257" r:id="rId6"/>
    <p:sldId id="263" r:id="rId7"/>
    <p:sldId id="264" r:id="rId8"/>
    <p:sldId id="265" r:id="rId9"/>
    <p:sldId id="266" r:id="rId10"/>
    <p:sldId id="271" r:id="rId11"/>
    <p:sldId id="270" r:id="rId12"/>
    <p:sldId id="269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20" y="-9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90527" y="298764"/>
            <a:ext cx="9062519" cy="4478615"/>
          </a:xfrm>
        </p:spPr>
        <p:txBody>
          <a:bodyPr>
            <a:noAutofit/>
          </a:bodyPr>
          <a:lstStyle/>
          <a:p>
            <a:pPr algn="ctr"/>
            <a:r>
              <a:rPr lang="ru-RU" sz="7200" b="1" dirty="0" smtClean="0"/>
              <a:t>Плетение первого слоя подошвы лаптя</a:t>
            </a:r>
            <a:endParaRPr lang="ru-RU" sz="7200" b="1" dirty="0"/>
          </a:p>
        </p:txBody>
      </p:sp>
    </p:spTree>
    <p:extLst>
      <p:ext uri="{BB962C8B-B14F-4D97-AF65-F5344CB8AC3E}">
        <p14:creationId xmlns:p14="http://schemas.microsoft.com/office/powerpoint/2010/main" val="43448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3731" y="624110"/>
            <a:ext cx="9570881" cy="784965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План нашего занятия</a:t>
            </a: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4852" y="2008682"/>
            <a:ext cx="11737299" cy="4849318"/>
          </a:xfrm>
        </p:spPr>
        <p:txBody>
          <a:bodyPr/>
          <a:lstStyle/>
          <a:p>
            <a:r>
              <a:rPr lang="ru-RU" sz="3600" b="1" dirty="0" smtClean="0"/>
              <a:t>- Виртуальная экскурсия в историю.</a:t>
            </a:r>
          </a:p>
          <a:p>
            <a:r>
              <a:rPr lang="ru-RU" sz="3600" b="1" dirty="0" smtClean="0"/>
              <a:t>- Динамическая пауза «Лапотная миля» (измерение расстояния в лаптях).</a:t>
            </a:r>
          </a:p>
          <a:p>
            <a:r>
              <a:rPr lang="ru-RU" sz="3600" b="1" dirty="0" smtClean="0"/>
              <a:t>- Практическая работа «Твоя мастерская».</a:t>
            </a:r>
          </a:p>
          <a:p>
            <a:r>
              <a:rPr lang="ru-RU" sz="3600" b="1" dirty="0" smtClean="0"/>
              <a:t>- Подведение итогов занятия.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9747" y="344032"/>
            <a:ext cx="9922598" cy="2064189"/>
          </a:xfrm>
        </p:spPr>
        <p:txBody>
          <a:bodyPr/>
          <a:lstStyle/>
          <a:p>
            <a:r>
              <a:rPr lang="ru-RU" b="1" dirty="0" smtClean="0"/>
              <a:t>   В наше время лапоть можно увидеть:</a:t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 в музее          на картине   на празднике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6416" y="2408222"/>
            <a:ext cx="3908742" cy="3720657"/>
          </a:xfrm>
        </p:spPr>
      </p:pic>
      <p:pic>
        <p:nvPicPr>
          <p:cNvPr id="1026" name="Picture 2" descr="http://static.diary.ru/userdir/3/3/9/1/3391935/84287129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2903" y="2408222"/>
            <a:ext cx="2767238" cy="3720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kipov.ru/upload/medialibrary/765/7657795a74fccad60e096286b041be6c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12748" y="2408221"/>
            <a:ext cx="3166516" cy="3720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987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95221" y="577469"/>
            <a:ext cx="3253901" cy="2641796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/>
              <a:t>Сказки про лапоть</a:t>
            </a:r>
            <a:endParaRPr lang="ru-RU" sz="4400" b="1" dirty="0"/>
          </a:p>
        </p:txBody>
      </p:sp>
      <p:pic>
        <p:nvPicPr>
          <p:cNvPr id="2052" name="Picture 4" descr="http://vmireskazki.ru/data/docs/7113/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0599" y="232126"/>
            <a:ext cx="4444754" cy="333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ru1.anyfad.com/items/t1@d78a5c04-8282-4d8f-9322-297f525c644b/Russkaya-narodnaya-skazka-Solominka-puzyr-i-lapot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12317" y="167135"/>
            <a:ext cx="3538790" cy="3462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im0-tub-ru.yandex.net/i?id=6b9141c79d8e7b473d7007526a356ddc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2749" y="3855809"/>
            <a:ext cx="5001992" cy="281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i.ytimg.com/vi/lO0ibzag3QE/hqdefault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99613" y="3855809"/>
            <a:ext cx="3751494" cy="281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328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7823" y="181069"/>
            <a:ext cx="8911689" cy="1249379"/>
          </a:xfrm>
        </p:spPr>
        <p:txBody>
          <a:bodyPr/>
          <a:lstStyle/>
          <a:p>
            <a:r>
              <a:rPr lang="ru-RU" b="1" dirty="0" smtClean="0"/>
              <a:t>Лапти-самая распространённая на </a:t>
            </a:r>
            <a:r>
              <a:rPr lang="ru-RU" b="1" dirty="0"/>
              <a:t>Р</a:t>
            </a:r>
            <a:r>
              <a:rPr lang="ru-RU" b="1" dirty="0" smtClean="0"/>
              <a:t>уси обувь, плелась из коры дерева.</a:t>
            </a:r>
            <a:endParaRPr lang="ru-RU" b="1" dirty="0"/>
          </a:p>
        </p:txBody>
      </p:sp>
      <p:pic>
        <p:nvPicPr>
          <p:cNvPr id="4" name="Объект 3" descr="https://cdn.fishki.net/upload/post/201510/20/1704340/img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4479" y="1581337"/>
            <a:ext cx="9098733" cy="5045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1545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s://ds04.infourok.ru/uploads/ex/02cb/0002e8fa-773c5093/img6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4394" y="1"/>
            <a:ext cx="912993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62256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3367" y="0"/>
            <a:ext cx="9241246" cy="84406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/>
              <a:t>Техника плетения</a:t>
            </a:r>
            <a:endParaRPr lang="ru-RU" sz="4000" b="1" dirty="0"/>
          </a:p>
        </p:txBody>
      </p:sp>
      <p:pic>
        <p:nvPicPr>
          <p:cNvPr id="4" name="Объект 3" descr="https://ds04.infourok.ru/uploads/ex/06be/000aa195-13afa13f/img8.jpg"/>
          <p:cNvPicPr>
            <a:picLocks noGrp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800" y="703385"/>
            <a:ext cx="9180213" cy="6014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5801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021" y="182880"/>
            <a:ext cx="11853948" cy="2236763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      Инструменты для плетения лаптя:</a:t>
            </a:r>
            <a:br>
              <a:rPr lang="ru-RU" sz="4000" b="1" dirty="0" smtClean="0"/>
            </a:br>
            <a:r>
              <a:rPr lang="ru-RU" sz="4000" b="1" dirty="0" smtClean="0"/>
              <a:t>  </a:t>
            </a:r>
            <a:br>
              <a:rPr lang="ru-RU" sz="4000" b="1" dirty="0" smtClean="0"/>
            </a:br>
            <a:r>
              <a:rPr lang="ru-RU" sz="4000" b="1" dirty="0" smtClean="0"/>
              <a:t> кочедык                 мялка              колодки</a:t>
            </a:r>
            <a:endParaRPr lang="ru-RU" sz="4000" b="1" dirty="0"/>
          </a:p>
        </p:txBody>
      </p:sp>
      <p:pic>
        <p:nvPicPr>
          <p:cNvPr id="3074" name="Picture 2" descr="http://i-ola-museum.ru/userfiles/images/kochedy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021" y="2402238"/>
            <a:ext cx="3685044" cy="392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mogomc.by/assets/images/nemat/lapti/1/0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07646" y="2402238"/>
            <a:ext cx="3827488" cy="392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ehiritrc.narod.ru/har34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9715" y="2402239"/>
            <a:ext cx="4092254" cy="3928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394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2820" y="278969"/>
            <a:ext cx="9532009" cy="1386188"/>
          </a:xfrm>
        </p:spPr>
        <p:txBody>
          <a:bodyPr/>
          <a:lstStyle/>
          <a:p>
            <a:r>
              <a:rPr lang="ru-RU" b="1" dirty="0" smtClean="0"/>
              <a:t>Памятник лаптю в Великом Устюге 2,5м</a:t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9858" y="1013869"/>
            <a:ext cx="8784928" cy="5844131"/>
          </a:xfrm>
        </p:spPr>
      </p:pic>
    </p:spTree>
    <p:extLst>
      <p:ext uri="{BB962C8B-B14F-4D97-AF65-F5344CB8AC3E}">
        <p14:creationId xmlns:p14="http://schemas.microsoft.com/office/powerpoint/2010/main" val="1000099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4066" y="0"/>
            <a:ext cx="10080546" cy="809469"/>
          </a:xfrm>
        </p:spPr>
        <p:txBody>
          <a:bodyPr>
            <a:noAutofit/>
          </a:bodyPr>
          <a:lstStyle/>
          <a:p>
            <a:r>
              <a:rPr lang="ru-RU" sz="4400" b="1" dirty="0" smtClean="0"/>
              <a:t>Схема плетения подошвы лаптя</a:t>
            </a:r>
            <a:endParaRPr lang="ru-RU" sz="4400" b="1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-2" y="764498"/>
          <a:ext cx="12007122" cy="6093502"/>
        </p:xfrm>
        <a:graphic>
          <a:graphicData uri="http://schemas.openxmlformats.org/drawingml/2006/table">
            <a:tbl>
              <a:tblPr/>
              <a:tblGrid>
                <a:gridCol w="6003561"/>
                <a:gridCol w="6003561"/>
              </a:tblGrid>
              <a:tr h="3087953">
                <a:tc>
                  <a:txBody>
                    <a:bodyPr/>
                    <a:lstStyle/>
                    <a:p>
                      <a:pPr marL="228600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Calibri"/>
                          <a:cs typeface="Times New Roman"/>
                        </a:rPr>
                        <a:t>1.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43" marR="560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28600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43" marR="560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05549">
                <a:tc>
                  <a:txBody>
                    <a:bodyPr/>
                    <a:lstStyle/>
                    <a:p>
                      <a:pPr marL="228600"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3.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43" marR="560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     4.</a:t>
                      </a:r>
                      <a:endParaRPr lang="ru-RU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043" marR="560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4099" name="Рисунок 6" descr="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0357" y="794479"/>
            <a:ext cx="5393029" cy="3040402"/>
          </a:xfrm>
          <a:prstGeom prst="rect">
            <a:avLst/>
          </a:prstGeom>
          <a:noFill/>
        </p:spPr>
      </p:pic>
      <p:pic>
        <p:nvPicPr>
          <p:cNvPr id="4101" name="Рисунок 5" descr="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4557" y="848410"/>
            <a:ext cx="5333057" cy="3017676"/>
          </a:xfrm>
          <a:prstGeom prst="rect">
            <a:avLst/>
          </a:prstGeom>
          <a:noFill/>
        </p:spPr>
      </p:pic>
      <p:pic>
        <p:nvPicPr>
          <p:cNvPr id="4097" name="Рисунок 1" descr="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422" y="3867463"/>
            <a:ext cx="5316634" cy="2997998"/>
          </a:xfrm>
          <a:prstGeom prst="rect">
            <a:avLst/>
          </a:prstGeom>
          <a:noFill/>
        </p:spPr>
      </p:pic>
      <p:pic>
        <p:nvPicPr>
          <p:cNvPr id="14" name="Рисунок 13" descr="C:\Users\АМК\Desktop\1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2250" y="3829050"/>
            <a:ext cx="5402343" cy="302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418454"/>
            <a:ext cx="9675813" cy="836909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Пословицы и поговорки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1824" y="1363851"/>
            <a:ext cx="9892788" cy="4547371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учась и лаптя не сплетёшь.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Лапти дырявы, да оборы долги.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берись лапти плести, не надравши лык.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дорогу идти – пятеро лаптей сплети.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Речь вести – не лапти плести.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Лаптем щи не хлебают.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Плети лапти не языком, а кочедыком.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504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9863" y="624109"/>
            <a:ext cx="10724829" cy="5621707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Лапоть -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плетёная обувь.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Лапти плели из лыка</a:t>
            </a:r>
            <a:r>
              <a:rPr lang="ru-RU" dirty="0" smtClean="0"/>
              <a:t>.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Техники прямого и косого плетения.</a:t>
            </a:r>
            <a:br>
              <a:rPr lang="ru-RU" b="1" dirty="0" smtClean="0"/>
            </a:br>
            <a:r>
              <a:rPr lang="ru-RU" b="1" dirty="0" smtClean="0"/>
              <a:t>После запятника плетётся первый слой подошвы лаптя</a:t>
            </a:r>
            <a:br>
              <a:rPr lang="ru-RU" b="1" dirty="0" smtClean="0"/>
            </a:br>
            <a:r>
              <a:rPr lang="ru-RU" b="1" dirty="0" smtClean="0"/>
              <a:t>Лапотная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миля-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одна старорусская миля равна 7 верстам или 7,5 км.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Онучи –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портянки, полоски ткани из байки  или шерсти.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Оборы –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верёвки, которыми привязывали лапоть к ноге.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4774402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995</TotalTime>
  <Words>147</Words>
  <Application>Microsoft Office PowerPoint</Application>
  <PresentationFormat>Произвольный</PresentationFormat>
  <Paragraphs>26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Легкий дым</vt:lpstr>
      <vt:lpstr>Плетение первого слоя подошвы лаптя</vt:lpstr>
      <vt:lpstr>План нашего занятия</vt:lpstr>
      <vt:lpstr>   В наше время лапоть можно увидеть:    в музее          на картине   на празднике</vt:lpstr>
      <vt:lpstr>Сказки про лапоть</vt:lpstr>
      <vt:lpstr>Лапти-самая распространённая на Руси обувь, плелась из коры дерева.</vt:lpstr>
      <vt:lpstr>Презентация PowerPoint</vt:lpstr>
      <vt:lpstr>Техника плетения</vt:lpstr>
      <vt:lpstr>      Инструменты для плетения лаптя:     кочедык                 мялка              колодки</vt:lpstr>
      <vt:lpstr>Памятник лаптю в Великом Устюге 2,5м </vt:lpstr>
      <vt:lpstr>Схема плетения подошвы лаптя</vt:lpstr>
      <vt:lpstr>Пословицы и поговорки</vt:lpstr>
      <vt:lpstr>Лапоть - плетёная обувь. Лапти плели из лыка. Техники прямого и косого плетения. После запятника плетётся первый слой подошвы лаптя Лапотная миля-одна старорусская миля равна 7 верстам или 7,5 км. Онучи – портянки, полоски ткани из байки  или шерсти. Оборы – верёвки, которыми привязывали лапоть к ноге.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Плетение первого слоя подошвы лаптя</dc:title>
  <dc:creator>user</dc:creator>
  <cp:lastModifiedBy>LARISA ANATOL</cp:lastModifiedBy>
  <cp:revision>39</cp:revision>
  <dcterms:created xsi:type="dcterms:W3CDTF">2018-05-12T08:48:50Z</dcterms:created>
  <dcterms:modified xsi:type="dcterms:W3CDTF">2020-11-25T07:20:20Z</dcterms:modified>
</cp:coreProperties>
</file>