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0" r:id="rId1"/>
  </p:sldMasterIdLst>
  <p:sldIdLst>
    <p:sldId id="256" r:id="rId2"/>
    <p:sldId id="257" r:id="rId3"/>
    <p:sldId id="26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89" d="100"/>
          <a:sy n="89" d="100"/>
        </p:scale>
        <p:origin x="-403" y="-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ксения стамеднова" userId="0fde5c83bfc7d9a0" providerId="LiveId" clId="{8BFA31BC-5F3B-4754-BD97-24F6F3FDD7C4}"/>
    <pc:docChg chg="undo custSel addSld modSld">
      <pc:chgData name="ксения стамеднова" userId="0fde5c83bfc7d9a0" providerId="LiveId" clId="{8BFA31BC-5F3B-4754-BD97-24F6F3FDD7C4}" dt="2021-04-16T15:16:56.751" v="857" actId="1076"/>
      <pc:docMkLst>
        <pc:docMk/>
      </pc:docMkLst>
      <pc:sldChg chg="modSp new mod">
        <pc:chgData name="ксения стамеднова" userId="0fde5c83bfc7d9a0" providerId="LiveId" clId="{8BFA31BC-5F3B-4754-BD97-24F6F3FDD7C4}" dt="2021-04-16T13:55:50.863" v="598" actId="20577"/>
        <pc:sldMkLst>
          <pc:docMk/>
          <pc:sldMk cId="2167283348" sldId="256"/>
        </pc:sldMkLst>
        <pc:spChg chg="mod">
          <ac:chgData name="ксения стамеднова" userId="0fde5c83bfc7d9a0" providerId="LiveId" clId="{8BFA31BC-5F3B-4754-BD97-24F6F3FDD7C4}" dt="2021-04-16T13:20:44.287" v="123" actId="1076"/>
          <ac:spMkLst>
            <pc:docMk/>
            <pc:sldMk cId="2167283348" sldId="256"/>
            <ac:spMk id="2" creationId="{8C277F05-213A-4DB8-8B75-EAC4835CDECE}"/>
          </ac:spMkLst>
        </pc:spChg>
        <pc:spChg chg="mod">
          <ac:chgData name="ксения стамеднова" userId="0fde5c83bfc7d9a0" providerId="LiveId" clId="{8BFA31BC-5F3B-4754-BD97-24F6F3FDD7C4}" dt="2021-04-16T13:55:50.863" v="598" actId="20577"/>
          <ac:spMkLst>
            <pc:docMk/>
            <pc:sldMk cId="2167283348" sldId="256"/>
            <ac:spMk id="3" creationId="{AC11BB78-A343-4BAA-8132-FE9CFD9D7BD2}"/>
          </ac:spMkLst>
        </pc:spChg>
      </pc:sldChg>
      <pc:sldChg chg="delSp modSp new mod">
        <pc:chgData name="ксения стамеднова" userId="0fde5c83bfc7d9a0" providerId="LiveId" clId="{8BFA31BC-5F3B-4754-BD97-24F6F3FDD7C4}" dt="2021-04-16T13:58:50.811" v="652" actId="12"/>
        <pc:sldMkLst>
          <pc:docMk/>
          <pc:sldMk cId="3673693139" sldId="257"/>
        </pc:sldMkLst>
        <pc:spChg chg="del mod">
          <ac:chgData name="ксения стамеднова" userId="0fde5c83bfc7d9a0" providerId="LiveId" clId="{8BFA31BC-5F3B-4754-BD97-24F6F3FDD7C4}" dt="2021-04-16T13:18:43.699" v="90" actId="21"/>
          <ac:spMkLst>
            <pc:docMk/>
            <pc:sldMk cId="3673693139" sldId="257"/>
            <ac:spMk id="2" creationId="{071F669F-FAFB-453F-B985-2384E6F2D246}"/>
          </ac:spMkLst>
        </pc:spChg>
        <pc:spChg chg="mod">
          <ac:chgData name="ксения стамеднова" userId="0fde5c83bfc7d9a0" providerId="LiveId" clId="{8BFA31BC-5F3B-4754-BD97-24F6F3FDD7C4}" dt="2021-04-16T13:58:50.811" v="652" actId="12"/>
          <ac:spMkLst>
            <pc:docMk/>
            <pc:sldMk cId="3673693139" sldId="257"/>
            <ac:spMk id="3" creationId="{2CB494D5-6673-4BD5-8301-ECDDA2970445}"/>
          </ac:spMkLst>
        </pc:spChg>
      </pc:sldChg>
      <pc:sldChg chg="addSp delSp modSp new mod">
        <pc:chgData name="ксения стамеднова" userId="0fde5c83bfc7d9a0" providerId="LiveId" clId="{8BFA31BC-5F3B-4754-BD97-24F6F3FDD7C4}" dt="2021-04-16T15:07:12.865" v="666" actId="1076"/>
        <pc:sldMkLst>
          <pc:docMk/>
          <pc:sldMk cId="951507029" sldId="258"/>
        </pc:sldMkLst>
        <pc:spChg chg="mod">
          <ac:chgData name="ксения стамеднова" userId="0fde5c83bfc7d9a0" providerId="LiveId" clId="{8BFA31BC-5F3B-4754-BD97-24F6F3FDD7C4}" dt="2021-04-16T13:55:38.564" v="588"/>
          <ac:spMkLst>
            <pc:docMk/>
            <pc:sldMk cId="951507029" sldId="258"/>
            <ac:spMk id="2" creationId="{35E21CC2-0F5F-4570-BAFE-05A38211D527}"/>
          </ac:spMkLst>
        </pc:spChg>
        <pc:spChg chg="del mod">
          <ac:chgData name="ксения стамеднова" userId="0fde5c83bfc7d9a0" providerId="LiveId" clId="{8BFA31BC-5F3B-4754-BD97-24F6F3FDD7C4}" dt="2021-04-16T15:05:54.326" v="653"/>
          <ac:spMkLst>
            <pc:docMk/>
            <pc:sldMk cId="951507029" sldId="258"/>
            <ac:spMk id="3" creationId="{DE180902-F582-4A26-B814-4CC24ECAB2F2}"/>
          </ac:spMkLst>
        </pc:spChg>
        <pc:picChg chg="add mod modCrop">
          <ac:chgData name="ксения стамеднова" userId="0fde5c83bfc7d9a0" providerId="LiveId" clId="{8BFA31BC-5F3B-4754-BD97-24F6F3FDD7C4}" dt="2021-04-16T15:07:12.865" v="666" actId="1076"/>
          <ac:picMkLst>
            <pc:docMk/>
            <pc:sldMk cId="951507029" sldId="258"/>
            <ac:picMk id="4" creationId="{35EF2B1C-9D18-4D42-9F8A-E973C2D2E605}"/>
          </ac:picMkLst>
        </pc:picChg>
        <pc:picChg chg="add mod">
          <ac:chgData name="ксения стамеднова" userId="0fde5c83bfc7d9a0" providerId="LiveId" clId="{8BFA31BC-5F3B-4754-BD97-24F6F3FDD7C4}" dt="2021-04-16T15:07:10.248" v="665" actId="1076"/>
          <ac:picMkLst>
            <pc:docMk/>
            <pc:sldMk cId="951507029" sldId="258"/>
            <ac:picMk id="5" creationId="{61E0FAE8-7EBD-4DDC-B0E6-95B370D7521D}"/>
          </ac:picMkLst>
        </pc:picChg>
      </pc:sldChg>
      <pc:sldChg chg="addSp delSp modSp new mod">
        <pc:chgData name="ксения стамеднова" userId="0fde5c83bfc7d9a0" providerId="LiveId" clId="{8BFA31BC-5F3B-4754-BD97-24F6F3FDD7C4}" dt="2021-04-16T15:14:12.573" v="817"/>
        <pc:sldMkLst>
          <pc:docMk/>
          <pc:sldMk cId="2506673450" sldId="259"/>
        </pc:sldMkLst>
        <pc:spChg chg="mod">
          <ac:chgData name="ксения стамеднова" userId="0fde5c83bfc7d9a0" providerId="LiveId" clId="{8BFA31BC-5F3B-4754-BD97-24F6F3FDD7C4}" dt="2021-04-16T15:09:58.208" v="737" actId="20577"/>
          <ac:spMkLst>
            <pc:docMk/>
            <pc:sldMk cId="2506673450" sldId="259"/>
            <ac:spMk id="2" creationId="{CFE94F7A-B9FA-4D6F-B911-CF3087F197A8}"/>
          </ac:spMkLst>
        </pc:spChg>
        <pc:spChg chg="del mod">
          <ac:chgData name="ксения стамеднова" userId="0fde5c83bfc7d9a0" providerId="LiveId" clId="{8BFA31BC-5F3B-4754-BD97-24F6F3FDD7C4}" dt="2021-04-16T15:06:58.056" v="658"/>
          <ac:spMkLst>
            <pc:docMk/>
            <pc:sldMk cId="2506673450" sldId="259"/>
            <ac:spMk id="3" creationId="{422EB66B-2064-47FE-8426-10CD263688BC}"/>
          </ac:spMkLst>
        </pc:spChg>
        <pc:spChg chg="add del mod">
          <ac:chgData name="ксения стамеднова" userId="0fde5c83bfc7d9a0" providerId="LiveId" clId="{8BFA31BC-5F3B-4754-BD97-24F6F3FDD7C4}" dt="2021-04-16T15:07:31.031" v="668"/>
          <ac:spMkLst>
            <pc:docMk/>
            <pc:sldMk cId="2506673450" sldId="259"/>
            <ac:spMk id="6" creationId="{5AED41A3-B86A-4E8B-8C83-CBAB5C0315D4}"/>
          </ac:spMkLst>
        </pc:spChg>
        <pc:spChg chg="add mod">
          <ac:chgData name="ксения стамеднова" userId="0fde5c83bfc7d9a0" providerId="LiveId" clId="{8BFA31BC-5F3B-4754-BD97-24F6F3FDD7C4}" dt="2021-04-16T15:14:12.573" v="817"/>
          <ac:spMkLst>
            <pc:docMk/>
            <pc:sldMk cId="2506673450" sldId="259"/>
            <ac:spMk id="10" creationId="{87A7588B-DC8B-48F8-90CD-83C9E35EBE87}"/>
          </ac:spMkLst>
        </pc:spChg>
        <pc:picChg chg="add del mod">
          <ac:chgData name="ксения стамеднова" userId="0fde5c83bfc7d9a0" providerId="LiveId" clId="{8BFA31BC-5F3B-4754-BD97-24F6F3FDD7C4}" dt="2021-04-16T15:07:00.608" v="659" actId="21"/>
          <ac:picMkLst>
            <pc:docMk/>
            <pc:sldMk cId="2506673450" sldId="259"/>
            <ac:picMk id="4" creationId="{73BA9621-414C-4764-ABAA-8DB5BBA39CB0}"/>
          </ac:picMkLst>
        </pc:picChg>
        <pc:picChg chg="add mod">
          <ac:chgData name="ксения стамеднова" userId="0fde5c83bfc7d9a0" providerId="LiveId" clId="{8BFA31BC-5F3B-4754-BD97-24F6F3FDD7C4}" dt="2021-04-16T15:09:17.555" v="702" actId="1076"/>
          <ac:picMkLst>
            <pc:docMk/>
            <pc:sldMk cId="2506673450" sldId="259"/>
            <ac:picMk id="7" creationId="{D3B8C685-CDF1-43E5-8A4B-8FBDF390CB34}"/>
          </ac:picMkLst>
        </pc:picChg>
        <pc:picChg chg="add mod">
          <ac:chgData name="ксения стамеднова" userId="0fde5c83bfc7d9a0" providerId="LiveId" clId="{8BFA31BC-5F3B-4754-BD97-24F6F3FDD7C4}" dt="2021-04-16T15:08:59.266" v="695" actId="14100"/>
          <ac:picMkLst>
            <pc:docMk/>
            <pc:sldMk cId="2506673450" sldId="259"/>
            <ac:picMk id="8" creationId="{A979EA37-0556-4D37-9E6F-D2FCF20ED9CC}"/>
          </ac:picMkLst>
        </pc:picChg>
      </pc:sldChg>
      <pc:sldChg chg="addSp delSp modSp new mod">
        <pc:chgData name="ксения стамеднова" userId="0fde5c83bfc7d9a0" providerId="LiveId" clId="{8BFA31BC-5F3B-4754-BD97-24F6F3FDD7C4}" dt="2021-04-16T15:13:37.303" v="814" actId="1076"/>
        <pc:sldMkLst>
          <pc:docMk/>
          <pc:sldMk cId="2690565242" sldId="260"/>
        </pc:sldMkLst>
        <pc:spChg chg="mod">
          <ac:chgData name="ксения стамеднова" userId="0fde5c83bfc7d9a0" providerId="LiveId" clId="{8BFA31BC-5F3B-4754-BD97-24F6F3FDD7C4}" dt="2021-04-16T15:13:06.737" v="804" actId="207"/>
          <ac:spMkLst>
            <pc:docMk/>
            <pc:sldMk cId="2690565242" sldId="260"/>
            <ac:spMk id="2" creationId="{267BB1EC-94F2-4FB0-95FC-ACE1B154A2E8}"/>
          </ac:spMkLst>
        </pc:spChg>
        <pc:spChg chg="del mod">
          <ac:chgData name="ксения стамеднова" userId="0fde5c83bfc7d9a0" providerId="LiveId" clId="{8BFA31BC-5F3B-4754-BD97-24F6F3FDD7C4}" dt="2021-04-16T15:13:14.803" v="805" actId="21"/>
          <ac:spMkLst>
            <pc:docMk/>
            <pc:sldMk cId="2690565242" sldId="260"/>
            <ac:spMk id="3" creationId="{CBA7F783-1056-4763-B926-DDB819796D53}"/>
          </ac:spMkLst>
        </pc:spChg>
        <pc:spChg chg="add mod">
          <ac:chgData name="ксения стамеднова" userId="0fde5c83bfc7d9a0" providerId="LiveId" clId="{8BFA31BC-5F3B-4754-BD97-24F6F3FDD7C4}" dt="2021-04-16T15:13:35.774" v="813" actId="1076"/>
          <ac:spMkLst>
            <pc:docMk/>
            <pc:sldMk cId="2690565242" sldId="260"/>
            <ac:spMk id="6" creationId="{B481A1F3-9B7C-4984-9BE2-40E0DBB0B85B}"/>
          </ac:spMkLst>
        </pc:spChg>
        <pc:picChg chg="add mod">
          <ac:chgData name="ксения стамеднова" userId="0fde5c83bfc7d9a0" providerId="LiveId" clId="{8BFA31BC-5F3B-4754-BD97-24F6F3FDD7C4}" dt="2021-04-16T15:13:37.303" v="814" actId="1076"/>
          <ac:picMkLst>
            <pc:docMk/>
            <pc:sldMk cId="2690565242" sldId="260"/>
            <ac:picMk id="4" creationId="{079D41A6-AC49-45A5-915C-AF193C2AD7AD}"/>
          </ac:picMkLst>
        </pc:picChg>
        <pc:picChg chg="add mod">
          <ac:chgData name="ксения стамеднова" userId="0fde5c83bfc7d9a0" providerId="LiveId" clId="{8BFA31BC-5F3B-4754-BD97-24F6F3FDD7C4}" dt="2021-04-16T15:13:29.971" v="810" actId="1076"/>
          <ac:picMkLst>
            <pc:docMk/>
            <pc:sldMk cId="2690565242" sldId="260"/>
            <ac:picMk id="7" creationId="{F0EBDBD0-C993-4CD3-BA14-83622E8A58F4}"/>
          </ac:picMkLst>
        </pc:picChg>
      </pc:sldChg>
      <pc:sldChg chg="addSp delSp modSp new mod">
        <pc:chgData name="ксения стамеднова" userId="0fde5c83bfc7d9a0" providerId="LiveId" clId="{8BFA31BC-5F3B-4754-BD97-24F6F3FDD7C4}" dt="2021-04-16T15:16:56.751" v="857" actId="1076"/>
        <pc:sldMkLst>
          <pc:docMk/>
          <pc:sldMk cId="774207041" sldId="261"/>
        </pc:sldMkLst>
        <pc:spChg chg="del mod">
          <ac:chgData name="ксения стамеднова" userId="0fde5c83bfc7d9a0" providerId="LiveId" clId="{8BFA31BC-5F3B-4754-BD97-24F6F3FDD7C4}" dt="2021-04-16T15:14:32.226" v="820" actId="21"/>
          <ac:spMkLst>
            <pc:docMk/>
            <pc:sldMk cId="774207041" sldId="261"/>
            <ac:spMk id="2" creationId="{5761E9BB-0343-4184-B315-FAF5D70E72A9}"/>
          </ac:spMkLst>
        </pc:spChg>
        <pc:spChg chg="del mod">
          <ac:chgData name="ксения стамеднова" userId="0fde5c83bfc7d9a0" providerId="LiveId" clId="{8BFA31BC-5F3B-4754-BD97-24F6F3FDD7C4}" dt="2021-04-16T15:14:33.823" v="821" actId="21"/>
          <ac:spMkLst>
            <pc:docMk/>
            <pc:sldMk cId="774207041" sldId="261"/>
            <ac:spMk id="3" creationId="{476A12FD-956A-443E-A682-D26EB674DA4F}"/>
          </ac:spMkLst>
        </pc:spChg>
        <pc:spChg chg="add mod">
          <ac:chgData name="ксения стамеднова" userId="0fde5c83bfc7d9a0" providerId="LiveId" clId="{8BFA31BC-5F3B-4754-BD97-24F6F3FDD7C4}" dt="2021-04-16T15:16:53.615" v="855" actId="1076"/>
          <ac:spMkLst>
            <pc:docMk/>
            <pc:sldMk cId="774207041" sldId="261"/>
            <ac:spMk id="5" creationId="{E5EE8ADF-0487-43D2-B1AC-5AFA0FFB302E}"/>
          </ac:spMkLst>
        </pc:spChg>
        <pc:spChg chg="add mod">
          <ac:chgData name="ксения стамеднова" userId="0fde5c83bfc7d9a0" providerId="LiveId" clId="{8BFA31BC-5F3B-4754-BD97-24F6F3FDD7C4}" dt="2021-04-16T15:16:45.581" v="851" actId="1076"/>
          <ac:spMkLst>
            <pc:docMk/>
            <pc:sldMk cId="774207041" sldId="261"/>
            <ac:spMk id="8" creationId="{261085D4-711F-4293-8638-98D0C3D97A04}"/>
          </ac:spMkLst>
        </pc:spChg>
        <pc:spChg chg="add mod">
          <ac:chgData name="ксения стамеднова" userId="0fde5c83bfc7d9a0" providerId="LiveId" clId="{8BFA31BC-5F3B-4754-BD97-24F6F3FDD7C4}" dt="2021-04-16T15:16:43.213" v="850" actId="1076"/>
          <ac:spMkLst>
            <pc:docMk/>
            <pc:sldMk cId="774207041" sldId="261"/>
            <ac:spMk id="10" creationId="{D0DAF66D-344A-4663-9B2A-628D1485156C}"/>
          </ac:spMkLst>
        </pc:spChg>
        <pc:picChg chg="add mod">
          <ac:chgData name="ксения стамеднова" userId="0fde5c83bfc7d9a0" providerId="LiveId" clId="{8BFA31BC-5F3B-4754-BD97-24F6F3FDD7C4}" dt="2021-04-16T15:16:56.751" v="857" actId="1076"/>
          <ac:picMkLst>
            <pc:docMk/>
            <pc:sldMk cId="774207041" sldId="261"/>
            <ac:picMk id="6" creationId="{59380856-8199-4836-A78F-C6CA2F4E7FC2}"/>
          </ac:picMkLst>
        </pc:picChg>
        <pc:picChg chg="add mod">
          <ac:chgData name="ксения стамеднова" userId="0fde5c83bfc7d9a0" providerId="LiveId" clId="{8BFA31BC-5F3B-4754-BD97-24F6F3FDD7C4}" dt="2021-04-16T15:16:48.687" v="853" actId="1076"/>
          <ac:picMkLst>
            <pc:docMk/>
            <pc:sldMk cId="774207041" sldId="261"/>
            <ac:picMk id="11" creationId="{4CAB4875-9181-471E-A188-0C63EE5BCB75}"/>
          </ac:picMkLst>
        </pc:picChg>
      </pc:sldChg>
      <pc:sldChg chg="addSp delSp modSp new mod">
        <pc:chgData name="ксения стамеднова" userId="0fde5c83bfc7d9a0" providerId="LiveId" clId="{8BFA31BC-5F3B-4754-BD97-24F6F3FDD7C4}" dt="2021-04-16T13:55:29.788" v="583" actId="27636"/>
        <pc:sldMkLst>
          <pc:docMk/>
          <pc:sldMk cId="3761143428" sldId="262"/>
        </pc:sldMkLst>
        <pc:spChg chg="del">
          <ac:chgData name="ксения стамеднова" userId="0fde5c83bfc7d9a0" providerId="LiveId" clId="{8BFA31BC-5F3B-4754-BD97-24F6F3FDD7C4}" dt="2021-04-16T13:37:12.877" v="257" actId="21"/>
          <ac:spMkLst>
            <pc:docMk/>
            <pc:sldMk cId="3761143428" sldId="262"/>
            <ac:spMk id="2" creationId="{0B6C6BDD-AEE7-4D75-BC8C-44373F9E8C19}"/>
          </ac:spMkLst>
        </pc:spChg>
        <pc:spChg chg="mod">
          <ac:chgData name="ксения стамеднова" userId="0fde5c83bfc7d9a0" providerId="LiveId" clId="{8BFA31BC-5F3B-4754-BD97-24F6F3FDD7C4}" dt="2021-04-16T13:55:29.788" v="583" actId="27636"/>
          <ac:spMkLst>
            <pc:docMk/>
            <pc:sldMk cId="3761143428" sldId="262"/>
            <ac:spMk id="3" creationId="{7A414630-CAF9-4EFD-9BE3-7D89B7C91489}"/>
          </ac:spMkLst>
        </pc:spChg>
        <pc:spChg chg="add mod">
          <ac:chgData name="ксения стамеднова" userId="0fde5c83bfc7d9a0" providerId="LiveId" clId="{8BFA31BC-5F3B-4754-BD97-24F6F3FDD7C4}" dt="2021-04-16T13:39:56.388" v="329" actId="20577"/>
          <ac:spMkLst>
            <pc:docMk/>
            <pc:sldMk cId="3761143428" sldId="262"/>
            <ac:spMk id="5" creationId="{C59A1F5E-8841-4DBF-A854-B346BAD5E61F}"/>
          </ac:spMkLst>
        </pc:spChg>
        <pc:spChg chg="add mod">
          <ac:chgData name="ксения стамеднова" userId="0fde5c83bfc7d9a0" providerId="LiveId" clId="{8BFA31BC-5F3B-4754-BD97-24F6F3FDD7C4}" dt="2021-04-16T13:40:08.610" v="331" actId="2711"/>
          <ac:spMkLst>
            <pc:docMk/>
            <pc:sldMk cId="3761143428" sldId="262"/>
            <ac:spMk id="7" creationId="{234B64B6-82DC-48DC-80BB-C5A359DC38B7}"/>
          </ac:spMkLst>
        </pc:spChg>
      </pc:sldChg>
      <pc:sldChg chg="addSp modSp new mod">
        <pc:chgData name="ксения стамеднова" userId="0fde5c83bfc7d9a0" providerId="LiveId" clId="{8BFA31BC-5F3B-4754-BD97-24F6F3FDD7C4}" dt="2021-04-16T13:57:46.590" v="619" actId="1076"/>
        <pc:sldMkLst>
          <pc:docMk/>
          <pc:sldMk cId="1512946576" sldId="263"/>
        </pc:sldMkLst>
        <pc:spChg chg="mod">
          <ac:chgData name="ксения стамеднова" userId="0fde5c83bfc7d9a0" providerId="LiveId" clId="{8BFA31BC-5F3B-4754-BD97-24F6F3FDD7C4}" dt="2021-04-16T13:41:56.077" v="340" actId="404"/>
          <ac:spMkLst>
            <pc:docMk/>
            <pc:sldMk cId="1512946576" sldId="263"/>
            <ac:spMk id="2" creationId="{1190D24C-7D0C-4AA9-B3C4-275747922C87}"/>
          </ac:spMkLst>
        </pc:spChg>
        <pc:spChg chg="mod">
          <ac:chgData name="ксения стамеднова" userId="0fde5c83bfc7d9a0" providerId="LiveId" clId="{8BFA31BC-5F3B-4754-BD97-24F6F3FDD7C4}" dt="2021-04-16T13:56:40.488" v="607" actId="403"/>
          <ac:spMkLst>
            <pc:docMk/>
            <pc:sldMk cId="1512946576" sldId="263"/>
            <ac:spMk id="3" creationId="{F40166D3-1273-4CF9-8DBA-20FFD71D1086}"/>
          </ac:spMkLst>
        </pc:spChg>
        <pc:spChg chg="add mod">
          <ac:chgData name="ксения стамеднова" userId="0fde5c83bfc7d9a0" providerId="LiveId" clId="{8BFA31BC-5F3B-4754-BD97-24F6F3FDD7C4}" dt="2021-04-16T13:56:25.829" v="603" actId="255"/>
          <ac:spMkLst>
            <pc:docMk/>
            <pc:sldMk cId="1512946576" sldId="263"/>
            <ac:spMk id="5" creationId="{2E190FC3-A41E-433B-BFE1-C41117DB0AAA}"/>
          </ac:spMkLst>
        </pc:spChg>
        <pc:spChg chg="add mod">
          <ac:chgData name="ксения стамеднова" userId="0fde5c83bfc7d9a0" providerId="LiveId" clId="{8BFA31BC-5F3B-4754-BD97-24F6F3FDD7C4}" dt="2021-04-16T13:56:48.189" v="609" actId="1076"/>
          <ac:spMkLst>
            <pc:docMk/>
            <pc:sldMk cId="1512946576" sldId="263"/>
            <ac:spMk id="7" creationId="{83F2DCC6-54F5-4B78-A097-D565880823C8}"/>
          </ac:spMkLst>
        </pc:spChg>
        <pc:picChg chg="add mod">
          <ac:chgData name="ксения стамеднова" userId="0fde5c83bfc7d9a0" providerId="LiveId" clId="{8BFA31BC-5F3B-4754-BD97-24F6F3FDD7C4}" dt="2021-04-16T13:57:46.590" v="619" actId="1076"/>
          <ac:picMkLst>
            <pc:docMk/>
            <pc:sldMk cId="1512946576" sldId="263"/>
            <ac:picMk id="8" creationId="{59D9A924-A424-40DA-9D98-B5E8178C7BBD}"/>
          </ac:picMkLst>
        </pc:picChg>
      </pc:sldChg>
      <pc:sldChg chg="addSp delSp modSp new mod">
        <pc:chgData name="ксения стамеднова" userId="0fde5c83bfc7d9a0" providerId="LiveId" clId="{8BFA31BC-5F3B-4754-BD97-24F6F3FDD7C4}" dt="2021-04-16T13:55:38.684" v="591" actId="27636"/>
        <pc:sldMkLst>
          <pc:docMk/>
          <pc:sldMk cId="3188046431" sldId="264"/>
        </pc:sldMkLst>
        <pc:spChg chg="mod">
          <ac:chgData name="ксения стамеднова" userId="0fde5c83bfc7d9a0" providerId="LiveId" clId="{8BFA31BC-5F3B-4754-BD97-24F6F3FDD7C4}" dt="2021-04-16T13:55:38.668" v="590" actId="27636"/>
          <ac:spMkLst>
            <pc:docMk/>
            <pc:sldMk cId="3188046431" sldId="264"/>
            <ac:spMk id="2" creationId="{B5FE52F4-B7FB-48FB-A9AD-8784D5E98C4A}"/>
          </ac:spMkLst>
        </pc:spChg>
        <pc:spChg chg="del mod">
          <ac:chgData name="ксения стамеднова" userId="0fde5c83bfc7d9a0" providerId="LiveId" clId="{8BFA31BC-5F3B-4754-BD97-24F6F3FDD7C4}" dt="2021-04-16T13:44:59.842" v="404"/>
          <ac:spMkLst>
            <pc:docMk/>
            <pc:sldMk cId="3188046431" sldId="264"/>
            <ac:spMk id="3" creationId="{33925C22-D2E5-40FC-9F2F-E6BD7F4A3E2E}"/>
          </ac:spMkLst>
        </pc:spChg>
        <pc:spChg chg="add mod">
          <ac:chgData name="ксения стамеднова" userId="0fde5c83bfc7d9a0" providerId="LiveId" clId="{8BFA31BC-5F3B-4754-BD97-24F6F3FDD7C4}" dt="2021-04-16T13:55:38.684" v="591" actId="27636"/>
          <ac:spMkLst>
            <pc:docMk/>
            <pc:sldMk cId="3188046431" sldId="264"/>
            <ac:spMk id="6" creationId="{B3B6E356-80E5-4499-9787-79F99E74C75A}"/>
          </ac:spMkLst>
        </pc:spChg>
        <pc:spChg chg="add mod">
          <ac:chgData name="ксения стамеднова" userId="0fde5c83bfc7d9a0" providerId="LiveId" clId="{8BFA31BC-5F3B-4754-BD97-24F6F3FDD7C4}" dt="2021-04-16T13:49:03.097" v="489" actId="1076"/>
          <ac:spMkLst>
            <pc:docMk/>
            <pc:sldMk cId="3188046431" sldId="264"/>
            <ac:spMk id="8" creationId="{55392741-A705-45ED-9B2C-8F027C1FA2B9}"/>
          </ac:spMkLst>
        </pc:spChg>
        <pc:picChg chg="add del mod">
          <ac:chgData name="ксения стамеднова" userId="0fde5c83bfc7d9a0" providerId="LiveId" clId="{8BFA31BC-5F3B-4754-BD97-24F6F3FDD7C4}" dt="2021-04-16T13:45:17.970" v="406" actId="21"/>
          <ac:picMkLst>
            <pc:docMk/>
            <pc:sldMk cId="3188046431" sldId="264"/>
            <ac:picMk id="4" creationId="{14A94FD6-87A7-42B9-AB3D-E274103B234B}"/>
          </ac:picMkLst>
        </pc:picChg>
        <pc:picChg chg="add mod">
          <ac:chgData name="ксения стамеднова" userId="0fde5c83bfc7d9a0" providerId="LiveId" clId="{8BFA31BC-5F3B-4754-BD97-24F6F3FDD7C4}" dt="2021-04-16T13:49:46.864" v="493" actId="1076"/>
          <ac:picMkLst>
            <pc:docMk/>
            <pc:sldMk cId="3188046431" sldId="264"/>
            <ac:picMk id="9" creationId="{A18681C4-E513-4572-88CE-933ED075FF2F}"/>
          </ac:picMkLst>
        </pc:picChg>
      </pc:sldChg>
      <pc:sldChg chg="addSp delSp modSp new mod">
        <pc:chgData name="ксения стамеднова" userId="0fde5c83bfc7d9a0" providerId="LiveId" clId="{8BFA31BC-5F3B-4754-BD97-24F6F3FDD7C4}" dt="2021-04-16T13:55:38.716" v="592" actId="27636"/>
        <pc:sldMkLst>
          <pc:docMk/>
          <pc:sldMk cId="3053266019" sldId="265"/>
        </pc:sldMkLst>
        <pc:spChg chg="del">
          <ac:chgData name="ксения стамеднова" userId="0fde5c83bfc7d9a0" providerId="LiveId" clId="{8BFA31BC-5F3B-4754-BD97-24F6F3FDD7C4}" dt="2021-04-16T13:50:45.411" v="497" actId="21"/>
          <ac:spMkLst>
            <pc:docMk/>
            <pc:sldMk cId="3053266019" sldId="265"/>
            <ac:spMk id="2" creationId="{38D37CF9-4DF3-49C7-90F4-5F0CD270DC6A}"/>
          </ac:spMkLst>
        </pc:spChg>
        <pc:spChg chg="mod">
          <ac:chgData name="ксения стамеднова" userId="0fde5c83bfc7d9a0" providerId="LiveId" clId="{8BFA31BC-5F3B-4754-BD97-24F6F3FDD7C4}" dt="2021-04-16T13:55:38.716" v="592" actId="27636"/>
          <ac:spMkLst>
            <pc:docMk/>
            <pc:sldMk cId="3053266019" sldId="265"/>
            <ac:spMk id="3" creationId="{D3BE1142-2AF9-48B0-BF0E-4A234DBE8002}"/>
          </ac:spMkLst>
        </pc:spChg>
        <pc:picChg chg="add mod">
          <ac:chgData name="ксения стамеднова" userId="0fde5c83bfc7d9a0" providerId="LiveId" clId="{8BFA31BC-5F3B-4754-BD97-24F6F3FDD7C4}" dt="2021-04-16T13:54:20.883" v="554" actId="14100"/>
          <ac:picMkLst>
            <pc:docMk/>
            <pc:sldMk cId="3053266019" sldId="265"/>
            <ac:picMk id="4" creationId="{E089FE3B-4CB6-4972-BFED-64024F93326D}"/>
          </ac:picMkLst>
        </pc:picChg>
        <pc:picChg chg="add mod">
          <ac:chgData name="ксения стамеднова" userId="0fde5c83bfc7d9a0" providerId="LiveId" clId="{8BFA31BC-5F3B-4754-BD97-24F6F3FDD7C4}" dt="2021-04-16T13:54:56.101" v="570" actId="14861"/>
          <ac:picMkLst>
            <pc:docMk/>
            <pc:sldMk cId="3053266019" sldId="265"/>
            <ac:picMk id="5" creationId="{59897384-6489-4660-B70A-8F8082E987B3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42600454-2A1A-4352-A984-73E563170B19}" type="datetimeFigureOut">
              <a:rPr lang="ru-RU" smtClean="0"/>
              <a:t>18.09.2024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DB32241B-AC4F-41CA-981A-4FC0B2FAC9A5}" type="slidenum">
              <a:rPr lang="ru-RU" smtClean="0"/>
              <a:t>‹#›</a:t>
            </a:fld>
            <a:endParaRPr lang="ru-RU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89087421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00454-2A1A-4352-A984-73E563170B19}" type="datetimeFigureOut">
              <a:rPr lang="ru-RU" smtClean="0"/>
              <a:t>18.09.2024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2241B-AC4F-41CA-981A-4FC0B2FAC9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58769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2600454-2A1A-4352-A984-73E563170B19}" type="datetimeFigureOut">
              <a:rPr lang="ru-RU" smtClean="0"/>
              <a:t>18.09.2024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B32241B-AC4F-41CA-981A-4FC0B2FAC9A5}" type="slidenum">
              <a:rPr lang="ru-RU" smtClean="0"/>
              <a:t>‹#›</a:t>
            </a:fld>
            <a:endParaRPr lang="ru-RU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242319614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00454-2A1A-4352-A984-73E563170B19}" type="datetimeFigureOut">
              <a:rPr lang="ru-RU" smtClean="0"/>
              <a:t>18.09.2024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2241B-AC4F-41CA-981A-4FC0B2FAC9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75488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00454-2A1A-4352-A984-73E563170B19}" type="datetimeFigureOut">
              <a:rPr lang="ru-RU" smtClean="0"/>
              <a:t>18.09.2024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2241B-AC4F-41CA-981A-4FC0B2FAC9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26791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00454-2A1A-4352-A984-73E563170B19}" type="datetimeFigureOut">
              <a:rPr lang="ru-RU" smtClean="0"/>
              <a:t>18.09.2024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2241B-AC4F-41CA-981A-4FC0B2FAC9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68465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00454-2A1A-4352-A984-73E563170B19}" type="datetimeFigureOut">
              <a:rPr lang="ru-RU" smtClean="0"/>
              <a:t>18.09.2024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2241B-AC4F-41CA-981A-4FC0B2FAC9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14325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2600454-2A1A-4352-A984-73E563170B19}" type="datetimeFigureOut">
              <a:rPr lang="ru-RU" smtClean="0"/>
              <a:t>18.09.2024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B32241B-AC4F-41CA-981A-4FC0B2FAC9A5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5809091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2600454-2A1A-4352-A984-73E563170B19}" type="datetimeFigureOut">
              <a:rPr lang="ru-RU" smtClean="0"/>
              <a:t>18.09.2024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B32241B-AC4F-41CA-981A-4FC0B2FAC9A5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2248855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00454-2A1A-4352-A984-73E563170B19}" type="datetimeFigureOut">
              <a:rPr lang="ru-RU" smtClean="0"/>
              <a:t>18.09.2024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2241B-AC4F-41CA-981A-4FC0B2FAC9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54820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00454-2A1A-4352-A984-73E563170B19}" type="datetimeFigureOut">
              <a:rPr lang="ru-RU" smtClean="0"/>
              <a:t>18.09.2024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2241B-AC4F-41CA-981A-4FC0B2FAC9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5522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42600454-2A1A-4352-A984-73E563170B19}" type="datetimeFigureOut">
              <a:rPr lang="ru-RU" smtClean="0"/>
              <a:t>18.09.2024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DB32241B-AC4F-41CA-981A-4FC0B2FAC9A5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833783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1" r:id="rId1"/>
    <p:sldLayoutId id="2147483802" r:id="rId2"/>
    <p:sldLayoutId id="2147483803" r:id="rId3"/>
    <p:sldLayoutId id="2147483804" r:id="rId4"/>
    <p:sldLayoutId id="2147483805" r:id="rId5"/>
    <p:sldLayoutId id="2147483806" r:id="rId6"/>
    <p:sldLayoutId id="2147483807" r:id="rId7"/>
    <p:sldLayoutId id="2147483808" r:id="rId8"/>
    <p:sldLayoutId id="2147483809" r:id="rId9"/>
    <p:sldLayoutId id="2147483810" r:id="rId10"/>
    <p:sldLayoutId id="2147483811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C277F05-213A-4DB8-8B75-EAC4835CDE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1983" y="971239"/>
            <a:ext cx="9647886" cy="2509213"/>
          </a:xfrm>
        </p:spPr>
        <p:txBody>
          <a:bodyPr>
            <a:normAutofit/>
          </a:bodyPr>
          <a:lstStyle/>
          <a:p>
            <a:r>
              <a:rPr lang="ru-RU" sz="7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Это наша родина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AC11BB78-A343-4BAA-8132-FE9CFD9D7B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752113" y="4156293"/>
            <a:ext cx="2261357" cy="1386091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Выполнил </a:t>
            </a:r>
            <a:r>
              <a:rPr lang="ru-RU" dirty="0">
                <a:solidFill>
                  <a:schemeClr val="tx1"/>
                </a:solidFill>
              </a:rPr>
              <a:t>: </a:t>
            </a:r>
            <a:r>
              <a:rPr lang="ru-RU" dirty="0" smtClean="0">
                <a:solidFill>
                  <a:schemeClr val="tx1"/>
                </a:solidFill>
              </a:rPr>
              <a:t>Фомина Ксения Дмитриевна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72833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CB494D5-6673-4BD5-8301-ECDDA29704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75" y="438539"/>
            <a:ext cx="10364452" cy="535266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проекта: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у младших школьников, чувства гордости за подвиг нашего народа в Великой Отечественной войне.</a:t>
            </a:r>
          </a:p>
          <a:p>
            <a:pPr mar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pPr marL="450850" algn="just">
              <a:buFont typeface="Wingdings" panose="05000000000000000000" pitchFamily="2" charset="2"/>
              <a:buChar char="q"/>
            </a:pPr>
            <a:r>
              <a:rPr lang="ru-RU" sz="1600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гражданскую позицию, чувство любви к Родине и осуществлять работу по патриотическому воспитанию младших школьников.</a:t>
            </a:r>
          </a:p>
          <a:p>
            <a:pPr marL="450850" algn="just">
              <a:buFont typeface="Wingdings" panose="05000000000000000000" pitchFamily="2" charset="2"/>
              <a:buChar char="q"/>
            </a:pPr>
            <a:r>
              <a:rPr lang="ru-RU" sz="1600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Сохранять трепетное отношение к празднику Победы, уважение к заслугам и подвигам воинов Великой Отечественной войны.</a:t>
            </a:r>
          </a:p>
          <a:p>
            <a:pPr marL="450850" algn="just">
              <a:buFont typeface="Wingdings" panose="05000000000000000000" pitchFamily="2" charset="2"/>
              <a:buChar char="q"/>
            </a:pPr>
            <a:r>
              <a:rPr lang="ru-RU" sz="1600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Дать представление о значении победы нашего народа в Великой Отечественной войне; </a:t>
            </a:r>
          </a:p>
          <a:p>
            <a:pPr marL="450850" algn="just">
              <a:buFont typeface="Wingdings" panose="05000000000000000000" pitchFamily="2" charset="2"/>
              <a:buChar char="q"/>
            </a:pPr>
            <a:r>
              <a:rPr lang="ru-RU" sz="1600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познакомить с историческими фактами военных лет;</a:t>
            </a:r>
          </a:p>
          <a:p>
            <a:pPr marL="450850" algn="just">
              <a:buFont typeface="Wingdings" panose="05000000000000000000" pitchFamily="2" charset="2"/>
              <a:buChar char="q"/>
            </a:pPr>
            <a:r>
              <a:rPr lang="ru-RU" sz="1600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Обогащать и развивать словарный запас детей, познакомить с произведениями художественной литературы и музыки военных лет;</a:t>
            </a:r>
          </a:p>
          <a:p>
            <a:pPr marL="450850" algn="just">
              <a:buFont typeface="Wingdings" panose="05000000000000000000" pitchFamily="2" charset="2"/>
              <a:buChar char="q"/>
            </a:pP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Воспитывать в детях бережное отношение к семейным фотографиям и наградам, уважительное отношение к старшему поколению</a:t>
            </a:r>
            <a:endParaRPr lang="ru-RU" sz="1600" b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Объект: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Россия </a:t>
            </a:r>
          </a:p>
        </p:txBody>
      </p:sp>
    </p:spTree>
    <p:extLst>
      <p:ext uri="{BB962C8B-B14F-4D97-AF65-F5344CB8AC3E}">
        <p14:creationId xmlns:p14="http://schemas.microsoft.com/office/powerpoint/2010/main" val="36736931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71600" y="256374"/>
            <a:ext cx="9601200" cy="5611026"/>
          </a:xfrm>
        </p:spPr>
        <p:txBody>
          <a:bodyPr/>
          <a:lstStyle/>
          <a:p>
            <a:pPr marL="0" indent="0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 algn="r"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Образовательная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организация является одним из социальных институтов, который вводит молодых граждан, подрастающее поколение в мир нашего Отечества, раскрывая традиции, ценности, отношения между людьми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Гражданско-патриотическое воспитание – это формирование у молодого поколения и у самих себя патриотизма, готовности к выполнению гражданского долга, конституционных обязанностей, воспитание чувства гордости к малой родине, тем местам, где мы живем, учимся, растем, воспитание гордости за свой народ, за тех людей, кто защищал наше Отечество.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62146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5E21CC2-0F5F-4570-BAFE-05A38211D5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xmlns="" id="{35EF2B1C-9D18-4D42-9F8A-E973C2D2E6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789" r="44626"/>
          <a:stretch/>
        </p:blipFill>
        <p:spPr>
          <a:xfrm>
            <a:off x="933060" y="114954"/>
            <a:ext cx="2463283" cy="35814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61E0FAE8-7EBD-4DDC-B0E6-95B370D752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75985" y="858417"/>
            <a:ext cx="4256905" cy="5675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5070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FE94F7A-B9FA-4D6F-B911-CF3087F197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У моего прапрадедушки было :</a:t>
            </a:r>
            <a:br>
              <a:rPr lang="ru-RU" sz="27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</a:br>
            <a:r>
              <a:rPr lang="ru-RU" sz="27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Звание: красноармеец</a:t>
            </a:r>
            <a:r>
              <a:rPr lang="ru-RU" sz="27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/>
            </a:r>
            <a:br>
              <a:rPr lang="ru-RU" sz="27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</a:br>
            <a:r>
              <a:rPr lang="ru-RU" sz="27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в РККА с 04.04.1942 года Место призыва: Фоминский РВК, Горьковская обл., Фоминский р-н</a:t>
            </a:r>
            <a:r>
              <a:rPr lang="ru-RU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подвиг:</a:t>
            </a: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xmlns="" id="{D3B8C685-CDF1-43E5-8A4B-8FBDF390CB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951019" y="1182656"/>
            <a:ext cx="2048148" cy="358140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A979EA37-0556-4D37-9E6F-D2FCF20ED9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2873" y="2634238"/>
            <a:ext cx="7544833" cy="344932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87A7588B-DC8B-48F8-90CD-83C9E35EBE87}"/>
              </a:ext>
            </a:extLst>
          </p:cNvPr>
          <p:cNvSpPr txBox="1"/>
          <p:nvPr/>
        </p:nvSpPr>
        <p:spPr>
          <a:xfrm>
            <a:off x="9608199" y="4959220"/>
            <a:ext cx="239096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Медаль «За боевые заслуги» </a:t>
            </a:r>
            <a:br>
              <a:rPr lang="ru-RU" dirty="0"/>
            </a:br>
            <a:r>
              <a:rPr lang="ru-RU" b="0" i="0" dirty="0">
                <a:solidFill>
                  <a:srgbClr val="000000"/>
                </a:solidFill>
                <a:effectLst/>
                <a:latin typeface="Roboto"/>
              </a:rPr>
              <a:t>07.11.1943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066734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079D41A6-AC49-45A5-915C-AF193C2AD7AD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302620" y="94861"/>
            <a:ext cx="2797630" cy="279763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67BB1EC-94F2-4FB0-95FC-ACE1B154A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52939" y="94861"/>
            <a:ext cx="4622800" cy="1379220"/>
          </a:xfrm>
        </p:spPr>
        <p:txBody>
          <a:bodyPr>
            <a:noAutofit/>
          </a:bodyPr>
          <a:lstStyle/>
          <a:p>
            <a:pPr algn="ctr"/>
            <a:r>
              <a:rPr lang="ru-RU" sz="3200" b="1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Место службы: 859 </a:t>
            </a:r>
            <a:r>
              <a:rPr lang="ru-RU" sz="3200" b="1" i="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</a:t>
            </a:r>
            <a:r>
              <a:rPr lang="ru-RU" sz="3200" b="1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294 </a:t>
            </a:r>
            <a:r>
              <a:rPr lang="ru-RU" sz="3200" b="1" i="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сд</a:t>
            </a:r>
            <a:r>
              <a:rPr lang="ru-RU" sz="3200" b="1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Дата подвига : 24.03.1944</a:t>
            </a:r>
            <a:endParaRPr lang="ru-RU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B481A1F3-9B7C-4984-9BE2-40E0DBB0B85B}"/>
              </a:ext>
            </a:extLst>
          </p:cNvPr>
          <p:cNvSpPr txBox="1"/>
          <p:nvPr/>
        </p:nvSpPr>
        <p:spPr>
          <a:xfrm>
            <a:off x="9615197" y="3059668"/>
            <a:ext cx="257680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Орден Красной Звезды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F0EBDBD0-C993-4CD3-BA14-83622E8A58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8046" y="2646575"/>
            <a:ext cx="8251978" cy="3017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05652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E5EE8ADF-0487-43D2-B1AC-5AFA0FFB302E}"/>
              </a:ext>
            </a:extLst>
          </p:cNvPr>
          <p:cNvSpPr txBox="1"/>
          <p:nvPr/>
        </p:nvSpPr>
        <p:spPr>
          <a:xfrm>
            <a:off x="1316601" y="5164434"/>
            <a:ext cx="34606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Орден Отечественной войны II степени 06.04.1985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9380856-8199-4836-A78F-C6CA2F4E7FC2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82642" y="438538"/>
            <a:ext cx="3834590" cy="415067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261085D4-711F-4293-8638-98D0C3D97A04}"/>
              </a:ext>
            </a:extLst>
          </p:cNvPr>
          <p:cNvSpPr txBox="1"/>
          <p:nvPr/>
        </p:nvSpPr>
        <p:spPr>
          <a:xfrm>
            <a:off x="7255122" y="5302934"/>
            <a:ext cx="370658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Медаль «За оборону Ленинграда»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D0DAF66D-344A-4663-9B2A-628D1485156C}"/>
              </a:ext>
            </a:extLst>
          </p:cNvPr>
          <p:cNvSpPr txBox="1"/>
          <p:nvPr/>
        </p:nvSpPr>
        <p:spPr>
          <a:xfrm>
            <a:off x="7371754" y="5841400"/>
            <a:ext cx="609755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Звание: ефрейтор</a:t>
            </a:r>
          </a:p>
          <a:p>
            <a:r>
              <a:rPr lang="ru-RU" dirty="0"/>
              <a:t>Место службы: 859 </a:t>
            </a:r>
            <a:r>
              <a:rPr lang="ru-RU" dirty="0" err="1"/>
              <a:t>сп</a:t>
            </a:r>
            <a:r>
              <a:rPr lang="ru-RU" dirty="0"/>
              <a:t> 294 </a:t>
            </a:r>
            <a:r>
              <a:rPr lang="ru-RU" dirty="0" err="1"/>
              <a:t>сд</a:t>
            </a:r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4CAB4875-9181-471E-A188-0C63EE5BCB75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725313" y="595865"/>
            <a:ext cx="2457834" cy="4284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2070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A414630-CAF9-4EFD-9BE3-7D89B7C914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9211" y="305027"/>
            <a:ext cx="10364452" cy="488075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Песни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C59A1F5E-8841-4DBF-A854-B346BAD5E61F}"/>
              </a:ext>
            </a:extLst>
          </p:cNvPr>
          <p:cNvSpPr txBox="1"/>
          <p:nvPr/>
        </p:nvSpPr>
        <p:spPr>
          <a:xfrm>
            <a:off x="856084" y="653143"/>
            <a:ext cx="4994209" cy="58785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Дорога на Берлин</a:t>
            </a:r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Поёт Л. Утёсов. Слова Е. </a:t>
            </a:r>
            <a:r>
              <a:rPr 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Долматовского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боем взяли мы Орел, город весь прошли,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последней улицы название прочли,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название такое, право, слово боевое: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Брянская улица по городу идет —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Значит нам туда дорога, значит нам туда дорога,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Брянская улица на запад нас ведет.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боем взяли мы Брянск, город весь прошли,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последней улицы название прочли,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название такое, право, слово боевое: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Минская улица по городу идет —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Значит нам туда дорога, значит нам туда дорога,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Минская улица на запад нас ведет.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боем взяли город Минск, город весь прошли,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последней улицы название прочли,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название такое, право, слово боевое: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Брестская улица по городу идет —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Значит нам туда дорога, значит нам туда дорога,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Брестская улица на запад нас ведет.</a:t>
            </a:r>
          </a:p>
          <a:p>
            <a: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234B64B6-82DC-48DC-80BB-C5A359DC38B7}"/>
              </a:ext>
            </a:extLst>
          </p:cNvPr>
          <p:cNvSpPr txBox="1"/>
          <p:nvPr/>
        </p:nvSpPr>
        <p:spPr>
          <a:xfrm>
            <a:off x="6902321" y="843677"/>
            <a:ext cx="5124838" cy="5170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боем взяли город Брест, город весь прошли,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последней улицы название прочли,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название такое, право, слово боевое: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Люблинская улица по городу идет —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Значит нам туда дорога, значит нам туда дорога,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Люблинская улица на запад нас ведет.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боем взяли город Люблин, город весь прошли,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последней улицы название прочли,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название такое, право, слово боевое: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Варшавская улица по городу идет —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Значит нам туда дорога, значит нам туда дорога,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Варшавская улица на запад нас ведет.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боем взяли мы Варшаву, город весь прошли,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последней улицы название прочли,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название такое, право, слово боевое: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Берлинская улица по городу идет!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Значит нам туда дорога, значит нам туда дорога</a:t>
            </a:r>
          </a:p>
        </p:txBody>
      </p:sp>
    </p:spTree>
    <p:extLst>
      <p:ext uri="{BB962C8B-B14F-4D97-AF65-F5344CB8AC3E}">
        <p14:creationId xmlns:p14="http://schemas.microsoft.com/office/powerpoint/2010/main" val="37611434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190D24C-7D0C-4AA9-B3C4-275747922C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618518"/>
            <a:ext cx="10364451" cy="650446"/>
          </a:xfrm>
        </p:spPr>
        <p:txBody>
          <a:bodyPr>
            <a:normAutofit fontScale="90000"/>
          </a:bodyPr>
          <a:lstStyle/>
          <a:p>
            <a:r>
              <a:rPr lang="ru-RU" sz="3100" dirty="0"/>
              <a:t>Где же вы, друзья однополчане</a:t>
            </a:r>
            <a:br>
              <a:rPr lang="ru-RU" sz="3100" dirty="0"/>
            </a:br>
            <a:r>
              <a:rPr lang="ru-RU" sz="3100" dirty="0"/>
              <a:t>Музыка: В. Соловьев-Седой Слова: А. Фатьянов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40166D3-1273-4CF9-8DBA-20FFD71D10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75" y="1652201"/>
            <a:ext cx="3990544" cy="2862322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Майскими, короткими ночами,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Отгремев, закончились бои.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Где же вы теперь, друзья-однополчане,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Боевые спутники мои?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хожу в хороший час заката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сосновых новеньких ворот;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Может, к нам сюда знакомого солдата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Ветерок попутный занесёт.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Может, к нам сюда знакомого солдата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Ветерок попутный занесёт.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2E190FC3-A41E-433B-BFE1-C41117DB0AAA}"/>
              </a:ext>
            </a:extLst>
          </p:cNvPr>
          <p:cNvSpPr txBox="1"/>
          <p:nvPr/>
        </p:nvSpPr>
        <p:spPr>
          <a:xfrm>
            <a:off x="8462865" y="4360229"/>
            <a:ext cx="3592286" cy="20928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 тебе колхозом дом построим, 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Чтобы было видно по всему: 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Здесь живёт семья советского героя, 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Грудью защитившего страну. 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Майскими, короткими ночами, 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Отгремев, закончились бои. 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Где же вы теперь, друзья-однополчане, 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Боевые спутники мои?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83F2DCC6-54F5-4B78-A097-D565880823C8}"/>
              </a:ext>
            </a:extLst>
          </p:cNvPr>
          <p:cNvSpPr txBox="1"/>
          <p:nvPr/>
        </p:nvSpPr>
        <p:spPr>
          <a:xfrm>
            <a:off x="4620986" y="2589698"/>
            <a:ext cx="7161244" cy="26161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 бы с ним припомнили, как жили, 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теряли трудным вёрстам счёт. 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победу мы б по полной осушили, 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друзей добавили б ещё. 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ты случайно неженатый, 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Ты, дружок, нисколько не тужи, 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Здесь у нас в районе, песнями богатом, 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Девушки уж больно хороши. 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Здесь у нас в районе, песнями богатом, 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Девушки уж больно хороши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59D9A924-A424-40DA-9D98-B5E8178C7BBD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CFBFC"/>
              </a:clrFrom>
              <a:clrTo>
                <a:srgbClr val="FCFBFC">
                  <a:alpha val="0"/>
                </a:srgbClr>
              </a:clrTo>
            </a:clrChange>
          </a:blip>
          <a:stretch>
            <a:fillRect/>
          </a:stretch>
        </p:blipFill>
        <p:spPr>
          <a:xfrm rot="2433597">
            <a:off x="10073951" y="757086"/>
            <a:ext cx="4236098" cy="3454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9465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5FE52F4-B7FB-48FB-A9AD-8784D5E98C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153" y="158435"/>
            <a:ext cx="10364451" cy="519818"/>
          </a:xfrm>
        </p:spPr>
        <p:txBody>
          <a:bodyPr>
            <a:normAutofit fontScale="90000"/>
          </a:bodyPr>
          <a:lstStyle/>
          <a:p>
            <a:r>
              <a:rPr lang="ru-RU" dirty="0"/>
              <a:t>Стихотворения 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B3B6E356-80E5-4499-9787-79F99E74C7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8460" y="678253"/>
            <a:ext cx="3210356" cy="5284009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22 июня</a:t>
            </a:r>
          </a:p>
          <a:p>
            <a:pPr marL="0" indent="0" algn="ctr">
              <a:spcBef>
                <a:spcPts val="0"/>
              </a:spcBef>
              <a:buNone/>
            </a:pP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Июнь. Россия. Воскресенье.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Рассвет в объятьях тишины.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Осталось хрупкое мгновенье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первых выстрелов войны.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Через секунду мир взорвётся,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Смерть поведёт парад-алле,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навсегда погаснет солнце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миллионов на земле.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Безумный шквал огня и стали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повернётся сам назад.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Два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супербога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»: Гитлер – Сталин,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между ними страшный ад.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Июнь. Россия. Воскресенье.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Страна на грани: быть не быть…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это жуткое мгновенье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Нам никогда не позабыть…</a:t>
            </a:r>
          </a:p>
          <a:p>
            <a:pPr marL="0" indent="0" algn="r">
              <a:buNone/>
            </a:pP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Д.Попов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55392741-A705-45ED-9B2C-8F027C1FA2B9}"/>
              </a:ext>
            </a:extLst>
          </p:cNvPr>
          <p:cNvSpPr txBox="1"/>
          <p:nvPr/>
        </p:nvSpPr>
        <p:spPr>
          <a:xfrm>
            <a:off x="7872704" y="1305341"/>
            <a:ext cx="3669263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Тот самый длинный день в году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Тот самый длинный день в году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его безоблачной погодой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Нам выдал общую беду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всех, на все четыре года.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Она такой вдавила след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стольких наземь положила,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двадцать лет и тридцать лет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Живым не верится, что живы.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к мертвым выправив билет,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Всё едет кто-нибудь из близких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время добавляет в списки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Еще кого-то, кого-то нет.</a:t>
            </a:r>
          </a:p>
          <a:p>
            <a:pPr algn="r"/>
            <a:r>
              <a:rPr lang="ru-RU" b="0" i="1" dirty="0">
                <a:effectLst/>
                <a:latin typeface="Arial" panose="020B0604020202020204" pitchFamily="34" charset="0"/>
              </a:rPr>
              <a:t>(К. Симонов)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A18681C4-E513-4572-88CE-933ED075FF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39730" y="2102303"/>
            <a:ext cx="2795296" cy="2096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0464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3BE1142-2AF9-48B0-BF0E-4A234DBE80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6686" y="153955"/>
            <a:ext cx="2659224" cy="6550090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 41-ый – год 45-ый...</a:t>
            </a:r>
          </a:p>
          <a:p>
            <a:pPr marL="0" indent="0" algn="ctr">
              <a:spcBef>
                <a:spcPts val="0"/>
              </a:spcBef>
              <a:buNone/>
            </a:pPr>
            <a:endParaRPr lang="ru-RU" sz="1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в сорок первом,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в сорок пятом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Война мальчишек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Брала в солдаты,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Ломала судьбы,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Они так хрупки,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Людей крошила,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в мясорубке.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Творила беды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Война-злодейка,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Там пуля-дура,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жизнь-копейка.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каждый воин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Победу встретил.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 так хотелось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Пожить на свете.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Остались лица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жёлтых фото,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Читает память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Их письма с фронта.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Большому горю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Какая мера,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 сорок пятый –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 сорок первый?</a:t>
            </a:r>
          </a:p>
          <a:p>
            <a:pPr marL="0" indent="0" algn="r">
              <a:spcBef>
                <a:spcPts val="0"/>
              </a:spcBef>
              <a:buNone/>
            </a:pPr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(К. Вуколов)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E089FE3B-4CB6-4972-BFED-64024F93326D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C1C1C1"/>
              </a:clrFrom>
              <a:clrTo>
                <a:srgbClr val="C1C1C1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0444551">
            <a:off x="419564" y="1763806"/>
            <a:ext cx="3859311" cy="259354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9897384-6489-4660-B70A-8F8082E987B3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2C2D27"/>
              </a:clrFrom>
              <a:clrTo>
                <a:srgbClr val="2C2D27">
                  <a:alpha val="0"/>
                </a:srgbClr>
              </a:clrTo>
            </a:clrChange>
          </a:blip>
          <a:stretch>
            <a:fillRect/>
          </a:stretch>
        </p:blipFill>
        <p:spPr>
          <a:xfrm rot="1095905">
            <a:off x="7475210" y="1949302"/>
            <a:ext cx="4134533" cy="2638404"/>
          </a:xfrm>
          <a:prstGeom prst="rect">
            <a:avLst/>
          </a:prstGeom>
          <a:effectLst>
            <a:softEdge rad="152400"/>
          </a:effectLst>
        </p:spPr>
      </p:pic>
    </p:spTree>
    <p:extLst>
      <p:ext uri="{BB962C8B-B14F-4D97-AF65-F5344CB8AC3E}">
        <p14:creationId xmlns:p14="http://schemas.microsoft.com/office/powerpoint/2010/main" val="3053266019"/>
      </p:ext>
    </p:extLst>
  </p:cSld>
  <p:clrMapOvr>
    <a:masterClrMapping/>
  </p:clrMapOvr>
</p:sld>
</file>

<file path=ppt/theme/theme1.xml><?xml version="1.0" encoding="utf-8"?>
<a:theme xmlns:a="http://schemas.openxmlformats.org/drawingml/2006/main" name="Уголки">
  <a:themeElements>
    <a:clrScheme name="Уголки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Уголки">
      <a:majorFont>
        <a:latin typeface="Franklin Gothic Book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Уголки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TM10001105[[fn=Уголки]]</Template>
  <TotalTime>56</TotalTime>
  <Words>972</Words>
  <Application>Microsoft Office PowerPoint</Application>
  <PresentationFormat>Произвольный</PresentationFormat>
  <Paragraphs>169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Уголки</vt:lpstr>
      <vt:lpstr>Это наша родина</vt:lpstr>
      <vt:lpstr>Презентация PowerPoint</vt:lpstr>
      <vt:lpstr>Презентация PowerPoint</vt:lpstr>
      <vt:lpstr>Презентация PowerPoint</vt:lpstr>
      <vt:lpstr>У моего прапрадедушки было : Звание: красноармеец в РККА с 04.04.1942 года Место призыва: Фоминский РВК, Горьковская обл., Фоминский р-н подвиг:</vt:lpstr>
      <vt:lpstr>Место службы: 859 сп 294 сд Дата подвига : 24.03.1944</vt:lpstr>
      <vt:lpstr>Презентация PowerPoint</vt:lpstr>
      <vt:lpstr>Презентация PowerPoint</vt:lpstr>
      <vt:lpstr>Где же вы, друзья однополчане Музыка: В. Соловьев-Седой Слова: А. Фатьянов  </vt:lpstr>
      <vt:lpstr>Стихотворения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Это наша родина</dc:title>
  <dc:creator>ксения стамеднова</dc:creator>
  <cp:lastModifiedBy>Ксюша</cp:lastModifiedBy>
  <cp:revision>7</cp:revision>
  <dcterms:created xsi:type="dcterms:W3CDTF">2021-04-16T13:16:43Z</dcterms:created>
  <dcterms:modified xsi:type="dcterms:W3CDTF">2024-09-18T15:00:35Z</dcterms:modified>
</cp:coreProperties>
</file>