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0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065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46B26-01FD-4555-8012-213B71AFF6FC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E7DCB-C28C-424A-AF53-A2A4B0B1EE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68529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46B26-01FD-4555-8012-213B71AFF6FC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E7DCB-C28C-424A-AF53-A2A4B0B1EE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96037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46B26-01FD-4555-8012-213B71AFF6FC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E7DCB-C28C-424A-AF53-A2A4B0B1EE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0112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46B26-01FD-4555-8012-213B71AFF6FC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E7DCB-C28C-424A-AF53-A2A4B0B1EE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6373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46B26-01FD-4555-8012-213B71AFF6FC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E7DCB-C28C-424A-AF53-A2A4B0B1EE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07005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46B26-01FD-4555-8012-213B71AFF6FC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E7DCB-C28C-424A-AF53-A2A4B0B1EE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35618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46B26-01FD-4555-8012-213B71AFF6FC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E7DCB-C28C-424A-AF53-A2A4B0B1EE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27161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46B26-01FD-4555-8012-213B71AFF6FC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E7DCB-C28C-424A-AF53-A2A4B0B1EE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64250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46B26-01FD-4555-8012-213B71AFF6FC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E7DCB-C28C-424A-AF53-A2A4B0B1EE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36499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46B26-01FD-4555-8012-213B71AFF6FC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E7DCB-C28C-424A-AF53-A2A4B0B1EE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3837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46B26-01FD-4555-8012-213B71AFF6FC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E7DCB-C28C-424A-AF53-A2A4B0B1EEE0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050002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46B26-01FD-4555-8012-213B71AFF6FC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E7DCB-C28C-424A-AF53-A2A4B0B1EE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52797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46B26-01FD-4555-8012-213B71AFF6FC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E7DCB-C28C-424A-AF53-A2A4B0B1EEE0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963477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46B26-01FD-4555-8012-213B71AFF6FC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E7DCB-C28C-424A-AF53-A2A4B0B1EE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44049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46B26-01FD-4555-8012-213B71AFF6FC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E7DCB-C28C-424A-AF53-A2A4B0B1EE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64796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46B26-01FD-4555-8012-213B71AFF6FC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E7DCB-C28C-424A-AF53-A2A4B0B1EE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96051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846B26-01FD-4555-8012-213B71AFF6FC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DFE7DCB-C28C-424A-AF53-A2A4B0B1EE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9486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873869" flipH="1">
            <a:off x="-1070429" y="493461"/>
            <a:ext cx="9744950" cy="73087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mtClean="0">
                <a:solidFill>
                  <a:srgbClr val="00B050"/>
                </a:solidFill>
              </a:rPr>
              <a:t>ПТИЦА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8121842" cy="1096899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декоративно-прикладное </a:t>
            </a:r>
            <a:r>
              <a:rPr lang="ru-RU" sz="2400" dirty="0" smtClean="0"/>
              <a:t>искусство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3776341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7926" y="983667"/>
            <a:ext cx="9518073" cy="166254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/>
              <a:t>Монотипия</a:t>
            </a:r>
            <a:r>
              <a:rPr lang="ru-RU" sz="2400" dirty="0"/>
              <a:t> — это техника создания только одного </a:t>
            </a:r>
            <a:r>
              <a:rPr lang="ru-RU" sz="2400" dirty="0" smtClean="0"/>
              <a:t>(уникального) </a:t>
            </a:r>
            <a:r>
              <a:rPr lang="ru-RU" sz="2400" dirty="0"/>
              <a:t>отпечатка. </a:t>
            </a:r>
            <a:r>
              <a:rPr lang="ru-RU" sz="2400" dirty="0" smtClean="0"/>
              <a:t>С</a:t>
            </a:r>
            <a:r>
              <a:rPr lang="ru-RU" sz="2400" dirty="0"/>
              <a:t> </a:t>
            </a:r>
            <a:r>
              <a:rPr lang="ru-RU" sz="2400" b="1" dirty="0"/>
              <a:t>греческого</a:t>
            </a:r>
            <a:r>
              <a:rPr lang="ru-RU" sz="2400" dirty="0"/>
              <a:t> этот термин так и переводится: </a:t>
            </a:r>
            <a:endParaRPr lang="ru-RU" sz="2400" dirty="0" smtClean="0"/>
          </a:p>
          <a:p>
            <a:pPr marL="0" indent="0" algn="ctr">
              <a:buNone/>
            </a:pPr>
            <a:r>
              <a:rPr lang="ru-RU" sz="2400" b="1" dirty="0" smtClean="0"/>
              <a:t>«</a:t>
            </a:r>
            <a:r>
              <a:rPr lang="ru-RU" sz="2400" b="1" dirty="0"/>
              <a:t>моно» — один, «</a:t>
            </a:r>
            <a:r>
              <a:rPr lang="ru-RU" sz="2400" b="1" dirty="0" err="1"/>
              <a:t>типос</a:t>
            </a:r>
            <a:r>
              <a:rPr lang="ru-RU" sz="2400" b="1" dirty="0"/>
              <a:t>» — отпечаток</a:t>
            </a:r>
            <a:r>
              <a:rPr lang="ru-RU" sz="2400" dirty="0"/>
              <a:t>.</a:t>
            </a:r>
          </a:p>
        </p:txBody>
      </p:sp>
      <p:pic>
        <p:nvPicPr>
          <p:cNvPr id="1026" name="Picture 2" descr="Рисуем в технике &quot;монотипия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7715" y="2612820"/>
            <a:ext cx="5538066" cy="41978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Техника монотипии. МК.. Обсуждение на LiveInternet - Российский Сервис  Онлайн-Дневников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784" y="2612821"/>
            <a:ext cx="4403343" cy="41978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360218" y="185015"/>
            <a:ext cx="11831782" cy="840227"/>
          </a:xfrm>
        </p:spPr>
        <p:txBody>
          <a:bodyPr/>
          <a:lstStyle/>
          <a:p>
            <a:r>
              <a:rPr lang="ru-RU" dirty="0" smtClean="0">
                <a:solidFill>
                  <a:srgbClr val="7030A0"/>
                </a:solidFill>
              </a:rPr>
              <a:t>Мастер-класс </a:t>
            </a:r>
            <a:r>
              <a:rPr lang="ru-RU" smtClean="0">
                <a:solidFill>
                  <a:srgbClr val="7030A0"/>
                </a:solidFill>
              </a:rPr>
              <a:t>«</a:t>
            </a:r>
            <a:r>
              <a:rPr lang="ru-RU" smtClean="0">
                <a:solidFill>
                  <a:srgbClr val="7030A0"/>
                </a:solidFill>
              </a:rPr>
              <a:t>ПТИЦА»</a:t>
            </a:r>
            <a:endParaRPr lang="ru-RU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56546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0218" y="185015"/>
            <a:ext cx="11831782" cy="840227"/>
          </a:xfrm>
        </p:spPr>
        <p:txBody>
          <a:bodyPr/>
          <a:lstStyle/>
          <a:p>
            <a:r>
              <a:rPr lang="ru-RU" dirty="0" smtClean="0">
                <a:solidFill>
                  <a:srgbClr val="E8065C"/>
                </a:solidFill>
              </a:rPr>
              <a:t>Мастер-класс </a:t>
            </a:r>
            <a:r>
              <a:rPr lang="ru-RU" smtClean="0">
                <a:solidFill>
                  <a:srgbClr val="E8065C"/>
                </a:solidFill>
              </a:rPr>
              <a:t>«</a:t>
            </a:r>
            <a:r>
              <a:rPr lang="ru-RU" smtClean="0">
                <a:solidFill>
                  <a:srgbClr val="E8065C"/>
                </a:solidFill>
              </a:rPr>
              <a:t>ПТИЦА»</a:t>
            </a:r>
            <a:endParaRPr lang="ru-RU" dirty="0">
              <a:solidFill>
                <a:srgbClr val="E8065C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74617"/>
            <a:ext cx="9462655" cy="75139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>
                <a:solidFill>
                  <a:schemeClr val="accent5"/>
                </a:solidFill>
              </a:rPr>
              <a:t>1 </a:t>
            </a:r>
            <a:r>
              <a:rPr lang="ru-RU" sz="2400" dirty="0" smtClean="0">
                <a:solidFill>
                  <a:schemeClr val="accent5"/>
                </a:solidFill>
              </a:rPr>
              <a:t>этап</a:t>
            </a:r>
            <a:r>
              <a:rPr lang="ru-RU" sz="2400" dirty="0" smtClean="0"/>
              <a:t> </a:t>
            </a:r>
            <a:r>
              <a:rPr lang="ru-RU" sz="2400" dirty="0"/>
              <a:t>– создание дизайнерской </a:t>
            </a:r>
            <a:r>
              <a:rPr lang="ru-RU" sz="2400" dirty="0" smtClean="0"/>
              <a:t>бумаги (отпечатка)</a:t>
            </a: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2255" y="2026017"/>
            <a:ext cx="6234545" cy="4675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9089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8763" y="1344318"/>
            <a:ext cx="6386945" cy="166254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>
                <a:solidFill>
                  <a:schemeClr val="accent5"/>
                </a:solidFill>
              </a:rPr>
              <a:t>2 </a:t>
            </a:r>
            <a:r>
              <a:rPr lang="ru-RU" sz="2400" dirty="0" smtClean="0">
                <a:solidFill>
                  <a:schemeClr val="accent5"/>
                </a:solidFill>
              </a:rPr>
              <a:t>этап</a:t>
            </a:r>
          </a:p>
          <a:p>
            <a:pPr marL="0" indent="0">
              <a:buNone/>
            </a:pPr>
            <a:r>
              <a:rPr lang="ru-RU" sz="2400" dirty="0" smtClean="0"/>
              <a:t> </a:t>
            </a:r>
            <a:r>
              <a:rPr lang="ru-RU" sz="2400" dirty="0"/>
              <a:t>– рисование </a:t>
            </a:r>
            <a:r>
              <a:rPr lang="ru-RU" sz="2400" dirty="0" smtClean="0"/>
              <a:t>птички с последующим украшением, оставляя место под крыло </a:t>
            </a: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0" y="1278508"/>
            <a:ext cx="3976255" cy="5301674"/>
          </a:xfrm>
          <a:prstGeom prst="rect">
            <a:avLst/>
          </a:prstGeom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360218" y="185015"/>
            <a:ext cx="11831782" cy="840227"/>
          </a:xfrm>
        </p:spPr>
        <p:txBody>
          <a:bodyPr/>
          <a:lstStyle/>
          <a:p>
            <a:r>
              <a:rPr lang="ru-RU" dirty="0" smtClean="0">
                <a:solidFill>
                  <a:srgbClr val="00B050"/>
                </a:solidFill>
              </a:rPr>
              <a:t>Мастер-класс </a:t>
            </a:r>
            <a:r>
              <a:rPr lang="ru-RU" smtClean="0">
                <a:solidFill>
                  <a:srgbClr val="00B050"/>
                </a:solidFill>
              </a:rPr>
              <a:t>«</a:t>
            </a:r>
            <a:r>
              <a:rPr lang="ru-RU" smtClean="0">
                <a:solidFill>
                  <a:srgbClr val="00B050"/>
                </a:solidFill>
              </a:rPr>
              <a:t>ПТИЦА»</a:t>
            </a:r>
            <a:endParaRPr lang="ru-RU" dirty="0">
              <a:solidFill>
                <a:srgbClr val="00B050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218" y="2688631"/>
            <a:ext cx="3355108" cy="251633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9235" y="2688631"/>
            <a:ext cx="3355108" cy="2516331"/>
          </a:xfrm>
          <a:prstGeom prst="rect">
            <a:avLst/>
          </a:prstGeom>
        </p:spPr>
      </p:pic>
      <p:sp>
        <p:nvSpPr>
          <p:cNvPr id="7" name="Объект 2"/>
          <p:cNvSpPr txBox="1">
            <a:spLocks/>
          </p:cNvSpPr>
          <p:nvPr/>
        </p:nvSpPr>
        <p:spPr>
          <a:xfrm>
            <a:off x="521853" y="5514109"/>
            <a:ext cx="6386945" cy="9005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3" charset="2"/>
              <a:buNone/>
            </a:pPr>
            <a:r>
              <a:rPr lang="ru-RU" sz="2400" dirty="0" smtClean="0"/>
              <a:t>располагаем птицу на листе внизу листа, оставляя место для хвоста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6160612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8763" y="1344318"/>
            <a:ext cx="8839201" cy="166254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>
                <a:solidFill>
                  <a:schemeClr val="accent5"/>
                </a:solidFill>
              </a:rPr>
              <a:t>3 этап </a:t>
            </a:r>
            <a:r>
              <a:rPr lang="ru-RU" sz="2400" dirty="0"/>
              <a:t>– вырезание элементов хвоста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1984663"/>
            <a:ext cx="6497782" cy="4873337"/>
          </a:xfrm>
          <a:prstGeom prst="rect">
            <a:avLst/>
          </a:prstGeom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360218" y="185015"/>
            <a:ext cx="11831782" cy="840227"/>
          </a:xfrm>
        </p:spPr>
        <p:txBody>
          <a:bodyPr/>
          <a:lstStyle/>
          <a:p>
            <a:r>
              <a:rPr lang="ru-R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Мастер-класс </a:t>
            </a:r>
            <a:r>
              <a:rPr lang="ru-RU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«</a:t>
            </a:r>
            <a:r>
              <a:rPr lang="ru-RU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ПТИЦА</a:t>
            </a:r>
            <a:r>
              <a:rPr lang="ru-RU" smtClean="0">
                <a:solidFill>
                  <a:srgbClr val="00B0F0"/>
                </a:solidFill>
              </a:rPr>
              <a:t>»</a:t>
            </a:r>
            <a:endParaRPr lang="ru-RU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69801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7091" y="1344318"/>
            <a:ext cx="11623963" cy="166254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>
                <a:solidFill>
                  <a:schemeClr val="accent5"/>
                </a:solidFill>
              </a:rPr>
              <a:t>4 </a:t>
            </a:r>
            <a:r>
              <a:rPr lang="ru-RU" sz="2400" dirty="0" smtClean="0">
                <a:solidFill>
                  <a:schemeClr val="accent5"/>
                </a:solidFill>
              </a:rPr>
              <a:t>этап</a:t>
            </a:r>
          </a:p>
          <a:p>
            <a:pPr marL="0" indent="0">
              <a:buNone/>
            </a:pPr>
            <a:r>
              <a:rPr lang="ru-RU" sz="2400" dirty="0" smtClean="0"/>
              <a:t>– </a:t>
            </a:r>
            <a:r>
              <a:rPr lang="ru-RU" sz="2400" dirty="0"/>
              <a:t>формирование хвоста из готовых </a:t>
            </a:r>
            <a:r>
              <a:rPr lang="ru-RU" sz="2400" dirty="0" smtClean="0"/>
              <a:t>элементов и приклеиваем их + крыло</a:t>
            </a: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3084" y="2387885"/>
            <a:ext cx="3332447" cy="444326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19" r="705" b="2743"/>
          <a:stretch/>
        </p:blipFill>
        <p:spPr>
          <a:xfrm rot="16200000">
            <a:off x="479460" y="3164286"/>
            <a:ext cx="3904029" cy="278476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70"/>
          <a:stretch/>
        </p:blipFill>
        <p:spPr>
          <a:xfrm rot="16200000">
            <a:off x="7590116" y="3022904"/>
            <a:ext cx="4042136" cy="2929423"/>
          </a:xfrm>
          <a:prstGeom prst="rect">
            <a:avLst/>
          </a:prstGeom>
        </p:spPr>
      </p:pic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360218" y="185015"/>
            <a:ext cx="11831782" cy="840227"/>
          </a:xfrm>
        </p:spPr>
        <p:txBody>
          <a:bodyPr/>
          <a:lstStyle/>
          <a:p>
            <a:r>
              <a:rPr lang="ru-RU" smtClean="0">
                <a:solidFill>
                  <a:schemeClr val="accent5">
                    <a:lumMod val="75000"/>
                  </a:schemeClr>
                </a:solidFill>
              </a:rPr>
              <a:t>Мастер-класс </a:t>
            </a:r>
            <a:r>
              <a:rPr lang="ru-RU" smtClean="0">
                <a:solidFill>
                  <a:schemeClr val="accent5">
                    <a:lumMod val="75000"/>
                  </a:schemeClr>
                </a:solidFill>
              </a:rPr>
              <a:t>«</a:t>
            </a:r>
            <a:r>
              <a:rPr lang="ru-RU" smtClean="0">
                <a:solidFill>
                  <a:schemeClr val="accent5">
                    <a:lumMod val="75000"/>
                  </a:schemeClr>
                </a:solidFill>
              </a:rPr>
              <a:t>ПТИЦА»</a:t>
            </a:r>
            <a:endParaRPr lang="ru-RU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6338060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212</TotalTime>
  <Words>77</Words>
  <Application>Microsoft Office PowerPoint</Application>
  <PresentationFormat>Широкоэкранный</PresentationFormat>
  <Paragraphs>16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0" baseType="lpstr">
      <vt:lpstr>Arial</vt:lpstr>
      <vt:lpstr>Trebuchet MS</vt:lpstr>
      <vt:lpstr>Wingdings 3</vt:lpstr>
      <vt:lpstr>Аспект</vt:lpstr>
      <vt:lpstr>ПТИЦА</vt:lpstr>
      <vt:lpstr>Мастер-класс «ПТИЦА»</vt:lpstr>
      <vt:lpstr>Мастер-класс «ПТИЦА»</vt:lpstr>
      <vt:lpstr>Мастер-класс «ПТИЦА»</vt:lpstr>
      <vt:lpstr>Мастер-класс «ПТИЦА»</vt:lpstr>
      <vt:lpstr>Мастер-класс «ПТИЦА»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ПТИЦА-ВЕСНА</dc:title>
  <dc:creator>user</dc:creator>
  <cp:lastModifiedBy>user</cp:lastModifiedBy>
  <cp:revision>18</cp:revision>
  <dcterms:created xsi:type="dcterms:W3CDTF">2021-04-14T12:49:10Z</dcterms:created>
  <dcterms:modified xsi:type="dcterms:W3CDTF">2025-09-23T08:51:53Z</dcterms:modified>
</cp:coreProperties>
</file>