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0" r:id="rId3"/>
    <p:sldId id="269" r:id="rId4"/>
    <p:sldId id="271" r:id="rId5"/>
    <p:sldId id="270" r:id="rId6"/>
    <p:sldId id="263" r:id="rId7"/>
    <p:sldId id="267" r:id="rId8"/>
    <p:sldId id="264" r:id="rId9"/>
    <p:sldId id="268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3-28T10:57:26.324" idx="1">
    <p:pos x="7584" y="370"/>
    <p:text/>
    <p:extLst>
      <p:ext uri="{C676402C-5697-4E1C-873F-D02D1690AC5C}">
        <p15:threadingInfo xmlns:p15="http://schemas.microsoft.com/office/powerpoint/2012/main" timeZoneBias="-2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F5078-F269-47EA-9ABA-A689C0FF0230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CBE55-D3C3-4C7D-A38E-FC39B163F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823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CBE55-D3C3-4C7D-A38E-FC39B163FD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225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CBE55-D3C3-4C7D-A38E-FC39B163FD4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629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753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643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716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32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15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951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575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945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155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937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450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176EF-5434-4963-A5FF-7D36EB7A6EBB}" type="datetimeFigureOut">
              <a:rPr lang="ru-RU" smtClean="0"/>
              <a:t>07.05.2024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F247B-00E1-47F3-90DA-FCC1C09DD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202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3829" y="1689080"/>
            <a:ext cx="11553371" cy="238760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990000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РЕАЛИЗАЦИЯ СОЦИАЛЬНЫХ СЕРТИФИКАТОВ В СИСТЕМЕ ДОПОЛНИТЕЛЬНОГО ОБРАЗОВАНИЯ</a:t>
            </a:r>
            <a:endParaRPr lang="ru-RU" sz="4400" dirty="0">
              <a:solidFill>
                <a:srgbClr val="990000"/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02043" y="6068023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2023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29184" y="5202930"/>
            <a:ext cx="658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Новикова А.А. – </a:t>
            </a:r>
            <a:r>
              <a:rPr lang="ru-RU" sz="2400" b="1" i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методист МБУ ДО ЦДТ № 6</a:t>
            </a:r>
            <a:endParaRPr lang="ru-RU" sz="2400" b="1" i="1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026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1828" y="952500"/>
            <a:ext cx="10283371" cy="46221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u="sng" dirty="0" smtClean="0">
                <a:solidFill>
                  <a:srgbClr val="990000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ГОСУДАРСТВЕННЫЙ </a:t>
            </a:r>
            <a:r>
              <a:rPr lang="ru-RU" sz="3200" b="1" u="sng" dirty="0" smtClean="0">
                <a:solidFill>
                  <a:srgbClr val="990000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(МУНИЦИПАЛЬНЫЙ) СОЦИАЛЬНЫЙ </a:t>
            </a:r>
            <a:r>
              <a:rPr lang="ru-RU" sz="3200" b="1" u="sng" dirty="0" smtClean="0">
                <a:solidFill>
                  <a:srgbClr val="990000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ЗАКАЗ</a:t>
            </a:r>
          </a:p>
          <a:p>
            <a:pPr marL="0" indent="0" algn="ctr">
              <a:buNone/>
            </a:pPr>
            <a:endParaRPr lang="ru-RU" sz="3200" b="1" u="sng" dirty="0" smtClean="0">
              <a:solidFill>
                <a:srgbClr val="990000"/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indent="0" algn="just">
              <a:buNone/>
            </a:pP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 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60763" y="2066881"/>
            <a:ext cx="1140229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объем услуг в количественном выражении;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качественные показатели социальных услуг;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категории получателей услуг;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способ определения исполнителя, оказывающего конкретные услуги в социальной сфере.</a:t>
            </a:r>
          </a:p>
        </p:txBody>
      </p:sp>
    </p:spTree>
    <p:extLst>
      <p:ext uri="{BB962C8B-B14F-4D97-AF65-F5344CB8AC3E}">
        <p14:creationId xmlns:p14="http://schemas.microsoft.com/office/powerpoint/2010/main" val="393359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chool9vn.ru/attachments/Image/0000119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66"/>
          <a:stretch/>
        </p:blipFill>
        <p:spPr bwMode="auto">
          <a:xfrm>
            <a:off x="304801" y="587052"/>
            <a:ext cx="11734720" cy="574117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Скругленный прямоугольник 4"/>
          <p:cNvSpPr/>
          <p:nvPr/>
        </p:nvSpPr>
        <p:spPr>
          <a:xfrm>
            <a:off x="2554514" y="2061030"/>
            <a:ext cx="1436915" cy="5950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Регистрация на сайте</a:t>
            </a:r>
            <a:endParaRPr lang="ru-RU" sz="16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603999" y="1306287"/>
            <a:ext cx="2859315" cy="10014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«Навигатор дополнительного образования детей Ульяновской области»</a:t>
            </a:r>
          </a:p>
          <a:p>
            <a:pPr algn="ctr"/>
            <a:r>
              <a:rPr lang="en-US" sz="1600" dirty="0"/>
              <a:t>https://dopobr73.ru/</a:t>
            </a:r>
            <a:endParaRPr lang="ru-RU" sz="16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436" y="1135777"/>
            <a:ext cx="1645250" cy="234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44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Принципы системы 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ПФДО, 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применимые к социальному заказу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0767" y="1690688"/>
            <a:ext cx="937592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Персональная закрепленность средств за каждым ребенком.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Свобода выбора ребенком программы ДОД.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Обеспечение конкуренции в сфере ДОД.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Информационная открытость.</a:t>
            </a:r>
            <a:endParaRPr lang="ru-RU" sz="3200" dirty="0"/>
          </a:p>
        </p:txBody>
      </p:sp>
      <p:pic>
        <p:nvPicPr>
          <p:cNvPr id="6" name="Picture 4" descr="https://top-fon.com/uploads/posts/2023-02/1675535429_top-fon-com-p-znaki-dlya-prezentatsii-bez-fona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30" y="1953644"/>
            <a:ext cx="744804" cy="76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top-fon.com/uploads/posts/2023-02/1675535429_top-fon-com-p-znaki-dlya-prezentatsii-bez-fona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30" y="2979279"/>
            <a:ext cx="744804" cy="76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top-fon.com/uploads/posts/2023-02/1675535429_top-fon-com-p-znaki-dlya-prezentatsii-bez-fona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97" y="3729803"/>
            <a:ext cx="744804" cy="76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top-fon.com/uploads/posts/2023-02/1675535429_top-fon-com-p-znaki-dlya-prezentatsii-bez-fona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97" y="4669787"/>
            <a:ext cx="744804" cy="76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738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25" y="1277257"/>
            <a:ext cx="10911007" cy="51090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179061" y="370506"/>
            <a:ext cx="99743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+mj-cs"/>
              </a:rPr>
              <a:t>Механизм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+mj-cs"/>
              </a:rPr>
              <a:t>реализации социального заказа</a:t>
            </a:r>
          </a:p>
        </p:txBody>
      </p:sp>
    </p:spTree>
    <p:extLst>
      <p:ext uri="{BB962C8B-B14F-4D97-AF65-F5344CB8AC3E}">
        <p14:creationId xmlns:p14="http://schemas.microsoft.com/office/powerpoint/2010/main" val="234533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185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Формирование социального заказа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12572" y="1271964"/>
            <a:ext cx="4826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СОДЕРЖАНИЕ СОЦИАЛЬНОГО ЗАКАЗА </a:t>
            </a:r>
            <a:endParaRPr lang="ru-RU" b="1" u="sng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pic>
        <p:nvPicPr>
          <p:cNvPr id="12" name="Picture 4" descr="https://msc.delouslug.ru/upload/medialibrary/b23/b23b13dd818c6f52243ebc03261a09f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022" y="3423551"/>
            <a:ext cx="643418" cy="48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msc.delouslug.ru/upload/medialibrary/b23/b23b13dd818c6f52243ebc03261a09f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022" y="2804228"/>
            <a:ext cx="643418" cy="48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msc.delouslug.ru/upload/medialibrary/b23/b23b13dd818c6f52243ebc03261a09f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022" y="4950405"/>
            <a:ext cx="643418" cy="48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0299" y="1839960"/>
            <a:ext cx="107846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Реализация дополнительных общеразвивающих программ </a:t>
            </a:r>
          </a:p>
          <a:p>
            <a:r>
              <a:rPr lang="ru-RU" sz="2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(за </a:t>
            </a:r>
            <a:r>
              <a:rPr lang="ru-RU" sz="24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исключением </a:t>
            </a:r>
            <a:r>
              <a:rPr lang="ru-RU" sz="2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предпрофессиональных программ в области искусств)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51117" y="5646262"/>
            <a:ext cx="105529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По итогам </a:t>
            </a:r>
            <a:r>
              <a:rPr lang="ru-RU" sz="24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формируется </a:t>
            </a:r>
            <a:r>
              <a:rPr lang="ru-RU" sz="2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отчет о выполнении социального заказа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55440" y="2855907"/>
            <a:ext cx="1925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ОБЪЕМ</a:t>
            </a:r>
            <a:endParaRPr lang="ru-RU" sz="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355440" y="3482289"/>
            <a:ext cx="1925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КАЧЕСТВО</a:t>
            </a:r>
            <a:endParaRPr lang="ru-RU" sz="20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768436" y="3778604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Способ организации </a:t>
            </a:r>
            <a:r>
              <a:rPr lang="ru-RU" sz="2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оказания:  </a:t>
            </a:r>
            <a:endParaRPr lang="ru-RU" sz="2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r>
              <a:rPr lang="ru-RU" sz="2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- </a:t>
            </a:r>
            <a:r>
              <a:rPr lang="ru-RU" sz="2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г</a:t>
            </a:r>
            <a:r>
              <a:rPr lang="ru-RU" sz="2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осударственное </a:t>
            </a:r>
            <a:r>
              <a:rPr lang="ru-RU" sz="2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(муниципальное) задание</a:t>
            </a:r>
          </a:p>
          <a:p>
            <a:r>
              <a:rPr lang="ru-RU" sz="2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- социальный сертификат</a:t>
            </a:r>
            <a:endParaRPr lang="ru-RU" sz="2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55440" y="5015000"/>
            <a:ext cx="4460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МЕСТО ОКАЗАНИЯ УСЛУГИ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06421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Использование сертификата ПФДО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08364" y="2011694"/>
            <a:ext cx="9684327" cy="4095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ru-RU" sz="2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Сертификат </a:t>
            </a:r>
            <a:r>
              <a:rPr lang="ru-RU" sz="2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ПФДО приравнивается к социальному сертификату </a:t>
            </a:r>
          </a:p>
          <a:p>
            <a:pPr marL="228600" indent="-228600" algn="just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endParaRPr lang="ru-RU" sz="28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ru-RU" sz="2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Замена </a:t>
            </a:r>
            <a:r>
              <a:rPr lang="ru-RU" sz="2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выданных с 1 января 2023 года сертификатов ПФДО </a:t>
            </a:r>
            <a:r>
              <a:rPr lang="ru-RU" sz="2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/>
            </a:r>
            <a:br>
              <a:rPr lang="ru-RU" sz="2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</a:br>
            <a:r>
              <a:rPr lang="ru-RU" sz="2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не </a:t>
            </a:r>
            <a:r>
              <a:rPr lang="ru-RU" sz="2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требуется, объем по таким сертификатам включается в социальный </a:t>
            </a:r>
            <a:r>
              <a:rPr lang="ru-RU" sz="2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заказ.</a:t>
            </a:r>
            <a:endParaRPr lang="ru-RU" sz="28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228600" indent="-228600" algn="just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endParaRPr lang="ru-RU" sz="28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ru-RU" sz="2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С </a:t>
            </a:r>
            <a:r>
              <a:rPr lang="ru-RU" sz="2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1 марта 2023 года могут выдаваться только социальные сертификаты </a:t>
            </a:r>
          </a:p>
        </p:txBody>
      </p:sp>
      <p:pic>
        <p:nvPicPr>
          <p:cNvPr id="1028" name="Picture 4" descr="https://top-fon.com/uploads/posts/2023-02/1675535429_top-fon-com-p-znaki-dlya-prezentatsii-bez-fona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60" y="1817730"/>
            <a:ext cx="744804" cy="76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top-fon.com/uploads/posts/2023-02/1675535429_top-fon-com-p-znaki-dlya-prezentatsii-bez-fona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60" y="3498389"/>
            <a:ext cx="744804" cy="76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top-fon.com/uploads/posts/2023-02/1675535429_top-fon-com-p-znaki-dlya-prezentatsii-bez-fona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60" y="5150789"/>
            <a:ext cx="744804" cy="76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88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629" y="25876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Показатели эффективности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74618" y="2091025"/>
            <a:ext cx="915785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  Усиление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конкуренции при выборе негосударственных исполнителей услуг дополнительного образования.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  Увеличение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охвата услугами дополнительного образования.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  Повышение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качества оказанных услуг.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  Удовлетворенность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граждан оказанием услуг дополнительного образования</a:t>
            </a:r>
          </a:p>
          <a:p>
            <a:endParaRPr lang="ru-RU" dirty="0"/>
          </a:p>
        </p:txBody>
      </p:sp>
      <p:pic>
        <p:nvPicPr>
          <p:cNvPr id="3074" name="Picture 2" descr="https://upload.wikimedia.org/wikipedia/commons/thumb/e/e6/Nuvola_apps_korganizer.svg/1200px-Nuvola_apps_korganizer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36" y="153731"/>
            <a:ext cx="2208637" cy="220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52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6236" y="2083089"/>
            <a:ext cx="10515600" cy="1325563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Спасибо за внимание!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1632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175</Words>
  <Application>Microsoft Office PowerPoint</Application>
  <PresentationFormat>Широкоэкранный</PresentationFormat>
  <Paragraphs>45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PT Astra Serif</vt:lpstr>
      <vt:lpstr>Wingdings</vt:lpstr>
      <vt:lpstr>Тема Office</vt:lpstr>
      <vt:lpstr>РЕАЛИЗАЦИЯ СОЦИАЛЬНЫХ СЕРТИФИКАТОВ В СИСТЕМЕ ДОПОЛНИТЕЛЬНОГО ОБРАЗОВАНИЯ</vt:lpstr>
      <vt:lpstr>Презентация PowerPoint</vt:lpstr>
      <vt:lpstr>Презентация PowerPoint</vt:lpstr>
      <vt:lpstr>Принципы системы ПФДО,  применимые к социальному заказу</vt:lpstr>
      <vt:lpstr>Презентация PowerPoint</vt:lpstr>
      <vt:lpstr>Формирование социального заказа</vt:lpstr>
      <vt:lpstr>Использование сертификата ПФДО</vt:lpstr>
      <vt:lpstr>Показатели эффективности 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реализации  системы ПФДО в Ульяновской области</dc:title>
  <dc:creator>User</dc:creator>
  <cp:lastModifiedBy>User</cp:lastModifiedBy>
  <cp:revision>71</cp:revision>
  <dcterms:created xsi:type="dcterms:W3CDTF">2023-01-27T12:24:33Z</dcterms:created>
  <dcterms:modified xsi:type="dcterms:W3CDTF">2024-05-07T07:22:14Z</dcterms:modified>
</cp:coreProperties>
</file>