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60" r:id="rId2"/>
    <p:sldId id="263" r:id="rId3"/>
    <p:sldId id="265" r:id="rId4"/>
    <p:sldId id="266" r:id="rId5"/>
    <p:sldId id="267" r:id="rId6"/>
    <p:sldId id="269" r:id="rId7"/>
    <p:sldId id="270" r:id="rId8"/>
    <p:sldId id="271" r:id="rId9"/>
    <p:sldId id="273" r:id="rId10"/>
    <p:sldId id="274" r:id="rId11"/>
    <p:sldId id="275" r:id="rId12"/>
    <p:sldId id="264" r:id="rId13"/>
  </p:sldIdLst>
  <p:sldSz cx="9144000" cy="6858000" type="screen4x3"/>
  <p:notesSz cx="6858000" cy="9144000"/>
  <p:embeddedFontLst>
    <p:embeddedFont>
      <p:font typeface="Wonderland" charset="0"/>
      <p:regular r:id="rId14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5C732F"/>
    <a:srgbClr val="C05D0C"/>
    <a:srgbClr val="F7B47D"/>
    <a:srgbClr val="F7B279"/>
    <a:srgbClr val="EA6400"/>
    <a:srgbClr val="C04E0C"/>
    <a:srgbClr val="C04E00"/>
    <a:srgbClr val="C05300"/>
    <a:srgbClr val="B00000"/>
    <a:srgbClr val="FF7171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30.11.2024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30.11.2024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30.11.2024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30.11.2024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30.11.2024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30.11.2024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30.11.2024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30.11.2024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30.11.2024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30.11.2024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30.11.2024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30.11.2024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30.11.2024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A744C-FE01-496A-A041-ED93458D1002}" type="datetimeFigureOut">
              <a:rPr lang="ru-RU" smtClean="0"/>
              <a:pPr/>
              <a:t>30.11.2024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089271" y="1628800"/>
            <a:ext cx="6893977" cy="1800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6600" b="1" noProof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bg1"/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Wonderland" pitchFamily="2" charset="0"/>
                <a:ea typeface="+mj-ea"/>
                <a:cs typeface="+mj-cs"/>
              </a:rPr>
              <a:t>Ох уж эти кошки!</a:t>
            </a:r>
            <a:endParaRPr kumimoji="0" lang="ru-RU" sz="6600" b="1" i="0" u="none" strike="noStrike" kern="1200" normalizeH="0" noProof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101600">
                  <a:schemeClr val="bg1"/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Wonderland" pitchFamily="2" charset="0"/>
              <a:ea typeface="+mj-ea"/>
              <a:cs typeface="+mj-cs"/>
            </a:endParaRPr>
          </a:p>
        </p:txBody>
      </p:sp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99792" y="4437112"/>
            <a:ext cx="3384376" cy="1512168"/>
          </a:xfrm>
          <a:prstGeom prst="roundRect">
            <a:avLst>
              <a:gd name="adj" fmla="val 1782"/>
            </a:avLst>
          </a:prstGeom>
          <a:noFill/>
        </p:spPr>
        <p:txBody>
          <a:bodyPr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Выполнил ученик </a:t>
            </a:r>
          </a:p>
          <a:p>
            <a:pPr>
              <a:spcBef>
                <a:spcPts val="0"/>
              </a:spcBef>
              <a:buNone/>
            </a:pP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 Б класса                      МБОУ «СОШ №49»</a:t>
            </a:r>
          </a:p>
          <a:p>
            <a:pPr>
              <a:spcBef>
                <a:spcPts val="0"/>
              </a:spcBef>
              <a:buNone/>
            </a:pP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Азаров Кирилл</a:t>
            </a:r>
            <a:endParaRPr lang="ru-RU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None/>
            </a:pPr>
            <a:r>
              <a:rPr lang="ru-RU" sz="1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Руководитель: </a:t>
            </a:r>
            <a:r>
              <a:rPr lang="ru-RU" sz="18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Гайдукова</a:t>
            </a:r>
            <a:r>
              <a:rPr lang="ru-RU" sz="1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В.Н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spcBef>
                <a:spcPts val="0"/>
              </a:spcBef>
            </a:pPr>
            <a:endParaRPr lang="ru-RU" sz="24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99592" y="116632"/>
            <a:ext cx="7344816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000" b="1" i="0" u="none" strike="noStrike" kern="1200" normalizeH="0" noProof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88900">
                  <a:schemeClr val="bg1"/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Wonderland" pitchFamily="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3568" y="332656"/>
            <a:ext cx="7776864" cy="576064"/>
          </a:xfrm>
        </p:spPr>
        <p:txBody>
          <a:bodyPr>
            <a:noAutofit/>
          </a:bodyPr>
          <a:lstStyle/>
          <a:p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Wonderland" pitchFamily="2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23528" y="1484784"/>
            <a:ext cx="8424936" cy="5040560"/>
          </a:xfrm>
        </p:spPr>
        <p:txBody>
          <a:bodyPr/>
          <a:lstStyle/>
          <a:p>
            <a:pPr marL="0" indent="0">
              <a:buNone/>
            </a:pPr>
            <a:r>
              <a:rPr lang="ru-RU" i="1" dirty="0" smtClean="0">
                <a:solidFill>
                  <a:schemeClr val="accent3">
                    <a:lumMod val="50000"/>
                  </a:schemeClr>
                </a:solidFill>
              </a:rPr>
              <a:t>Три года назад в нашем доме появился котенок, его назвали красивым именем Филимон, а коротко  - Филя. Наблюдая за ним, я захотел побольше узнать о домашних кошках.</a:t>
            </a:r>
            <a:endParaRPr lang="ru-RU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3573016"/>
            <a:ext cx="3623798" cy="297257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015" y="4005064"/>
            <a:ext cx="3456384" cy="245923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33525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3568" y="332656"/>
            <a:ext cx="7776864" cy="576064"/>
          </a:xfrm>
        </p:spPr>
        <p:txBody>
          <a:bodyPr>
            <a:noAutofit/>
          </a:bodyPr>
          <a:lstStyle/>
          <a:p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Wonderland" pitchFamily="2" charset="0"/>
            </a:endParaRPr>
          </a:p>
        </p:txBody>
      </p:sp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268760"/>
            <a:ext cx="8568952" cy="4932548"/>
          </a:xfrm>
        </p:spPr>
      </p:pic>
    </p:spTree>
    <p:extLst>
      <p:ext uri="{BB962C8B-B14F-4D97-AF65-F5344CB8AC3E}">
        <p14:creationId xmlns="" xmlns:p14="http://schemas.microsoft.com/office/powerpoint/2010/main" val="397259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3568" y="332656"/>
            <a:ext cx="7776864" cy="576064"/>
          </a:xfrm>
        </p:spPr>
        <p:txBody>
          <a:bodyPr>
            <a:noAutofit/>
          </a:bodyPr>
          <a:lstStyle/>
          <a:p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Wonderland" pitchFamily="2" charset="0"/>
            </a:endParaRPr>
          </a:p>
        </p:txBody>
      </p:sp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484313"/>
            <a:ext cx="8352928" cy="4825007"/>
          </a:xfrm>
        </p:spPr>
      </p:pic>
    </p:spTree>
    <p:extLst>
      <p:ext uri="{BB962C8B-B14F-4D97-AF65-F5344CB8AC3E}">
        <p14:creationId xmlns="" xmlns:p14="http://schemas.microsoft.com/office/powerpoint/2010/main" val="2864037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3568" y="332656"/>
            <a:ext cx="7776864" cy="576064"/>
          </a:xfrm>
        </p:spPr>
        <p:txBody>
          <a:bodyPr>
            <a:noAutofit/>
          </a:bodyPr>
          <a:lstStyle/>
          <a:p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Wonderland" pitchFamily="2" charset="0"/>
            </a:endParaRPr>
          </a:p>
        </p:txBody>
      </p:sp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340768"/>
            <a:ext cx="8568951" cy="5112567"/>
          </a:xfrm>
        </p:spPr>
      </p:pic>
    </p:spTree>
    <p:extLst>
      <p:ext uri="{BB962C8B-B14F-4D97-AF65-F5344CB8AC3E}">
        <p14:creationId xmlns="" xmlns:p14="http://schemas.microsoft.com/office/powerpoint/2010/main" val="3600529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i="1" dirty="0" smtClean="0"/>
              <a:t>Породы кошек</a:t>
            </a:r>
            <a:endParaRPr lang="ru-RU" i="1" dirty="0"/>
          </a:p>
        </p:txBody>
      </p:sp>
      <p:pic>
        <p:nvPicPr>
          <p:cNvPr id="31746" name="Picture 2" descr="http://www.zoovet.ru/pet/m40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8564" y="1441868"/>
            <a:ext cx="3126147" cy="3855518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14282" y="5500702"/>
            <a:ext cx="35862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Британская короткошерстная</a:t>
            </a:r>
          </a:p>
        </p:txBody>
      </p:sp>
      <p:pic>
        <p:nvPicPr>
          <p:cNvPr id="31748" name="Picture 4" descr="http://www.zoovet.ru/pet/m21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44" y="1571612"/>
            <a:ext cx="2583247" cy="2124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357686" y="3643314"/>
            <a:ext cx="13468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Сиамская</a:t>
            </a:r>
            <a:r>
              <a:rPr lang="ru-RU" b="1" dirty="0"/>
              <a:t> 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143372" y="6286520"/>
            <a:ext cx="20826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Донской сфинкс</a:t>
            </a:r>
          </a:p>
        </p:txBody>
      </p:sp>
      <p:pic>
        <p:nvPicPr>
          <p:cNvPr id="31752" name="Picture 8" descr="Экзотическая короткошерстная кошка (EXO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51073" y="997885"/>
            <a:ext cx="2254506" cy="1389066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6429388" y="2428868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b="1" dirty="0" smtClean="0"/>
              <a:t>ЭКЗОТИЧЕСКАЯ</a:t>
            </a:r>
          </a:p>
          <a:p>
            <a:r>
              <a:rPr lang="ru-RU" sz="1400" b="1" dirty="0" smtClean="0"/>
              <a:t> </a:t>
            </a:r>
            <a:r>
              <a:rPr lang="ru-RU" sz="1400" b="1" dirty="0"/>
              <a:t>КОРОТКОШЕРСТНАЯ КОШКА</a:t>
            </a:r>
            <a:r>
              <a:rPr lang="ru-RU" sz="1400" dirty="0"/>
              <a:t>,</a:t>
            </a:r>
          </a:p>
        </p:txBody>
      </p:sp>
      <p:pic>
        <p:nvPicPr>
          <p:cNvPr id="31754" name="Picture 10" descr="Бенгальская кошка (Бенгал) (BEN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43702" y="3071810"/>
            <a:ext cx="2183068" cy="2988000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6858016" y="6143644"/>
            <a:ext cx="15760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Бенгальская</a:t>
            </a:r>
          </a:p>
        </p:txBody>
      </p:sp>
      <p:pic>
        <p:nvPicPr>
          <p:cNvPr id="31756" name="Picture 12" descr="котенок донского сфинкса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786182" y="4000504"/>
            <a:ext cx="2857500" cy="19431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382253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pPr algn="just"/>
            <a:r>
              <a:rPr lang="ru-RU" sz="2400" i="1" dirty="0" smtClean="0">
                <a:solidFill>
                  <a:schemeClr val="accent3">
                    <a:lumMod val="50000"/>
                  </a:schemeClr>
                </a:solidFill>
              </a:rPr>
              <a:t>Я узнал, что порода нашего кота – британская короткошерстная. </a:t>
            </a:r>
            <a:endParaRPr lang="ru-RU" sz="2400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28800"/>
            <a:ext cx="8229600" cy="5040560"/>
          </a:xfrm>
        </p:spPr>
      </p:pic>
    </p:spTree>
    <p:extLst>
      <p:ext uri="{BB962C8B-B14F-4D97-AF65-F5344CB8AC3E}">
        <p14:creationId xmlns="" xmlns:p14="http://schemas.microsoft.com/office/powerpoint/2010/main" val="14461301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963488"/>
            <a:ext cx="8229600" cy="5184576"/>
          </a:xfrm>
        </p:spPr>
        <p:txBody>
          <a:bodyPr>
            <a:normAutofit/>
          </a:bodyPr>
          <a:lstStyle/>
          <a:p>
            <a:pPr algn="just"/>
            <a:r>
              <a:rPr lang="ru-RU" sz="2400" i="1" dirty="0">
                <a:solidFill>
                  <a:schemeClr val="accent3">
                    <a:lumMod val="50000"/>
                  </a:schemeClr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  <a:t>Особенности британских короткошерстных кошек: ласковые, спокойные, сообразительные</a:t>
            </a:r>
            <a: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  <a:t>,</a:t>
            </a:r>
            <a:b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</a:br>
            <a:r>
              <a:rPr lang="ru-RU" sz="2400" i="1" dirty="0">
                <a:solidFill>
                  <a:schemeClr val="accent3">
                    <a:lumMod val="50000"/>
                  </a:schemeClr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  <a:t/>
            </a:r>
            <a:br>
              <a:rPr lang="ru-RU" sz="2400" i="1" dirty="0">
                <a:solidFill>
                  <a:schemeClr val="accent3">
                    <a:lumMod val="50000"/>
                  </a:schemeClr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</a:br>
            <a: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  <a:t/>
            </a:r>
            <a:b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</a:br>
            <a: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  <a:t> Имеют </a:t>
            </a:r>
            <a:r>
              <a:rPr lang="ru-RU" sz="2400" i="1" dirty="0">
                <a:solidFill>
                  <a:schemeClr val="accent3">
                    <a:lumMod val="50000"/>
                  </a:schemeClr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  <a:t>крепкое здоровье, создают уют в любом доме. Порода зародилась в Великобритании</a:t>
            </a:r>
            <a: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  <a:t>. Британская </a:t>
            </a:r>
            <a:r>
              <a:rPr lang="ru-RU" sz="2400" i="1" dirty="0">
                <a:solidFill>
                  <a:schemeClr val="accent3">
                    <a:lumMod val="50000"/>
                  </a:schemeClr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  <a:t>короткошерстная кошка похожа на плюшевого </a:t>
            </a:r>
            <a: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  <a:t>мишку.</a:t>
            </a:r>
            <a:endParaRPr lang="ru-RU" sz="2400" i="1" dirty="0">
              <a:solidFill>
                <a:schemeClr val="accent3">
                  <a:lumMod val="50000"/>
                </a:schemeClr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9916" y="3140968"/>
            <a:ext cx="6084168" cy="32416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29897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872208"/>
          </a:xfrm>
        </p:spPr>
        <p:txBody>
          <a:bodyPr>
            <a:noAutofit/>
          </a:bodyPr>
          <a:lstStyle/>
          <a:p>
            <a:pPr algn="just"/>
            <a:r>
              <a:rPr lang="ru-RU" sz="2000" b="1" i="1" dirty="0">
                <a:solidFill>
                  <a:schemeClr val="accent3">
                    <a:lumMod val="50000"/>
                  </a:schemeClr>
                </a:solidFill>
              </a:rPr>
              <a:t>Коты британской породы любят внимание и ласку. Это умные, спокойные, дружелюбные и самодостаточные животные. </a:t>
            </a:r>
            <a:r>
              <a:rPr lang="en-US" sz="2000" b="1" i="1" dirty="0" smtClean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en-US" sz="2000" b="1" i="1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US" sz="2000" b="1" i="1" dirty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en-US" sz="2000" b="1" i="1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</a:rPr>
              <a:t>Они </a:t>
            </a:r>
            <a:r>
              <a:rPr lang="ru-RU" sz="2000" b="1" i="1" dirty="0">
                <a:solidFill>
                  <a:schemeClr val="accent3">
                    <a:lumMod val="50000"/>
                  </a:schemeClr>
                </a:solidFill>
              </a:rPr>
              <a:t>не всегда рады, что их тискают и часто носят на руках. </a:t>
            </a:r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</a:rPr>
              <a:t>Наш Филя не исключение, он предпочитает </a:t>
            </a:r>
            <a:r>
              <a:rPr lang="ru-RU" sz="2000" b="1" i="1" dirty="0">
                <a:solidFill>
                  <a:schemeClr val="accent3">
                    <a:lumMod val="50000"/>
                  </a:schemeClr>
                </a:solidFill>
              </a:rPr>
              <a:t>убежать с рук при первой же возможности. </a:t>
            </a:r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</a:rPr>
              <a:t>Он ненавязчиво дает понять</a:t>
            </a:r>
            <a:r>
              <a:rPr lang="ru-RU" sz="2000" b="1" i="1" dirty="0">
                <a:solidFill>
                  <a:schemeClr val="accent3">
                    <a:lumMod val="50000"/>
                  </a:schemeClr>
                </a:solidFill>
              </a:rPr>
              <a:t>, в какой момент </a:t>
            </a:r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</a:rPr>
              <a:t>его </a:t>
            </a:r>
            <a:r>
              <a:rPr lang="ru-RU" sz="2000" b="1" i="1" dirty="0">
                <a:solidFill>
                  <a:schemeClr val="accent3">
                    <a:lumMod val="50000"/>
                  </a:schemeClr>
                </a:solidFill>
              </a:rPr>
              <a:t>можно приласкать или погладить.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356992"/>
            <a:ext cx="3515883" cy="299695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226" y="3356992"/>
            <a:ext cx="4369157" cy="291504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9777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algn="just"/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</a:rPr>
              <a:t>Филя очень любит тишину и уединение. Поэтому любимое его место в доме – окно. Там он может сидеть часами, наблюдая за пернатыми соседями.</a:t>
            </a:r>
            <a:endParaRPr lang="ru-RU" sz="24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17638"/>
            <a:ext cx="4824536" cy="396044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7108" y="1449717"/>
            <a:ext cx="3048000" cy="2286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6207" y="3933056"/>
            <a:ext cx="3329801" cy="244185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90703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  <a:scene3d>
              <a:camera prst="perspectiveLeft"/>
              <a:lightRig rig="threePt" dir="t"/>
            </a:scene3d>
          </a:bodyPr>
          <a:lstStyle/>
          <a:p>
            <a:pPr algn="just"/>
            <a:r>
              <a:rPr lang="ru-RU" sz="20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Мой Филя настоящий аристократ! Грациозный и степенный. Мне иногда кажется, что он очень любит себя, а порой даже любуется собой!</a:t>
            </a:r>
            <a:endParaRPr lang="ru-RU" sz="2000" b="1" i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386880"/>
            <a:ext cx="2530624" cy="237626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9349" y="1628800"/>
            <a:ext cx="4924093" cy="379497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479" y="3973162"/>
            <a:ext cx="2416817" cy="20162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89349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img-fotki.yandex.ru/get/4115/42830165.143/0_95b36_b7f95f88_ori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Заголовок 3"/>
          <p:cNvSpPr>
            <a:spLocks noGrp="1"/>
          </p:cNvSpPr>
          <p:nvPr>
            <p:ph type="title"/>
          </p:nvPr>
        </p:nvSpPr>
        <p:spPr>
          <a:xfrm>
            <a:off x="1331640" y="332656"/>
            <a:ext cx="6408712" cy="504056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Wonderland" pitchFamily="2" charset="0"/>
              </a:rPr>
              <a:t>Я очень люблю своего Филю!</a:t>
            </a:r>
            <a:endParaRPr lang="ru-RU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Wonderland" pitchFamily="2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74" y="1340768"/>
            <a:ext cx="7784033" cy="551723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0460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5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A50021"/>
      </a:hlink>
      <a:folHlink>
        <a:srgbClr val="FBD5B5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828</TotalTime>
  <Words>166</Words>
  <Application>Microsoft Office PowerPoint</Application>
  <PresentationFormat>Экран (4:3)</PresentationFormat>
  <Paragraphs>19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Wonderland</vt:lpstr>
      <vt:lpstr>Times New Roman</vt:lpstr>
      <vt:lpstr>Тема Office</vt:lpstr>
      <vt:lpstr>Слайд 1</vt:lpstr>
      <vt:lpstr>Слайд 2</vt:lpstr>
      <vt:lpstr>Слайд 3</vt:lpstr>
      <vt:lpstr>Слайд 4</vt:lpstr>
      <vt:lpstr>Слайд 5</vt:lpstr>
      <vt:lpstr>Породы кошек</vt:lpstr>
      <vt:lpstr>Я узнал, что порода нашего кота – британская короткошерстная. </vt:lpstr>
      <vt:lpstr>Особенности британских короткошерстных кошек: ласковые, спокойные, сообразительные,    Имеют крепкое здоровье, создают уют в любом доме. Порода зародилась в Великобритании. Британская короткошерстная кошка похожа на плюшевого мишку.</vt:lpstr>
      <vt:lpstr>Коты британской породы любят внимание и ласку. Это умные, спокойные, дружелюбные и самодостаточные животные.   Они не всегда рады, что их тискают и часто носят на руках. Наш Филя не исключение, он предпочитает убежать с рук при первой же возможности. Он ненавязчиво дает понять, в какой момент его можно приласкать или погладить.</vt:lpstr>
      <vt:lpstr>Филя очень любит тишину и уединение. Поэтому любимое его место в доме – окно. Там он может сидеть часами, наблюдая за пернатыми соседями.</vt:lpstr>
      <vt:lpstr>Мой Филя настоящий аристократ! Грациозный и степенный. Мне иногда кажется, что он очень любит себя, а порой даже любуется собой!</vt:lpstr>
      <vt:lpstr>Я очень люблю своего Филю!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User</cp:lastModifiedBy>
  <cp:revision>61</cp:revision>
  <dcterms:created xsi:type="dcterms:W3CDTF">2013-08-23T08:38:35Z</dcterms:created>
  <dcterms:modified xsi:type="dcterms:W3CDTF">2024-11-30T17:42:30Z</dcterms:modified>
</cp:coreProperties>
</file>