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53" y="58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 Light" panose="020F030202020403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4400" b="1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/>
              <a:t>Second level 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3750945"/>
            <a:ext cx="9843135" cy="811530"/>
          </a:xfrm>
        </p:spPr>
        <p:txBody>
          <a:bodyPr anchor="b">
            <a:noAutofit/>
          </a:bodyPr>
          <a:lstStyle>
            <a:lvl1pPr>
              <a:defRPr sz="600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4400" b="0" i="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kumimoji="0" lang="en-US" sz="28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  <a:t>3/1/2026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3/1/2026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  <a:endParaRPr lang="en-US" dirty="0"/>
          </a:p>
          <a:p>
            <a:pPr lvl="3"/>
            <a:r>
              <a:rPr lang="en-US" dirty="0" smtClean="0"/>
              <a:t>Fourth level</a:t>
            </a:r>
            <a:endParaRPr lang="en-US" dirty="0"/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en-US" smtClean="0"/>
              <a:t>3/1/2026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Calibri Light" panose="020F0302020204030204" pitchFamily="34" charset="0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Arial" panose="020B0604020202020204" pitchFamily="34" charset="0"/>
        <a:buNone/>
        <a:defRPr sz="2800" b="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Широкоэкранный</PresentationFormat>
  <Paragraphs>0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微软雅黑</vt:lpstr>
      <vt:lpstr>Arial</vt:lpstr>
      <vt:lpstr>Calibri</vt:lpstr>
      <vt:lpstr>Calibri Light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DaLis</dc:creator>
  <cp:lastModifiedBy>Марина Лисовская</cp:lastModifiedBy>
  <cp:revision>5</cp:revision>
  <dcterms:created xsi:type="dcterms:W3CDTF">2025-07-23T00:59:00Z</dcterms:created>
  <dcterms:modified xsi:type="dcterms:W3CDTF">2026-03-01T05:31:16Z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1049-12.2.0.23196</vt:lpwstr>
  </property>
  <property fmtid="{D5CDD505-2E9C-101B-9397-08002B2CF9AE}" pid="3" name="ICV">
    <vt:lpwstr>B7ABA2D0FABC4FEB888ED27B0601FAFA_11</vt:lpwstr>
  </property>
</Properties>
</file>